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5.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6.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8.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9.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10.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11.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12.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13.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341" r:id="rId1"/>
    <p:sldMasterId id="2147484342" r:id="rId2"/>
    <p:sldMasterId id="2147484343" r:id="rId3"/>
    <p:sldMasterId id="2147484344" r:id="rId4"/>
    <p:sldMasterId id="2147484345" r:id="rId5"/>
    <p:sldMasterId id="2147484346" r:id="rId6"/>
    <p:sldMasterId id="2147484347" r:id="rId7"/>
    <p:sldMasterId id="2147484348" r:id="rId8"/>
    <p:sldMasterId id="2147484349" r:id="rId9"/>
    <p:sldMasterId id="2147484350" r:id="rId10"/>
    <p:sldMasterId id="2147484351" r:id="rId11"/>
    <p:sldMasterId id="2147484352" r:id="rId12"/>
    <p:sldMasterId id="2147484353" r:id="rId13"/>
    <p:sldMasterId id="2147484354" r:id="rId14"/>
  </p:sldMasterIdLst>
  <p:notesMasterIdLst>
    <p:notesMasterId r:id="rId4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Lst>
  <p:sldSz cx="9144000" cy="5211763"/>
  <p:notesSz cx="6858000" cy="9144000"/>
  <p:embeddedFontLst>
    <p:embeddedFont>
      <p:font typeface="Poppins" panose="00000500000000000000" pitchFamily="2" charset="-18"/>
      <p:regular r:id="rId45"/>
      <p:bold r:id="rId46"/>
      <p:italic r:id="rId47"/>
      <p:boldItalic r:id="rId48"/>
    </p:embeddedFont>
    <p:embeddedFont>
      <p:font typeface="Poppins ExtraBold" panose="00000900000000000000" pitchFamily="2" charset="-18"/>
      <p:bold r:id="rId49"/>
      <p:boldItalic r:id="rId50"/>
    </p:embeddedFont>
    <p:embeddedFont>
      <p:font typeface="Poppins Light" panose="00000400000000000000" pitchFamily="2" charset="-18"/>
      <p:regular r:id="rId51"/>
      <p:bold r:id="rId52"/>
      <p:italic r:id="rId53"/>
      <p:boldItalic r:id="rId54"/>
    </p:embeddedFont>
    <p:embeddedFont>
      <p:font typeface="Poppins Medium" panose="00000600000000000000" pitchFamily="2" charset="-18"/>
      <p:regular r:id="rId55"/>
      <p:bold r:id="rId56"/>
      <p:italic r:id="rId57"/>
      <p:boldItalic r:id="rId58"/>
    </p:embeddedFont>
    <p:embeddedFont>
      <p:font typeface="Poppins SemiBold" panose="00000700000000000000" pitchFamily="2" charset="-18"/>
      <p:regular r:id="rId59"/>
      <p:bold r:id="rId60"/>
      <p:italic r:id="rId61"/>
      <p:boldItalic r:id="rId62"/>
    </p:embeddedFont>
    <p:embeddedFont>
      <p:font typeface="Roboto" panose="02000000000000000000" pitchFamily="2" charset="0"/>
      <p:regular r:id="rId63"/>
      <p:bold r:id="rId64"/>
      <p:italic r:id="rId65"/>
      <p:boldItalic r:id="rId66"/>
    </p:embeddedFont>
    <p:embeddedFont>
      <p:font typeface="Roboto Mono" panose="00000009000000000000" pitchFamily="49" charset="0"/>
      <p:regular r:id="rId67"/>
      <p:bold r:id="rId68"/>
      <p:italic r:id="rId69"/>
      <p:boldItalic r:id="rId70"/>
    </p:embeddedFont>
    <p:embeddedFont>
      <p:font typeface="Source Serif Pro" panose="02040603050405020204" pitchFamily="18" charset="0"/>
      <p:regular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184">
          <p15:clr>
            <a:srgbClr val="747775"/>
          </p15:clr>
        </p15:guide>
        <p15:guide id="2" pos="5555">
          <p15:clr>
            <a:srgbClr val="747775"/>
          </p15:clr>
        </p15:guide>
        <p15:guide id="3" orient="horz" pos="2982">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na Arbery" initials="" lastIdx="2" clrIdx="0"/>
  <p:cmAuthor id="1" name="Antony Powell"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C6F674F-A72A-4306-9B5F-4C54D9171D23}">
  <a:tblStyle styleId="{4C6F674F-A72A-4306-9B5F-4C54D9171D2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7" d="100"/>
          <a:sy n="157" d="100"/>
        </p:scale>
        <p:origin x="468" y="114"/>
      </p:cViewPr>
      <p:guideLst>
        <p:guide pos="184"/>
        <p:guide pos="5555"/>
        <p:guide orient="horz" pos="298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font" Target="fonts/font24.fntdata"/><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27.fntdata"/><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7.fntdata"/><Relationship Id="rId72" Type="http://schemas.openxmlformats.org/officeDocument/2006/relationships/font" Target="fonts/font28.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11-18T12:18:45.402" idx="1">
    <p:pos x="6000" y="0"/>
    <p:text>@apowell@tripadvisor.com Is there some data around lookers and bookers for Croatia too? from the dashboard?  Ive included some views Ross has run for VB previously at the back
_Assigned to apowell@tripadvisor.com_</p:text>
  </p:cm>
  <p:cm authorId="0" dt="2024-11-19T15:29:30.567" idx="2">
    <p:pos x="6000" y="100"/>
    <p:text>@apowell@tripadvisor.com so these would be lookers but I think we can pull 'bookers' or as close as we can say they are bookers.  There is sometimes a nice angle in terms of we have the lookers but they need to work harder to convert the bookers - which is a great angle for display
_Reassigned to apowell@tripadvisor.com_</p:text>
  </p:cm>
  <p:cm authorId="1" dt="2024-11-19T15:29:30.567" idx="1">
    <p:pos x="6000" y="100"/>
    <p:text>Added a slide - slide 17 - it's for a global audience FYI</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1402"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4"/>
        <p:cNvGrpSpPr/>
        <p:nvPr/>
      </p:nvGrpSpPr>
      <p:grpSpPr>
        <a:xfrm>
          <a:off x="0" y="0"/>
          <a:ext cx="0" cy="0"/>
          <a:chOff x="0" y="0"/>
          <a:chExt cx="0" cy="0"/>
        </a:xfrm>
      </p:grpSpPr>
      <p:sp>
        <p:nvSpPr>
          <p:cNvPr id="5455" name="Google Shape;5455;g30d813cd894_1_0:notes"/>
          <p:cNvSpPr>
            <a:spLocks noGrp="1" noRot="1" noChangeAspect="1"/>
          </p:cNvSpPr>
          <p:nvPr>
            <p:ph type="sldImg" idx="2"/>
          </p:nvPr>
        </p:nvSpPr>
        <p:spPr>
          <a:xfrm>
            <a:off x="420688" y="685800"/>
            <a:ext cx="60166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6" name="Google Shape;5456;g30d813cd89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0"/>
        <p:cNvGrpSpPr/>
        <p:nvPr/>
      </p:nvGrpSpPr>
      <p:grpSpPr>
        <a:xfrm>
          <a:off x="0" y="0"/>
          <a:ext cx="0" cy="0"/>
          <a:chOff x="0" y="0"/>
          <a:chExt cx="0" cy="0"/>
        </a:xfrm>
      </p:grpSpPr>
      <p:sp>
        <p:nvSpPr>
          <p:cNvPr id="5631" name="Google Shape;5631;g2a92dcfbb08_13_5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p>
        </p:txBody>
      </p:sp>
      <p:sp>
        <p:nvSpPr>
          <p:cNvPr id="5632" name="Google Shape;5632;g2a92dcfbb08_13_50:notes"/>
          <p:cNvSpPr>
            <a:spLocks noGrp="1" noRot="1" noChangeAspect="1"/>
          </p:cNvSpPr>
          <p:nvPr>
            <p:ph type="sldImg" idx="2"/>
          </p:nvPr>
        </p:nvSpPr>
        <p:spPr>
          <a:xfrm>
            <a:off x="721893" y="1143000"/>
            <a:ext cx="5414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0"/>
        <p:cNvGrpSpPr/>
        <p:nvPr/>
      </p:nvGrpSpPr>
      <p:grpSpPr>
        <a:xfrm>
          <a:off x="0" y="0"/>
          <a:ext cx="0" cy="0"/>
          <a:chOff x="0" y="0"/>
          <a:chExt cx="0" cy="0"/>
        </a:xfrm>
      </p:grpSpPr>
      <p:sp>
        <p:nvSpPr>
          <p:cNvPr id="5641" name="Google Shape;5641;g315e9dee883_0_2297:notes"/>
          <p:cNvSpPr>
            <a:spLocks noGrp="1" noRot="1" noChangeAspect="1"/>
          </p:cNvSpPr>
          <p:nvPr>
            <p:ph type="sldImg" idx="2"/>
          </p:nvPr>
        </p:nvSpPr>
        <p:spPr>
          <a:xfrm>
            <a:off x="421401"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2" name="Google Shape;5642;g315e9dee883_0_2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7"/>
        <p:cNvGrpSpPr/>
        <p:nvPr/>
      </p:nvGrpSpPr>
      <p:grpSpPr>
        <a:xfrm>
          <a:off x="0" y="0"/>
          <a:ext cx="0" cy="0"/>
          <a:chOff x="0" y="0"/>
          <a:chExt cx="0" cy="0"/>
        </a:xfrm>
      </p:grpSpPr>
      <p:sp>
        <p:nvSpPr>
          <p:cNvPr id="5648" name="Google Shape;5648;g315e9dee883_0_3748:notes"/>
          <p:cNvSpPr>
            <a:spLocks noGrp="1" noRot="1" noChangeAspect="1"/>
          </p:cNvSpPr>
          <p:nvPr>
            <p:ph type="sldImg" idx="2"/>
          </p:nvPr>
        </p:nvSpPr>
        <p:spPr>
          <a:xfrm>
            <a:off x="421402"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9" name="Google Shape;5649;g315e9dee883_0_3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Clr>
                <a:schemeClr val="dk1"/>
              </a:buClr>
              <a:buSzPts val="1100"/>
              <a:buFont typeface="Arial"/>
              <a:buNone/>
            </a:pPr>
            <a:r>
              <a:rPr lang="en" sz="1400">
                <a:solidFill>
                  <a:schemeClr val="dk1"/>
                </a:solidFill>
              </a:rPr>
              <a:t>July and August are the </a:t>
            </a:r>
            <a:r>
              <a:rPr lang="en" sz="1400" b="1" i="1">
                <a:solidFill>
                  <a:schemeClr val="dk1"/>
                </a:solidFill>
              </a:rPr>
              <a:t>peak months</a:t>
            </a:r>
            <a:r>
              <a:rPr lang="en" sz="1400">
                <a:solidFill>
                  <a:schemeClr val="dk1"/>
                </a:solidFill>
              </a:rPr>
              <a:t> for International travelers to Croatia where December is the month with lowest inbound traffic</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6"/>
        <p:cNvGrpSpPr/>
        <p:nvPr/>
      </p:nvGrpSpPr>
      <p:grpSpPr>
        <a:xfrm>
          <a:off x="0" y="0"/>
          <a:ext cx="0" cy="0"/>
          <a:chOff x="0" y="0"/>
          <a:chExt cx="0" cy="0"/>
        </a:xfrm>
      </p:grpSpPr>
      <p:sp>
        <p:nvSpPr>
          <p:cNvPr id="5657" name="Google Shape;5657;g315e9dee883_0_5150:notes"/>
          <p:cNvSpPr>
            <a:spLocks noGrp="1" noRot="1" noChangeAspect="1"/>
          </p:cNvSpPr>
          <p:nvPr>
            <p:ph type="sldImg" idx="2"/>
          </p:nvPr>
        </p:nvSpPr>
        <p:spPr>
          <a:xfrm>
            <a:off x="420688" y="685800"/>
            <a:ext cx="60166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8" name="Google Shape;5658;g315e9dee883_0_5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400">
                <a:solidFill>
                  <a:schemeClr val="dk1"/>
                </a:solidFill>
              </a:rPr>
              <a:t>July and August are the </a:t>
            </a:r>
            <a:r>
              <a:rPr lang="en" sz="1400" b="1" i="1">
                <a:solidFill>
                  <a:schemeClr val="dk1"/>
                </a:solidFill>
              </a:rPr>
              <a:t>peak months</a:t>
            </a:r>
            <a:r>
              <a:rPr lang="en" sz="1400">
                <a:solidFill>
                  <a:schemeClr val="dk1"/>
                </a:solidFill>
              </a:rPr>
              <a:t> for International travelers to Croatia where December is the month with lowest inbound traffic</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6"/>
        <p:cNvGrpSpPr/>
        <p:nvPr/>
      </p:nvGrpSpPr>
      <p:grpSpPr>
        <a:xfrm>
          <a:off x="0" y="0"/>
          <a:ext cx="0" cy="0"/>
          <a:chOff x="0" y="0"/>
          <a:chExt cx="0" cy="0"/>
        </a:xfrm>
      </p:grpSpPr>
      <p:sp>
        <p:nvSpPr>
          <p:cNvPr id="5667" name="Google Shape;5667;g315e9dee883_0_5165:notes"/>
          <p:cNvSpPr>
            <a:spLocks noGrp="1" noRot="1" noChangeAspect="1"/>
          </p:cNvSpPr>
          <p:nvPr>
            <p:ph type="sldImg" idx="2"/>
          </p:nvPr>
        </p:nvSpPr>
        <p:spPr>
          <a:xfrm>
            <a:off x="420688" y="685800"/>
            <a:ext cx="60166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8" name="Google Shape;5668;g315e9dee883_0_5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400">
                <a:solidFill>
                  <a:schemeClr val="dk1"/>
                </a:solidFill>
              </a:rPr>
              <a:t>July and August are the </a:t>
            </a:r>
            <a:r>
              <a:rPr lang="en" sz="1400" b="1" i="1">
                <a:solidFill>
                  <a:schemeClr val="dk1"/>
                </a:solidFill>
              </a:rPr>
              <a:t>peak months</a:t>
            </a:r>
            <a:r>
              <a:rPr lang="en" sz="1400">
                <a:solidFill>
                  <a:schemeClr val="dk1"/>
                </a:solidFill>
              </a:rPr>
              <a:t> for International travelers to Croatia where December is the month with lowest inbound traffic</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6"/>
        <p:cNvGrpSpPr/>
        <p:nvPr/>
      </p:nvGrpSpPr>
      <p:grpSpPr>
        <a:xfrm>
          <a:off x="0" y="0"/>
          <a:ext cx="0" cy="0"/>
          <a:chOff x="0" y="0"/>
          <a:chExt cx="0" cy="0"/>
        </a:xfrm>
      </p:grpSpPr>
      <p:sp>
        <p:nvSpPr>
          <p:cNvPr id="5677" name="Google Shape;5677;g3166e9d82c0_0_1087:notes"/>
          <p:cNvSpPr>
            <a:spLocks noGrp="1" noRot="1" noChangeAspect="1"/>
          </p:cNvSpPr>
          <p:nvPr>
            <p:ph type="sldImg" idx="2"/>
          </p:nvPr>
        </p:nvSpPr>
        <p:spPr>
          <a:xfrm>
            <a:off x="421402"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8" name="Google Shape;5678;g3166e9d82c0_0_1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1400">
                <a:solidFill>
                  <a:schemeClr val="dk1"/>
                </a:solidFill>
              </a:rPr>
              <a:t>July and August are the </a:t>
            </a:r>
            <a:r>
              <a:rPr lang="en" sz="1400" b="1" i="1">
                <a:solidFill>
                  <a:schemeClr val="dk1"/>
                </a:solidFill>
              </a:rPr>
              <a:t>peak months</a:t>
            </a:r>
            <a:r>
              <a:rPr lang="en" sz="1400">
                <a:solidFill>
                  <a:schemeClr val="dk1"/>
                </a:solidFill>
              </a:rPr>
              <a:t> for International travelers to Croatia where December is the month with lowest inbound traffic</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3"/>
        <p:cNvGrpSpPr/>
        <p:nvPr/>
      </p:nvGrpSpPr>
      <p:grpSpPr>
        <a:xfrm>
          <a:off x="0" y="0"/>
          <a:ext cx="0" cy="0"/>
          <a:chOff x="0" y="0"/>
          <a:chExt cx="0" cy="0"/>
        </a:xfrm>
      </p:grpSpPr>
      <p:sp>
        <p:nvSpPr>
          <p:cNvPr id="5684" name="Google Shape;5684;g315e9dee883_0_3782:notes"/>
          <p:cNvSpPr>
            <a:spLocks noGrp="1" noRot="1" noChangeAspect="1"/>
          </p:cNvSpPr>
          <p:nvPr>
            <p:ph type="sldImg" idx="2"/>
          </p:nvPr>
        </p:nvSpPr>
        <p:spPr>
          <a:xfrm>
            <a:off x="421402"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5" name="Google Shape;5685;g315e9dee883_0_3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1"/>
        <p:cNvGrpSpPr/>
        <p:nvPr/>
      </p:nvGrpSpPr>
      <p:grpSpPr>
        <a:xfrm>
          <a:off x="0" y="0"/>
          <a:ext cx="0" cy="0"/>
          <a:chOff x="0" y="0"/>
          <a:chExt cx="0" cy="0"/>
        </a:xfrm>
      </p:grpSpPr>
      <p:sp>
        <p:nvSpPr>
          <p:cNvPr id="5692" name="Google Shape;5692;g315e9dee883_0_5197:notes"/>
          <p:cNvSpPr>
            <a:spLocks noGrp="1" noRot="1" noChangeAspect="1"/>
          </p:cNvSpPr>
          <p:nvPr>
            <p:ph type="sldImg" idx="2"/>
          </p:nvPr>
        </p:nvSpPr>
        <p:spPr>
          <a:xfrm>
            <a:off x="420688" y="685800"/>
            <a:ext cx="60166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3" name="Google Shape;5693;g315e9dee883_0_5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8"/>
        <p:cNvGrpSpPr/>
        <p:nvPr/>
      </p:nvGrpSpPr>
      <p:grpSpPr>
        <a:xfrm>
          <a:off x="0" y="0"/>
          <a:ext cx="0" cy="0"/>
          <a:chOff x="0" y="0"/>
          <a:chExt cx="0" cy="0"/>
        </a:xfrm>
      </p:grpSpPr>
      <p:sp>
        <p:nvSpPr>
          <p:cNvPr id="5699" name="Google Shape;5699;g315e9dee883_0_6235:notes"/>
          <p:cNvSpPr>
            <a:spLocks noGrp="1" noRot="1" noChangeAspect="1"/>
          </p:cNvSpPr>
          <p:nvPr>
            <p:ph type="sldImg" idx="2"/>
          </p:nvPr>
        </p:nvSpPr>
        <p:spPr>
          <a:xfrm>
            <a:off x="421402"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0" name="Google Shape;5700;g315e9dee883_0_6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7"/>
        <p:cNvGrpSpPr/>
        <p:nvPr/>
      </p:nvGrpSpPr>
      <p:grpSpPr>
        <a:xfrm>
          <a:off x="0" y="0"/>
          <a:ext cx="0" cy="0"/>
          <a:chOff x="0" y="0"/>
          <a:chExt cx="0" cy="0"/>
        </a:xfrm>
      </p:grpSpPr>
      <p:sp>
        <p:nvSpPr>
          <p:cNvPr id="5708" name="Google Shape;5708;g315e9dee883_0_6214:notes"/>
          <p:cNvSpPr>
            <a:spLocks noGrp="1" noRot="1" noChangeAspect="1"/>
          </p:cNvSpPr>
          <p:nvPr>
            <p:ph type="sldImg" idx="2"/>
          </p:nvPr>
        </p:nvSpPr>
        <p:spPr>
          <a:xfrm>
            <a:off x="421402"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9" name="Google Shape;5709;g315e9dee883_0_6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3"/>
        <p:cNvGrpSpPr/>
        <p:nvPr/>
      </p:nvGrpSpPr>
      <p:grpSpPr>
        <a:xfrm>
          <a:off x="0" y="0"/>
          <a:ext cx="0" cy="0"/>
          <a:chOff x="0" y="0"/>
          <a:chExt cx="0" cy="0"/>
        </a:xfrm>
      </p:grpSpPr>
      <p:sp>
        <p:nvSpPr>
          <p:cNvPr id="5464" name="Google Shape;5464;g315e9dee883_0_1439:notes"/>
          <p:cNvSpPr>
            <a:spLocks noGrp="1" noRot="1" noChangeAspect="1"/>
          </p:cNvSpPr>
          <p:nvPr>
            <p:ph type="sldImg" idx="2"/>
          </p:nvPr>
        </p:nvSpPr>
        <p:spPr>
          <a:xfrm>
            <a:off x="420688" y="685800"/>
            <a:ext cx="60166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5" name="Google Shape;5465;g315e9dee883_0_1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2"/>
        <p:cNvGrpSpPr/>
        <p:nvPr/>
      </p:nvGrpSpPr>
      <p:grpSpPr>
        <a:xfrm>
          <a:off x="0" y="0"/>
          <a:ext cx="0" cy="0"/>
          <a:chOff x="0" y="0"/>
          <a:chExt cx="0" cy="0"/>
        </a:xfrm>
      </p:grpSpPr>
      <p:sp>
        <p:nvSpPr>
          <p:cNvPr id="5723" name="Google Shape;5723;g315e9dee883_0_3867:notes"/>
          <p:cNvSpPr>
            <a:spLocks noGrp="1" noRot="1" noChangeAspect="1"/>
          </p:cNvSpPr>
          <p:nvPr>
            <p:ph type="sldImg" idx="2"/>
          </p:nvPr>
        </p:nvSpPr>
        <p:spPr>
          <a:xfrm>
            <a:off x="421401"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4" name="Google Shape;5724;g315e9dee883_0_3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7"/>
        <p:cNvGrpSpPr/>
        <p:nvPr/>
      </p:nvGrpSpPr>
      <p:grpSpPr>
        <a:xfrm>
          <a:off x="0" y="0"/>
          <a:ext cx="0" cy="0"/>
          <a:chOff x="0" y="0"/>
          <a:chExt cx="0" cy="0"/>
        </a:xfrm>
      </p:grpSpPr>
      <p:sp>
        <p:nvSpPr>
          <p:cNvPr id="5738" name="Google Shape;5738;g3166e9d82c0_0_2123:notes"/>
          <p:cNvSpPr>
            <a:spLocks noGrp="1" noRot="1" noChangeAspect="1"/>
          </p:cNvSpPr>
          <p:nvPr>
            <p:ph type="sldImg" idx="2"/>
          </p:nvPr>
        </p:nvSpPr>
        <p:spPr>
          <a:xfrm>
            <a:off x="421401"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9" name="Google Shape;5739;g3166e9d82c0_0_2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5"/>
        <p:cNvGrpSpPr/>
        <p:nvPr/>
      </p:nvGrpSpPr>
      <p:grpSpPr>
        <a:xfrm>
          <a:off x="0" y="0"/>
          <a:ext cx="0" cy="0"/>
          <a:chOff x="0" y="0"/>
          <a:chExt cx="0" cy="0"/>
        </a:xfrm>
      </p:grpSpPr>
      <p:sp>
        <p:nvSpPr>
          <p:cNvPr id="5756" name="Google Shape;5756;g315e9dee883_0_6245:notes"/>
          <p:cNvSpPr>
            <a:spLocks noGrp="1" noRot="1" noChangeAspect="1"/>
          </p:cNvSpPr>
          <p:nvPr>
            <p:ph type="sldImg" idx="2"/>
          </p:nvPr>
        </p:nvSpPr>
        <p:spPr>
          <a:xfrm>
            <a:off x="421402"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7" name="Google Shape;5757;g315e9dee883_0_6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5"/>
        <p:cNvGrpSpPr/>
        <p:nvPr/>
      </p:nvGrpSpPr>
      <p:grpSpPr>
        <a:xfrm>
          <a:off x="0" y="0"/>
          <a:ext cx="0" cy="0"/>
          <a:chOff x="0" y="0"/>
          <a:chExt cx="0" cy="0"/>
        </a:xfrm>
      </p:grpSpPr>
      <p:sp>
        <p:nvSpPr>
          <p:cNvPr id="5766" name="Google Shape;5766;g315e9dee883_0_3858:notes"/>
          <p:cNvSpPr>
            <a:spLocks noGrp="1" noRot="1" noChangeAspect="1"/>
          </p:cNvSpPr>
          <p:nvPr>
            <p:ph type="sldImg" idx="2"/>
          </p:nvPr>
        </p:nvSpPr>
        <p:spPr>
          <a:xfrm>
            <a:off x="420688" y="685800"/>
            <a:ext cx="60166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7" name="Google Shape;5767;g315e9dee883_0_38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0"/>
        <p:cNvGrpSpPr/>
        <p:nvPr/>
      </p:nvGrpSpPr>
      <p:grpSpPr>
        <a:xfrm>
          <a:off x="0" y="0"/>
          <a:ext cx="0" cy="0"/>
          <a:chOff x="0" y="0"/>
          <a:chExt cx="0" cy="0"/>
        </a:xfrm>
      </p:grpSpPr>
      <p:sp>
        <p:nvSpPr>
          <p:cNvPr id="5781" name="Google Shape;5781;g315e9dee883_0_3883:notes"/>
          <p:cNvSpPr>
            <a:spLocks noGrp="1" noRot="1" noChangeAspect="1"/>
          </p:cNvSpPr>
          <p:nvPr>
            <p:ph type="sldImg" idx="2"/>
          </p:nvPr>
        </p:nvSpPr>
        <p:spPr>
          <a:xfrm>
            <a:off x="421401"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2" name="Google Shape;5782;g315e9dee883_0_3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rgbClr val="4B4949"/>
                </a:solidFill>
                <a:latin typeface="Poppins SemiBold"/>
                <a:ea typeface="Poppins SemiBold"/>
                <a:cs typeface="Poppins SemiBold"/>
                <a:sym typeface="Poppins SemiBold"/>
              </a:rPr>
              <a:t>. </a:t>
            </a:r>
            <a:r>
              <a:rPr lang="en" sz="1000" b="1">
                <a:solidFill>
                  <a:srgbClr val="4B4949"/>
                </a:solidFill>
                <a:latin typeface="Poppins"/>
                <a:ea typeface="Poppins"/>
                <a:cs typeface="Poppins"/>
                <a:sym typeface="Poppins"/>
              </a:rPr>
              <a:t>Croatia's Landscapes and Heritage: </a:t>
            </a:r>
            <a:r>
              <a:rPr lang="en" sz="1000">
                <a:solidFill>
                  <a:srgbClr val="4B4949"/>
                </a:solidFill>
                <a:latin typeface="Poppins SemiBold"/>
                <a:ea typeface="Poppins SemiBold"/>
                <a:cs typeface="Poppins SemiBold"/>
                <a:sym typeface="Poppins SemiBold"/>
              </a:rPr>
              <a:t>Experience the beauty of Croatia's landscapes and historical landmarks on guided excursions. From waterfalls to ancient palaces, tours provide a comprehensive look at the country's natural and cultural heritage.</a:t>
            </a:r>
            <a:endParaRPr sz="1000">
              <a:solidFill>
                <a:srgbClr val="4B4949"/>
              </a:solidFill>
              <a:latin typeface="Poppins SemiBold"/>
              <a:ea typeface="Poppins SemiBold"/>
              <a:cs typeface="Poppins SemiBold"/>
              <a:sym typeface="Poppins SemiBold"/>
            </a:endParaRPr>
          </a:p>
          <a:p>
            <a:pPr marL="0" lvl="0" indent="0" algn="l" rtl="0">
              <a:lnSpc>
                <a:spcPct val="115000"/>
              </a:lnSpc>
              <a:spcBef>
                <a:spcPts val="0"/>
              </a:spcBef>
              <a:spcAft>
                <a:spcPts val="0"/>
              </a:spcAft>
              <a:buClr>
                <a:schemeClr val="dk1"/>
              </a:buClr>
              <a:buSzPts val="1100"/>
              <a:buFont typeface="Arial"/>
              <a:buNone/>
            </a:pPr>
            <a:endParaRPr sz="1000">
              <a:solidFill>
                <a:srgbClr val="4B4949"/>
              </a:solidFill>
              <a:latin typeface="Poppins SemiBold"/>
              <a:ea typeface="Poppins SemiBold"/>
              <a:cs typeface="Poppins SemiBold"/>
              <a:sym typeface="Poppins SemiBold"/>
            </a:endParaRPr>
          </a:p>
          <a:p>
            <a:pPr marL="0" lvl="0" indent="0" algn="l" rtl="0">
              <a:lnSpc>
                <a:spcPct val="115000"/>
              </a:lnSpc>
              <a:spcBef>
                <a:spcPts val="0"/>
              </a:spcBef>
              <a:spcAft>
                <a:spcPts val="0"/>
              </a:spcAft>
              <a:buClr>
                <a:schemeClr val="dk1"/>
              </a:buClr>
              <a:buSzPts val="1100"/>
              <a:buFont typeface="Arial"/>
              <a:buNone/>
            </a:pPr>
            <a:r>
              <a:rPr lang="en" sz="1000" b="1">
                <a:solidFill>
                  <a:srgbClr val="4B4949"/>
                </a:solidFill>
                <a:latin typeface="Poppins"/>
                <a:ea typeface="Poppins"/>
                <a:cs typeface="Poppins"/>
                <a:sym typeface="Poppins"/>
              </a:rPr>
              <a:t>2.Tour guides recommendations:</a:t>
            </a:r>
            <a:r>
              <a:rPr lang="en" sz="1000">
                <a:solidFill>
                  <a:srgbClr val="4B4949"/>
                </a:solidFill>
                <a:latin typeface="Poppins SemiBold"/>
                <a:ea typeface="Poppins SemiBold"/>
                <a:cs typeface="Poppins SemiBold"/>
                <a:sym typeface="Poppins SemiBold"/>
              </a:rPr>
              <a:t> Tourists highly recommend various tour guides and tour companies for their exceptional services and knowledge in Croatia. Guides like Patrik, Mia, and Johnny are praised for their dedication, attentiveness, and informative tours.</a:t>
            </a:r>
            <a:endParaRPr sz="1000">
              <a:solidFill>
                <a:srgbClr val="4B4949"/>
              </a:solidFill>
              <a:latin typeface="Poppins SemiBold"/>
              <a:ea typeface="Poppins SemiBold"/>
              <a:cs typeface="Poppins SemiBold"/>
              <a:sym typeface="Poppins SemiBold"/>
            </a:endParaRPr>
          </a:p>
          <a:p>
            <a:pPr marL="0" lvl="0" indent="0" algn="l" rtl="0">
              <a:lnSpc>
                <a:spcPct val="115000"/>
              </a:lnSpc>
              <a:spcBef>
                <a:spcPts val="0"/>
              </a:spcBef>
              <a:spcAft>
                <a:spcPts val="0"/>
              </a:spcAft>
              <a:buClr>
                <a:schemeClr val="dk1"/>
              </a:buClr>
              <a:buSzPts val="1100"/>
              <a:buFont typeface="Arial"/>
              <a:buNone/>
            </a:pPr>
            <a:endParaRPr sz="1000">
              <a:solidFill>
                <a:srgbClr val="4B4949"/>
              </a:solidFill>
              <a:latin typeface="Poppins SemiBold"/>
              <a:ea typeface="Poppins SemiBold"/>
              <a:cs typeface="Poppins SemiBold"/>
              <a:sym typeface="Poppins SemiBold"/>
            </a:endParaRPr>
          </a:p>
          <a:p>
            <a:pPr marL="0" lvl="0" indent="0" algn="l" rtl="0">
              <a:lnSpc>
                <a:spcPct val="115000"/>
              </a:lnSpc>
              <a:spcBef>
                <a:spcPts val="0"/>
              </a:spcBef>
              <a:spcAft>
                <a:spcPts val="0"/>
              </a:spcAft>
              <a:buClr>
                <a:schemeClr val="dk1"/>
              </a:buClr>
              <a:buSzPts val="1100"/>
              <a:buFont typeface="Arial"/>
              <a:buNone/>
            </a:pPr>
            <a:r>
              <a:rPr lang="en" sz="1000" b="1">
                <a:solidFill>
                  <a:srgbClr val="4B4949"/>
                </a:solidFill>
                <a:latin typeface="Poppins"/>
                <a:ea typeface="Poppins"/>
                <a:cs typeface="Poppins"/>
                <a:sym typeface="Poppins"/>
              </a:rPr>
              <a:t>3.Culinary Delights</a:t>
            </a:r>
            <a:r>
              <a:rPr lang="en" sz="1000">
                <a:solidFill>
                  <a:srgbClr val="4B4949"/>
                </a:solidFill>
                <a:latin typeface="Poppins SemiBold"/>
                <a:ea typeface="Poppins SemiBold"/>
                <a:cs typeface="Poppins SemiBold"/>
                <a:sym typeface="Poppins SemiBold"/>
              </a:rPr>
              <a:t>:Bosnian cuisine, seafood delights at Laganini, Kasar, beachside dining at Umami are some of the highlighted places for dining experiences.</a:t>
            </a:r>
            <a:endParaRPr sz="1000">
              <a:solidFill>
                <a:srgbClr val="4B4949"/>
              </a:solidFill>
              <a:latin typeface="Poppins SemiBold"/>
              <a:ea typeface="Poppins SemiBold"/>
              <a:cs typeface="Poppins SemiBold"/>
              <a:sym typeface="Poppins SemiBold"/>
            </a:endParaRPr>
          </a:p>
          <a:p>
            <a:pPr marL="0" lvl="0" indent="0" algn="l" rtl="0">
              <a:lnSpc>
                <a:spcPct val="115000"/>
              </a:lnSpc>
              <a:spcBef>
                <a:spcPts val="0"/>
              </a:spcBef>
              <a:spcAft>
                <a:spcPts val="0"/>
              </a:spcAft>
              <a:buClr>
                <a:schemeClr val="dk1"/>
              </a:buClr>
              <a:buSzPts val="1100"/>
              <a:buFont typeface="Arial"/>
              <a:buNone/>
            </a:pPr>
            <a:endParaRPr sz="1000">
              <a:solidFill>
                <a:srgbClr val="4B4949"/>
              </a:solidFill>
              <a:latin typeface="Poppins SemiBold"/>
              <a:ea typeface="Poppins SemiBold"/>
              <a:cs typeface="Poppins SemiBold"/>
              <a:sym typeface="Poppins SemiBold"/>
            </a:endParaRPr>
          </a:p>
          <a:p>
            <a:pPr marL="0" lvl="0" indent="0" algn="l" rtl="0">
              <a:lnSpc>
                <a:spcPct val="115000"/>
              </a:lnSpc>
              <a:spcBef>
                <a:spcPts val="0"/>
              </a:spcBef>
              <a:spcAft>
                <a:spcPts val="0"/>
              </a:spcAft>
              <a:buClr>
                <a:schemeClr val="dk1"/>
              </a:buClr>
              <a:buSzPts val="1100"/>
              <a:buFont typeface="Arial"/>
              <a:buNone/>
            </a:pPr>
            <a:r>
              <a:rPr lang="en" sz="1000">
                <a:solidFill>
                  <a:srgbClr val="4B4949"/>
                </a:solidFill>
                <a:latin typeface="Poppins SemiBold"/>
                <a:ea typeface="Poppins SemiBold"/>
                <a:cs typeface="Poppins SemiBold"/>
                <a:sym typeface="Poppins SemiBold"/>
              </a:rPr>
              <a:t>4. </a:t>
            </a:r>
            <a:r>
              <a:rPr lang="en" sz="1000" b="1">
                <a:solidFill>
                  <a:srgbClr val="4B4949"/>
                </a:solidFill>
                <a:latin typeface="Poppins"/>
                <a:ea typeface="Poppins"/>
                <a:cs typeface="Poppins"/>
                <a:sym typeface="Poppins"/>
              </a:rPr>
              <a:t>Warm Hospitality at Accommodations: </a:t>
            </a:r>
            <a:r>
              <a:rPr lang="en" sz="1000">
                <a:solidFill>
                  <a:srgbClr val="4B4949"/>
                </a:solidFill>
                <a:latin typeface="Poppins SemiBold"/>
                <a:ea typeface="Poppins SemiBold"/>
                <a:cs typeface="Poppins SemiBold"/>
                <a:sym typeface="Poppins SemiBold"/>
              </a:rPr>
              <a:t>Visitors highlight the exceptional service and warm hospitality they received at various hotels in Croatia. From modern villas to hotels with great locations, the friendly staff and comfortable amenities contribute to a delightful stay.</a:t>
            </a:r>
            <a:endParaRPr sz="1000">
              <a:solidFill>
                <a:srgbClr val="4B4949"/>
              </a:solidFill>
              <a:latin typeface="Poppins SemiBold"/>
              <a:ea typeface="Poppins SemiBold"/>
              <a:cs typeface="Poppins SemiBold"/>
              <a:sym typeface="Poppins SemiBold"/>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0"/>
        <p:cNvGrpSpPr/>
        <p:nvPr/>
      </p:nvGrpSpPr>
      <p:grpSpPr>
        <a:xfrm>
          <a:off x="0" y="0"/>
          <a:ext cx="0" cy="0"/>
          <a:chOff x="0" y="0"/>
          <a:chExt cx="0" cy="0"/>
        </a:xfrm>
      </p:grpSpPr>
      <p:sp>
        <p:nvSpPr>
          <p:cNvPr id="5791" name="Google Shape;5791;g315e9dee883_0_3892:notes"/>
          <p:cNvSpPr>
            <a:spLocks noGrp="1" noRot="1" noChangeAspect="1"/>
          </p:cNvSpPr>
          <p:nvPr>
            <p:ph type="sldImg" idx="2"/>
          </p:nvPr>
        </p:nvSpPr>
        <p:spPr>
          <a:xfrm>
            <a:off x="421401"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2" name="Google Shape;5792;g315e9dee883_0_3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1"/>
        <p:cNvGrpSpPr/>
        <p:nvPr/>
      </p:nvGrpSpPr>
      <p:grpSpPr>
        <a:xfrm>
          <a:off x="0" y="0"/>
          <a:ext cx="0" cy="0"/>
          <a:chOff x="0" y="0"/>
          <a:chExt cx="0" cy="0"/>
        </a:xfrm>
      </p:grpSpPr>
      <p:sp>
        <p:nvSpPr>
          <p:cNvPr id="5802" name="Google Shape;5802;g315e9dee883_0_3902:notes"/>
          <p:cNvSpPr>
            <a:spLocks noGrp="1" noRot="1" noChangeAspect="1"/>
          </p:cNvSpPr>
          <p:nvPr>
            <p:ph type="sldImg" idx="2"/>
          </p:nvPr>
        </p:nvSpPr>
        <p:spPr>
          <a:xfrm>
            <a:off x="421401"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3" name="Google Shape;5803;g315e9dee883_0_3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0"/>
        <p:cNvGrpSpPr/>
        <p:nvPr/>
      </p:nvGrpSpPr>
      <p:grpSpPr>
        <a:xfrm>
          <a:off x="0" y="0"/>
          <a:ext cx="0" cy="0"/>
          <a:chOff x="0" y="0"/>
          <a:chExt cx="0" cy="0"/>
        </a:xfrm>
      </p:grpSpPr>
      <p:sp>
        <p:nvSpPr>
          <p:cNvPr id="5811" name="Google Shape;5811;g305d5a43478_0_13503:notes"/>
          <p:cNvSpPr>
            <a:spLocks noGrp="1" noRot="1" noChangeAspect="1"/>
          </p:cNvSpPr>
          <p:nvPr>
            <p:ph type="sldImg" idx="2"/>
          </p:nvPr>
        </p:nvSpPr>
        <p:spPr>
          <a:xfrm>
            <a:off x="421401"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2" name="Google Shape;5812;g305d5a43478_0_13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8"/>
        <p:cNvGrpSpPr/>
        <p:nvPr/>
      </p:nvGrpSpPr>
      <p:grpSpPr>
        <a:xfrm>
          <a:off x="0" y="0"/>
          <a:ext cx="0" cy="0"/>
          <a:chOff x="0" y="0"/>
          <a:chExt cx="0" cy="0"/>
        </a:xfrm>
      </p:grpSpPr>
      <p:sp>
        <p:nvSpPr>
          <p:cNvPr id="5819" name="Google Shape;5819;g305d5a43478_0_17248:notes"/>
          <p:cNvSpPr>
            <a:spLocks noGrp="1" noRot="1" noChangeAspect="1"/>
          </p:cNvSpPr>
          <p:nvPr>
            <p:ph type="sldImg" idx="2"/>
          </p:nvPr>
        </p:nvSpPr>
        <p:spPr>
          <a:xfrm>
            <a:off x="421402"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0" name="Google Shape;5820;g305d5a43478_0_17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a:solidFill>
                  <a:schemeClr val="dk1"/>
                </a:solidFill>
                <a:latin typeface="Poppins"/>
                <a:ea typeface="Poppins"/>
                <a:cs typeface="Poppins"/>
                <a:sym typeface="Poppins"/>
              </a:rPr>
              <a:t>Together, we can accurately measure the carbon footprint of our campaigns, identify opportunities to reduce emissions, gain a competitive edge by showcasing our commitment to sustainability, &amp;  retain key clients and attract new eco-conscious advertisers to grow our client base.</a:t>
            </a:r>
            <a:endParaRPr sz="900">
              <a:solidFill>
                <a:schemeClr val="dk1"/>
              </a:solidFill>
              <a:latin typeface="Poppins"/>
              <a:ea typeface="Poppins"/>
              <a:cs typeface="Poppins"/>
              <a:sym typeface="Poppins"/>
            </a:endParaRPr>
          </a:p>
          <a:p>
            <a:pPr marL="0" lvl="0" indent="0" algn="l" rtl="0">
              <a:spcBef>
                <a:spcPts val="120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9"/>
        <p:cNvGrpSpPr/>
        <p:nvPr/>
      </p:nvGrpSpPr>
      <p:grpSpPr>
        <a:xfrm>
          <a:off x="0" y="0"/>
          <a:ext cx="0" cy="0"/>
          <a:chOff x="0" y="0"/>
          <a:chExt cx="0" cy="0"/>
        </a:xfrm>
      </p:grpSpPr>
      <p:sp>
        <p:nvSpPr>
          <p:cNvPr id="5830" name="Google Shape;5830;g315e9dee883_0_5541:notes"/>
          <p:cNvSpPr>
            <a:spLocks noGrp="1" noRot="1" noChangeAspect="1"/>
          </p:cNvSpPr>
          <p:nvPr>
            <p:ph type="sldImg" idx="2"/>
          </p:nvPr>
        </p:nvSpPr>
        <p:spPr>
          <a:xfrm>
            <a:off x="420688" y="685800"/>
            <a:ext cx="60166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1" name="Google Shape;5831;g315e9dee883_0_5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6"/>
        <p:cNvGrpSpPr/>
        <p:nvPr/>
      </p:nvGrpSpPr>
      <p:grpSpPr>
        <a:xfrm>
          <a:off x="0" y="0"/>
          <a:ext cx="0" cy="0"/>
          <a:chOff x="0" y="0"/>
          <a:chExt cx="0" cy="0"/>
        </a:xfrm>
      </p:grpSpPr>
      <p:sp>
        <p:nvSpPr>
          <p:cNvPr id="5477" name="Google Shape;5477;g3166e9d82c0_0_539:notes"/>
          <p:cNvSpPr>
            <a:spLocks noGrp="1" noRot="1" noChangeAspect="1"/>
          </p:cNvSpPr>
          <p:nvPr>
            <p:ph type="sldImg" idx="2"/>
          </p:nvPr>
        </p:nvSpPr>
        <p:spPr>
          <a:xfrm>
            <a:off x="421402"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8" name="Google Shape;5478;g3166e9d82c0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292 </a:t>
            </a:r>
            <a:r>
              <a:rPr lang="en">
                <a:solidFill>
                  <a:schemeClr val="dk1"/>
                </a:solidFill>
                <a:latin typeface="Poppins"/>
                <a:ea typeface="Poppins"/>
                <a:cs typeface="Poppins"/>
                <a:sym typeface="Poppins"/>
              </a:rPr>
              <a:t>Unique users globally in July alone</a:t>
            </a:r>
            <a:endParaRPr>
              <a:solidFill>
                <a:schemeClr val="dk1"/>
              </a:solidFill>
              <a:latin typeface="Poppins"/>
              <a:ea typeface="Poppins"/>
              <a:cs typeface="Poppins"/>
              <a:sym typeface="Poppins"/>
            </a:endParaRPr>
          </a:p>
          <a:p>
            <a:pPr marL="0" lvl="0" indent="0" algn="l" rtl="0">
              <a:spcBef>
                <a:spcPts val="0"/>
              </a:spcBef>
              <a:spcAft>
                <a:spcPts val="0"/>
              </a:spcAft>
              <a:buNone/>
            </a:pPr>
            <a:r>
              <a:rPr lang="en">
                <a:solidFill>
                  <a:schemeClr val="dk1"/>
                </a:solidFill>
                <a:latin typeface="Poppins"/>
                <a:ea typeface="Poppins"/>
                <a:cs typeface="Poppins"/>
                <a:sym typeface="Poppins"/>
              </a:rPr>
              <a:t>1 billion reviews mark</a:t>
            </a:r>
            <a:endParaRPr>
              <a:solidFill>
                <a:schemeClr val="dk1"/>
              </a:solidFill>
              <a:latin typeface="Poppins"/>
              <a:ea typeface="Poppins"/>
              <a:cs typeface="Poppins"/>
              <a:sym typeface="Poppins"/>
            </a:endParaRPr>
          </a:p>
          <a:p>
            <a:pPr marL="0" lvl="0" indent="0" algn="l" rtl="0">
              <a:spcBef>
                <a:spcPts val="0"/>
              </a:spcBef>
              <a:spcAft>
                <a:spcPts val="0"/>
              </a:spcAft>
              <a:buNone/>
            </a:pPr>
            <a:endParaRPr>
              <a:solidFill>
                <a:schemeClr val="dk1"/>
              </a:solidFill>
              <a:latin typeface="Poppins"/>
              <a:ea typeface="Poppins"/>
              <a:cs typeface="Poppins"/>
              <a:sym typeface="Poppi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8"/>
        <p:cNvGrpSpPr/>
        <p:nvPr/>
      </p:nvGrpSpPr>
      <p:grpSpPr>
        <a:xfrm>
          <a:off x="0" y="0"/>
          <a:ext cx="0" cy="0"/>
          <a:chOff x="0" y="0"/>
          <a:chExt cx="0" cy="0"/>
        </a:xfrm>
      </p:grpSpPr>
      <p:sp>
        <p:nvSpPr>
          <p:cNvPr id="5499" name="Google Shape;5499;g305d5a43478_0_2821:notes"/>
          <p:cNvSpPr>
            <a:spLocks noGrp="1" noRot="1" noChangeAspect="1"/>
          </p:cNvSpPr>
          <p:nvPr>
            <p:ph type="sldImg" idx="2"/>
          </p:nvPr>
        </p:nvSpPr>
        <p:spPr>
          <a:xfrm>
            <a:off x="421402"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0" name="Google Shape;5500;g305d5a43478_0_2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6"/>
        <p:cNvGrpSpPr/>
        <p:nvPr/>
      </p:nvGrpSpPr>
      <p:grpSpPr>
        <a:xfrm>
          <a:off x="0" y="0"/>
          <a:ext cx="0" cy="0"/>
          <a:chOff x="0" y="0"/>
          <a:chExt cx="0" cy="0"/>
        </a:xfrm>
      </p:grpSpPr>
      <p:sp>
        <p:nvSpPr>
          <p:cNvPr id="5527" name="Google Shape;5527;g305d5a43478_0_3844:notes"/>
          <p:cNvSpPr>
            <a:spLocks noGrp="1" noRot="1" noChangeAspect="1"/>
          </p:cNvSpPr>
          <p:nvPr>
            <p:ph type="sldImg" idx="2"/>
          </p:nvPr>
        </p:nvSpPr>
        <p:spPr>
          <a:xfrm>
            <a:off x="421402"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8" name="Google Shape;5528;g305d5a43478_0_3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3"/>
        <p:cNvGrpSpPr/>
        <p:nvPr/>
      </p:nvGrpSpPr>
      <p:grpSpPr>
        <a:xfrm>
          <a:off x="0" y="0"/>
          <a:ext cx="0" cy="0"/>
          <a:chOff x="0" y="0"/>
          <a:chExt cx="0" cy="0"/>
        </a:xfrm>
      </p:grpSpPr>
      <p:sp>
        <p:nvSpPr>
          <p:cNvPr id="5564" name="Google Shape;5564;g30ea768fd79_3_3:notes"/>
          <p:cNvSpPr>
            <a:spLocks noGrp="1" noRot="1" noChangeAspect="1"/>
          </p:cNvSpPr>
          <p:nvPr>
            <p:ph type="sldImg" idx="2"/>
          </p:nvPr>
        </p:nvSpPr>
        <p:spPr>
          <a:xfrm>
            <a:off x="421402"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5" name="Google Shape;5565;g30ea768fd79_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Our partnership with </a:t>
            </a:r>
            <a:r>
              <a:rPr lang="en" sz="800" b="1">
                <a:solidFill>
                  <a:schemeClr val="dk1"/>
                </a:solidFill>
                <a:latin typeface="Poppins"/>
                <a:ea typeface="Poppins"/>
                <a:cs typeface="Poppins"/>
                <a:sym typeface="Poppins"/>
              </a:rPr>
              <a:t>Scope3</a:t>
            </a:r>
            <a:r>
              <a:rPr lang="en" sz="800">
                <a:solidFill>
                  <a:schemeClr val="dk1"/>
                </a:solidFill>
                <a:latin typeface="Poppins"/>
                <a:ea typeface="Poppins"/>
                <a:cs typeface="Poppins"/>
                <a:sym typeface="Poppins"/>
              </a:rPr>
              <a:t> allows us and our partners to lend a hand in the decarbonization of the digital media industry. In fact, according to Scope3, Tripadvisor.com's digital carbon emissions from ads and media are 77% lower than the U.S. average.</a:t>
            </a:r>
            <a:endParaRPr sz="800">
              <a:solidFill>
                <a:schemeClr val="dk1"/>
              </a:solidFill>
              <a:latin typeface="Poppins"/>
              <a:ea typeface="Poppins"/>
              <a:cs typeface="Poppins"/>
              <a:sym typeface="Poppins"/>
            </a:endParaRPr>
          </a:p>
          <a:p>
            <a:pPr marL="0" lvl="0" indent="0" algn="l" rtl="0">
              <a:spcBef>
                <a:spcPts val="600"/>
              </a:spcBef>
              <a:spcAft>
                <a:spcPts val="0"/>
              </a:spcAft>
              <a:buClr>
                <a:schemeClr val="dk1"/>
              </a:buClr>
              <a:buSzPts val="1100"/>
              <a:buFont typeface="Arial"/>
              <a:buNone/>
            </a:pPr>
            <a:r>
              <a:rPr lang="en" sz="800">
                <a:solidFill>
                  <a:schemeClr val="dk1"/>
                </a:solidFill>
                <a:latin typeface="Poppins"/>
                <a:ea typeface="Poppins"/>
                <a:cs typeface="Poppins"/>
                <a:sym typeface="Poppins"/>
              </a:rPr>
              <a:t>Better understand the unique travel habits and needs of diverse audiences.  Current examples include </a:t>
            </a:r>
            <a:r>
              <a:rPr lang="en" sz="800" b="1">
                <a:solidFill>
                  <a:schemeClr val="dk1"/>
                </a:solidFill>
                <a:latin typeface="Poppins"/>
                <a:ea typeface="Poppins"/>
                <a:cs typeface="Poppins"/>
                <a:sym typeface="Poppins"/>
              </a:rPr>
              <a:t>Black Travellers Today</a:t>
            </a:r>
            <a:r>
              <a:rPr lang="en" sz="800">
                <a:solidFill>
                  <a:schemeClr val="dk1"/>
                </a:solidFill>
                <a:latin typeface="Poppins"/>
                <a:ea typeface="Poppins"/>
                <a:cs typeface="Poppins"/>
                <a:sym typeface="Poppins"/>
              </a:rPr>
              <a:t> and </a:t>
            </a:r>
            <a:r>
              <a:rPr lang="en" sz="800" b="1">
                <a:solidFill>
                  <a:schemeClr val="dk1"/>
                </a:solidFill>
                <a:latin typeface="Poppins"/>
                <a:ea typeface="Poppins"/>
                <a:cs typeface="Poppins"/>
                <a:sym typeface="Poppins"/>
              </a:rPr>
              <a:t>A Portrait of Family Travel </a:t>
            </a:r>
            <a:r>
              <a:rPr lang="en" sz="800">
                <a:solidFill>
                  <a:schemeClr val="dk1"/>
                </a:solidFill>
                <a:latin typeface="Poppins"/>
                <a:ea typeface="Poppins"/>
                <a:cs typeface="Poppins"/>
                <a:sym typeface="Poppins"/>
              </a:rPr>
              <a:t>which puts a needed spotlight on families of children with Autism, ADHD and neurodiversity.</a:t>
            </a:r>
            <a:endParaRPr sz="800">
              <a:solidFill>
                <a:schemeClr val="dk1"/>
              </a:solidFill>
              <a:latin typeface="Poppins"/>
              <a:ea typeface="Poppins"/>
              <a:cs typeface="Poppins"/>
              <a:sym typeface="Poppins"/>
            </a:endParaRPr>
          </a:p>
          <a:p>
            <a:pPr marL="0" lvl="0" indent="0" algn="l" rtl="0">
              <a:spcBef>
                <a:spcPts val="600"/>
              </a:spcBef>
              <a:spcAft>
                <a:spcPts val="0"/>
              </a:spcAft>
              <a:buClr>
                <a:schemeClr val="dk1"/>
              </a:buClr>
              <a:buSzPts val="1100"/>
              <a:buFont typeface="Arial"/>
              <a:buNone/>
            </a:pPr>
            <a:r>
              <a:rPr lang="en" sz="800">
                <a:solidFill>
                  <a:schemeClr val="dk1"/>
                </a:solidFill>
                <a:latin typeface="Poppins"/>
                <a:ea typeface="Poppins"/>
                <a:cs typeface="Poppins"/>
                <a:sym typeface="Poppins"/>
              </a:rPr>
              <a:t>We believe in mobilising our people, expertise, resources and community to tackle some of society’s most pressing humanitarian challenges</a:t>
            </a:r>
            <a:endParaRPr sz="800">
              <a:solidFill>
                <a:schemeClr val="dk1"/>
              </a:solidFill>
              <a:latin typeface="Poppins"/>
              <a:ea typeface="Poppins"/>
              <a:cs typeface="Poppins"/>
              <a:sym typeface="Poppins"/>
            </a:endParaRPr>
          </a:p>
          <a:p>
            <a:pPr marL="0" lvl="0" indent="0" algn="l" rtl="0">
              <a:spcBef>
                <a:spcPts val="600"/>
              </a:spcBef>
              <a:spcAft>
                <a:spcPts val="600"/>
              </a:spcAft>
              <a:buClr>
                <a:schemeClr val="dk1"/>
              </a:buClr>
              <a:buSzPts val="1100"/>
              <a:buFont typeface="Arial"/>
              <a:buNone/>
            </a:pPr>
            <a:r>
              <a:rPr lang="en" sz="800">
                <a:solidFill>
                  <a:schemeClr val="dk1"/>
                </a:solidFill>
                <a:latin typeface="Poppins"/>
                <a:ea typeface="Poppins"/>
                <a:cs typeface="Poppins"/>
                <a:sym typeface="Poppins"/>
              </a:rPr>
              <a:t>Explore the world of wellness activities and how they motivate travellers in their planning process.</a:t>
            </a:r>
            <a:endParaRPr sz="800">
              <a:solidFill>
                <a:schemeClr val="dk1"/>
              </a:solidFill>
              <a:latin typeface="Poppins"/>
              <a:ea typeface="Poppins"/>
              <a:cs typeface="Poppins"/>
              <a:sym typeface="Poppi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5"/>
        <p:cNvGrpSpPr/>
        <p:nvPr/>
      </p:nvGrpSpPr>
      <p:grpSpPr>
        <a:xfrm>
          <a:off x="0" y="0"/>
          <a:ext cx="0" cy="0"/>
          <a:chOff x="0" y="0"/>
          <a:chExt cx="0" cy="0"/>
        </a:xfrm>
      </p:grpSpPr>
      <p:sp>
        <p:nvSpPr>
          <p:cNvPr id="5576" name="Google Shape;5576;g305d5a43478_0_7405:notes"/>
          <p:cNvSpPr>
            <a:spLocks noGrp="1" noRot="1" noChangeAspect="1"/>
          </p:cNvSpPr>
          <p:nvPr>
            <p:ph type="sldImg" idx="2"/>
          </p:nvPr>
        </p:nvSpPr>
        <p:spPr>
          <a:xfrm>
            <a:off x="421401"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7" name="Google Shape;5577;g305d5a43478_0_7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2"/>
        <p:cNvGrpSpPr/>
        <p:nvPr/>
      </p:nvGrpSpPr>
      <p:grpSpPr>
        <a:xfrm>
          <a:off x="0" y="0"/>
          <a:ext cx="0" cy="0"/>
          <a:chOff x="0" y="0"/>
          <a:chExt cx="0" cy="0"/>
        </a:xfrm>
      </p:grpSpPr>
      <p:sp>
        <p:nvSpPr>
          <p:cNvPr id="5583" name="Google Shape;5583;g305d5a43478_0_6173:notes"/>
          <p:cNvSpPr>
            <a:spLocks noGrp="1" noRot="1" noChangeAspect="1"/>
          </p:cNvSpPr>
          <p:nvPr>
            <p:ph type="sldImg" idx="2"/>
          </p:nvPr>
        </p:nvSpPr>
        <p:spPr>
          <a:xfrm>
            <a:off x="421402" y="685800"/>
            <a:ext cx="60159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4" name="Google Shape;5584;g305d5a43478_0_6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1"/>
        <p:cNvGrpSpPr/>
        <p:nvPr/>
      </p:nvGrpSpPr>
      <p:grpSpPr>
        <a:xfrm>
          <a:off x="0" y="0"/>
          <a:ext cx="0" cy="0"/>
          <a:chOff x="0" y="0"/>
          <a:chExt cx="0" cy="0"/>
        </a:xfrm>
      </p:grpSpPr>
      <p:sp>
        <p:nvSpPr>
          <p:cNvPr id="5602" name="Google Shape;5602;g3166e9d82c0_0_1611:notes"/>
          <p:cNvSpPr>
            <a:spLocks noGrp="1" noRot="1" noChangeAspect="1"/>
          </p:cNvSpPr>
          <p:nvPr>
            <p:ph type="sldImg" idx="2"/>
          </p:nvPr>
        </p:nvSpPr>
        <p:spPr>
          <a:xfrm>
            <a:off x="420688" y="685800"/>
            <a:ext cx="60166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3" name="Google Shape;5603;g3166e9d82c0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7.xml"/><Relationship Id="rId4" Type="http://schemas.openxmlformats.org/officeDocument/2006/relationships/image" Target="../media/image13.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5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5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5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5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6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6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6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3.xml"/><Relationship Id="rId4" Type="http://schemas.openxmlformats.org/officeDocument/2006/relationships/image" Target="../media/image6.png"/></Relationships>
</file>

<file path=ppt/slideLayouts/_rels/slideLayout6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3.xml"/><Relationship Id="rId4" Type="http://schemas.openxmlformats.org/officeDocument/2006/relationships/image" Target="../media/image3.png"/></Relationships>
</file>

<file path=ppt/slideLayouts/_rels/slideLayout6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3.xml"/><Relationship Id="rId4" Type="http://schemas.openxmlformats.org/officeDocument/2006/relationships/image" Target="../media/image3.png"/></Relationships>
</file>

<file path=ppt/slideLayouts/_rels/slideLayout6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3.xml"/><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6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6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6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6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6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6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6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6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6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6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6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6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6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6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6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6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6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6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4.xml"/><Relationship Id="rId4" Type="http://schemas.openxmlformats.org/officeDocument/2006/relationships/image" Target="../media/image6.png"/></Relationships>
</file>

<file path=ppt/slideLayouts/_rels/slideLayout6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6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6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6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4.xml"/></Relationships>
</file>

<file path=ppt/slideLayouts/_rels/slideLayout6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6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 Title A">
  <p:cSld name="TITLE_2_1_1">
    <p:bg>
      <p:bgPr>
        <a:solidFill>
          <a:srgbClr val="FFFFFF"/>
        </a:solidFill>
        <a:effectLst/>
      </p:bgPr>
    </p:bg>
    <p:spTree>
      <p:nvGrpSpPr>
        <p:cNvPr id="1" name="Shape 10"/>
        <p:cNvGrpSpPr/>
        <p:nvPr/>
      </p:nvGrpSpPr>
      <p:grpSpPr>
        <a:xfrm>
          <a:off x="0" y="0"/>
          <a:ext cx="0" cy="0"/>
          <a:chOff x="0" y="0"/>
          <a:chExt cx="0" cy="0"/>
        </a:xfrm>
      </p:grpSpPr>
      <p:sp>
        <p:nvSpPr>
          <p:cNvPr id="11" name="Google Shape;11;p2"/>
          <p:cNvSpPr/>
          <p:nvPr/>
        </p:nvSpPr>
        <p:spPr>
          <a:xfrm>
            <a:off x="0" y="0"/>
            <a:ext cx="4633800" cy="5211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826700" y="1417800"/>
            <a:ext cx="3123000" cy="1972800"/>
          </a:xfrm>
          <a:prstGeom prst="rect">
            <a:avLst/>
          </a:prstGeom>
        </p:spPr>
        <p:txBody>
          <a:bodyPr spcFirstLastPara="1" wrap="square" lIns="0" tIns="0" rIns="228600" bIns="228600" anchor="t" anchorCtr="0">
            <a:noAutofit/>
          </a:bodyPr>
          <a:lstStyle>
            <a:lvl1pPr lvl="0" rtl="0">
              <a:lnSpc>
                <a:spcPct val="100000"/>
              </a:lnSpc>
              <a:spcBef>
                <a:spcPts val="0"/>
              </a:spcBef>
              <a:spcAft>
                <a:spcPts val="0"/>
              </a:spcAft>
              <a:buClr>
                <a:srgbClr val="000000"/>
              </a:buClr>
              <a:buSzPts val="2400"/>
              <a:buNone/>
              <a:defRPr>
                <a:solidFill>
                  <a:srgbClr val="000000"/>
                </a:solidFill>
              </a:defRPr>
            </a:lvl1pPr>
            <a:lvl2pPr lvl="1" rtl="0">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2pPr>
            <a:lvl3pPr lvl="2" rtl="0">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3pPr>
            <a:lvl4pPr lvl="3" rtl="0">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4pPr>
            <a:lvl5pPr lvl="4" rtl="0">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5pPr>
            <a:lvl6pPr lvl="5" rtl="0">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6pPr>
            <a:lvl7pPr lvl="6" rtl="0">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7pPr>
            <a:lvl8pPr lvl="7" rtl="0">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8pPr>
            <a:lvl9pPr lvl="8" rtl="0">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9pPr>
          </a:lstStyle>
          <a:p>
            <a:endParaRPr/>
          </a:p>
        </p:txBody>
      </p:sp>
      <p:sp>
        <p:nvSpPr>
          <p:cNvPr id="13" name="Google Shape;13;p2"/>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2"/>
          <p:cNvPicPr preferRelativeResize="0"/>
          <p:nvPr/>
        </p:nvPicPr>
        <p:blipFill>
          <a:blip r:embed="rId2">
            <a:alphaModFix/>
          </a:blip>
          <a:stretch>
            <a:fillRect/>
          </a:stretch>
        </p:blipFill>
        <p:spPr>
          <a:xfrm>
            <a:off x="826700" y="3907500"/>
            <a:ext cx="2357160" cy="501600"/>
          </a:xfrm>
          <a:prstGeom prst="rect">
            <a:avLst/>
          </a:prstGeom>
          <a:noFill/>
          <a:ln>
            <a:noFill/>
          </a:ln>
        </p:spPr>
      </p:pic>
      <p:sp>
        <p:nvSpPr>
          <p:cNvPr id="15" name="Google Shape;15;p2"/>
          <p:cNvSpPr txBox="1">
            <a:spLocks noGrp="1"/>
          </p:cNvSpPr>
          <p:nvPr>
            <p:ph type="subTitle" idx="1"/>
          </p:nvPr>
        </p:nvSpPr>
        <p:spPr>
          <a:xfrm>
            <a:off x="826700" y="796750"/>
            <a:ext cx="1393500" cy="501600"/>
          </a:xfrm>
          <a:prstGeom prst="rect">
            <a:avLst/>
          </a:prstGeom>
        </p:spPr>
        <p:txBody>
          <a:bodyPr spcFirstLastPara="1" wrap="square" lIns="0" tIns="0" rIns="228600" bIns="228600" anchor="t" anchorCtr="0">
            <a:noAutofit/>
          </a:bodyPr>
          <a:lstStyle>
            <a:lvl1pPr lvl="0"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1pPr>
            <a:lvl2pPr lvl="1"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2pPr>
            <a:lvl3pPr lvl="2"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3pPr>
            <a:lvl4pPr lvl="3"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4pPr>
            <a:lvl5pPr lvl="4" rtl="0">
              <a:lnSpc>
                <a:spcPct val="100000"/>
              </a:lnSpc>
              <a:spcBef>
                <a:spcPts val="0"/>
              </a:spcBef>
              <a:spcAft>
                <a:spcPts val="0"/>
              </a:spcAft>
              <a:buClr>
                <a:srgbClr val="000000"/>
              </a:buClr>
              <a:buSzPts val="800"/>
              <a:buNone/>
              <a:defRPr>
                <a:solidFill>
                  <a:srgbClr val="000000"/>
                </a:solidFill>
              </a:defRPr>
            </a:lvl5pPr>
            <a:lvl6pPr lvl="5"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6pPr>
            <a:lvl7pPr lvl="6"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7pPr>
            <a:lvl8pPr lvl="7"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8pPr>
            <a:lvl9pPr lvl="8"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9pPr>
          </a:lstStyle>
          <a:p>
            <a:endParaRPr/>
          </a:p>
        </p:txBody>
      </p:sp>
      <p:sp>
        <p:nvSpPr>
          <p:cNvPr id="16" name="Google Shape;16;p2"/>
          <p:cNvSpPr txBox="1">
            <a:spLocks noGrp="1"/>
          </p:cNvSpPr>
          <p:nvPr>
            <p:ph type="subTitle" idx="2"/>
          </p:nvPr>
        </p:nvSpPr>
        <p:spPr>
          <a:xfrm>
            <a:off x="2338675" y="796750"/>
            <a:ext cx="1422300" cy="501600"/>
          </a:xfrm>
          <a:prstGeom prst="rect">
            <a:avLst/>
          </a:prstGeom>
        </p:spPr>
        <p:txBody>
          <a:bodyPr spcFirstLastPara="1" wrap="square" lIns="0" tIns="0" rIns="228600" bIns="228600" anchor="t" anchorCtr="0">
            <a:noAutofit/>
          </a:bodyPr>
          <a:lstStyle>
            <a:lvl1pPr lvl="0"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1pPr>
            <a:lvl2pPr lvl="1"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2pPr>
            <a:lvl3pPr lvl="2"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3pPr>
            <a:lvl4pPr lvl="3"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4pPr>
            <a:lvl5pPr lvl="4" rtl="0">
              <a:lnSpc>
                <a:spcPct val="100000"/>
              </a:lnSpc>
              <a:spcBef>
                <a:spcPts val="0"/>
              </a:spcBef>
              <a:spcAft>
                <a:spcPts val="0"/>
              </a:spcAft>
              <a:buClr>
                <a:srgbClr val="000000"/>
              </a:buClr>
              <a:buSzPts val="800"/>
              <a:buNone/>
              <a:defRPr>
                <a:solidFill>
                  <a:srgbClr val="000000"/>
                </a:solidFill>
              </a:defRPr>
            </a:lvl5pPr>
            <a:lvl6pPr lvl="5"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6pPr>
            <a:lvl7pPr lvl="6"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7pPr>
            <a:lvl8pPr lvl="7"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8pPr>
            <a:lvl9pPr lvl="8"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O 5">
  <p:cSld name="TITLE_1_1_1_1_1_2_5">
    <p:bg>
      <p:bgPr>
        <a:solidFill>
          <a:schemeClr val="lt2"/>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ctrTitle"/>
          </p:nvPr>
        </p:nvSpPr>
        <p:spPr>
          <a:xfrm>
            <a:off x="826700" y="796750"/>
            <a:ext cx="2934300" cy="37143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SzPts val="2400"/>
              <a:buNone/>
              <a:defRPr b="0"/>
            </a:lvl1pPr>
            <a:lvl2pPr lvl="1" rtl="0">
              <a:spcBef>
                <a:spcPts val="0"/>
              </a:spcBef>
              <a:spcAft>
                <a:spcPts val="0"/>
              </a:spcAft>
              <a:buClr>
                <a:schemeClr val="accent1"/>
              </a:buClr>
              <a:buSzPts val="2400"/>
              <a:buNone/>
              <a:defRPr sz="2400">
                <a:solidFill>
                  <a:schemeClr val="accent1"/>
                </a:solidFill>
              </a:defRPr>
            </a:lvl2pPr>
            <a:lvl3pPr lvl="2" rtl="0">
              <a:spcBef>
                <a:spcPts val="0"/>
              </a:spcBef>
              <a:spcAft>
                <a:spcPts val="0"/>
              </a:spcAft>
              <a:buClr>
                <a:schemeClr val="accent1"/>
              </a:buClr>
              <a:buSzPts val="2400"/>
              <a:buNone/>
              <a:defRPr sz="2400">
                <a:solidFill>
                  <a:schemeClr val="accent1"/>
                </a:solidFill>
              </a:defRPr>
            </a:lvl3pPr>
            <a:lvl4pPr lvl="3" rtl="0">
              <a:spcBef>
                <a:spcPts val="0"/>
              </a:spcBef>
              <a:spcAft>
                <a:spcPts val="0"/>
              </a:spcAft>
              <a:buClr>
                <a:schemeClr val="accent1"/>
              </a:buClr>
              <a:buSzPts val="2400"/>
              <a:buNone/>
              <a:defRPr sz="2400">
                <a:solidFill>
                  <a:schemeClr val="accent1"/>
                </a:solidFill>
              </a:defRPr>
            </a:lvl4pPr>
            <a:lvl5pPr lvl="4" rtl="0">
              <a:spcBef>
                <a:spcPts val="0"/>
              </a:spcBef>
              <a:spcAft>
                <a:spcPts val="0"/>
              </a:spcAft>
              <a:buClr>
                <a:schemeClr val="accent1"/>
              </a:buClr>
              <a:buSzPts val="2400"/>
              <a:buNone/>
              <a:defRPr sz="2400">
                <a:solidFill>
                  <a:schemeClr val="accent1"/>
                </a:solidFill>
              </a:defRPr>
            </a:lvl5pPr>
            <a:lvl6pPr lvl="5" rtl="0">
              <a:spcBef>
                <a:spcPts val="0"/>
              </a:spcBef>
              <a:spcAft>
                <a:spcPts val="0"/>
              </a:spcAft>
              <a:buClr>
                <a:schemeClr val="accent1"/>
              </a:buClr>
              <a:buSzPts val="2400"/>
              <a:buNone/>
              <a:defRPr sz="2400">
                <a:solidFill>
                  <a:schemeClr val="accent1"/>
                </a:solidFill>
              </a:defRPr>
            </a:lvl6pPr>
            <a:lvl7pPr lvl="6" rtl="0">
              <a:spcBef>
                <a:spcPts val="0"/>
              </a:spcBef>
              <a:spcAft>
                <a:spcPts val="0"/>
              </a:spcAft>
              <a:buClr>
                <a:schemeClr val="accent1"/>
              </a:buClr>
              <a:buSzPts val="2400"/>
              <a:buNone/>
              <a:defRPr sz="2400">
                <a:solidFill>
                  <a:schemeClr val="accent1"/>
                </a:solidFill>
              </a:defRPr>
            </a:lvl7pPr>
            <a:lvl8pPr lvl="7" rtl="0">
              <a:spcBef>
                <a:spcPts val="0"/>
              </a:spcBef>
              <a:spcAft>
                <a:spcPts val="0"/>
              </a:spcAft>
              <a:buClr>
                <a:schemeClr val="accent1"/>
              </a:buClr>
              <a:buSzPts val="2400"/>
              <a:buNone/>
              <a:defRPr sz="2400">
                <a:solidFill>
                  <a:schemeClr val="accent1"/>
                </a:solidFill>
              </a:defRPr>
            </a:lvl8pPr>
            <a:lvl9pPr lvl="8" rtl="0">
              <a:spcBef>
                <a:spcPts val="0"/>
              </a:spcBef>
              <a:spcAft>
                <a:spcPts val="0"/>
              </a:spcAft>
              <a:buClr>
                <a:schemeClr val="accent1"/>
              </a:buClr>
              <a:buSzPts val="2400"/>
              <a:buNone/>
              <a:defRPr sz="2400">
                <a:solidFill>
                  <a:schemeClr val="accent1"/>
                </a:solidFill>
              </a:defRPr>
            </a:lvl9pPr>
          </a:lstStyle>
          <a:p>
            <a:endParaRPr/>
          </a:p>
        </p:txBody>
      </p:sp>
      <p:sp>
        <p:nvSpPr>
          <p:cNvPr id="59" name="Google Shape;59;p11"/>
          <p:cNvSpPr txBox="1">
            <a:spLocks noGrp="1"/>
          </p:cNvSpPr>
          <p:nvPr>
            <p:ph type="subTitle" idx="1"/>
          </p:nvPr>
        </p:nvSpPr>
        <p:spPr>
          <a:xfrm>
            <a:off x="3879450" y="796800"/>
            <a:ext cx="2137200" cy="17490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000"/>
              <a:buNone/>
              <a:defRPr sz="1000">
                <a:solidFill>
                  <a:schemeClr val="dk1"/>
                </a:solidFill>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sz="1000"/>
            </a:lvl3pPr>
            <a:lvl4pPr lvl="3" rtl="0">
              <a:lnSpc>
                <a:spcPct val="115000"/>
              </a:lnSpc>
              <a:spcBef>
                <a:spcPts val="0"/>
              </a:spcBef>
              <a:spcAft>
                <a:spcPts val="0"/>
              </a:spcAft>
              <a:buSzPts val="1000"/>
              <a:buNone/>
              <a:defRPr/>
            </a:lvl4pPr>
            <a:lvl5pPr lvl="4" rtl="0">
              <a:lnSpc>
                <a:spcPct val="115000"/>
              </a:lnSpc>
              <a:spcBef>
                <a:spcPts val="0"/>
              </a:spcBef>
              <a:spcAft>
                <a:spcPts val="0"/>
              </a:spcAft>
              <a:buSzPts val="1000"/>
              <a:buFont typeface="Poppins"/>
              <a:buNone/>
              <a:defRPr sz="1000">
                <a:latin typeface="Poppins"/>
                <a:ea typeface="Poppins"/>
                <a:cs typeface="Poppins"/>
                <a:sym typeface="Poppins"/>
              </a:defRPr>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60" name="Google Shape;60;p11"/>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11"/>
          <p:cNvSpPr txBox="1">
            <a:spLocks noGrp="1"/>
          </p:cNvSpPr>
          <p:nvPr>
            <p:ph type="subTitle" idx="2"/>
          </p:nvPr>
        </p:nvSpPr>
        <p:spPr>
          <a:xfrm>
            <a:off x="6135100" y="796750"/>
            <a:ext cx="2126100" cy="17490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000"/>
              <a:buNone/>
              <a:defRPr sz="1000">
                <a:solidFill>
                  <a:schemeClr val="dk1"/>
                </a:solidFill>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sz="1000"/>
            </a:lvl3pPr>
            <a:lvl4pPr lvl="3" rtl="0">
              <a:lnSpc>
                <a:spcPct val="115000"/>
              </a:lnSpc>
              <a:spcBef>
                <a:spcPts val="0"/>
              </a:spcBef>
              <a:spcAft>
                <a:spcPts val="0"/>
              </a:spcAft>
              <a:buSzPts val="1000"/>
              <a:buNone/>
              <a:defRPr/>
            </a:lvl4pPr>
            <a:lvl5pPr lvl="4" rtl="0">
              <a:lnSpc>
                <a:spcPct val="115000"/>
              </a:lnSpc>
              <a:spcBef>
                <a:spcPts val="0"/>
              </a:spcBef>
              <a:spcAft>
                <a:spcPts val="0"/>
              </a:spcAft>
              <a:buSzPts val="1000"/>
              <a:buFont typeface="Poppins"/>
              <a:buNone/>
              <a:defRPr sz="1000">
                <a:latin typeface="Poppins"/>
                <a:ea typeface="Poppins"/>
                <a:cs typeface="Poppins"/>
                <a:sym typeface="Poppins"/>
              </a:defRPr>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62" name="Google Shape;62;p11"/>
          <p:cNvSpPr txBox="1">
            <a:spLocks noGrp="1"/>
          </p:cNvSpPr>
          <p:nvPr>
            <p:ph type="subTitle" idx="3"/>
          </p:nvPr>
        </p:nvSpPr>
        <p:spPr>
          <a:xfrm>
            <a:off x="3879450" y="2666400"/>
            <a:ext cx="2137200" cy="17490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000"/>
              <a:buNone/>
              <a:defRPr sz="1000">
                <a:solidFill>
                  <a:schemeClr val="dk1"/>
                </a:solidFill>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sz="1000"/>
            </a:lvl3pPr>
            <a:lvl4pPr lvl="3" rtl="0">
              <a:lnSpc>
                <a:spcPct val="115000"/>
              </a:lnSpc>
              <a:spcBef>
                <a:spcPts val="0"/>
              </a:spcBef>
              <a:spcAft>
                <a:spcPts val="0"/>
              </a:spcAft>
              <a:buSzPts val="1000"/>
              <a:buNone/>
              <a:defRPr/>
            </a:lvl4pPr>
            <a:lvl5pPr lvl="4" rtl="0">
              <a:lnSpc>
                <a:spcPct val="115000"/>
              </a:lnSpc>
              <a:spcBef>
                <a:spcPts val="0"/>
              </a:spcBef>
              <a:spcAft>
                <a:spcPts val="0"/>
              </a:spcAft>
              <a:buSzPts val="1000"/>
              <a:buFont typeface="Poppins"/>
              <a:buNone/>
              <a:defRPr sz="1000">
                <a:latin typeface="Poppins"/>
                <a:ea typeface="Poppins"/>
                <a:cs typeface="Poppins"/>
                <a:sym typeface="Poppins"/>
              </a:defRPr>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
        <p:nvSpPr>
          <p:cNvPr id="63" name="Google Shape;63;p11"/>
          <p:cNvSpPr txBox="1">
            <a:spLocks noGrp="1"/>
          </p:cNvSpPr>
          <p:nvPr>
            <p:ph type="subTitle" idx="4"/>
          </p:nvPr>
        </p:nvSpPr>
        <p:spPr>
          <a:xfrm>
            <a:off x="6135100" y="2666350"/>
            <a:ext cx="2126100" cy="17490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000"/>
              <a:buNone/>
              <a:defRPr sz="1000">
                <a:solidFill>
                  <a:schemeClr val="dk1"/>
                </a:solidFill>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sz="1000"/>
            </a:lvl3pPr>
            <a:lvl4pPr lvl="3" rtl="0">
              <a:lnSpc>
                <a:spcPct val="115000"/>
              </a:lnSpc>
              <a:spcBef>
                <a:spcPts val="0"/>
              </a:spcBef>
              <a:spcAft>
                <a:spcPts val="0"/>
              </a:spcAft>
              <a:buSzPts val="1000"/>
              <a:buNone/>
              <a:defRPr/>
            </a:lvl4pPr>
            <a:lvl5pPr lvl="4" rtl="0">
              <a:lnSpc>
                <a:spcPct val="115000"/>
              </a:lnSpc>
              <a:spcBef>
                <a:spcPts val="0"/>
              </a:spcBef>
              <a:spcAft>
                <a:spcPts val="0"/>
              </a:spcAft>
              <a:buSzPts val="1000"/>
              <a:buFont typeface="Poppins"/>
              <a:buNone/>
              <a:defRPr sz="1000">
                <a:latin typeface="Poppins"/>
                <a:ea typeface="Poppins"/>
                <a:cs typeface="Poppins"/>
                <a:sym typeface="Poppins"/>
              </a:defRPr>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Black">
  <p:cSld name="CUSTOM_3_1">
    <p:bg>
      <p:bgPr>
        <a:solidFill>
          <a:schemeClr val="dk1"/>
        </a:solidFill>
        <a:effectLst/>
      </p:bgPr>
    </p:bg>
    <p:spTree>
      <p:nvGrpSpPr>
        <p:cNvPr id="1" name="Shape 743"/>
        <p:cNvGrpSpPr/>
        <p:nvPr/>
      </p:nvGrpSpPr>
      <p:grpSpPr>
        <a:xfrm>
          <a:off x="0" y="0"/>
          <a:ext cx="0" cy="0"/>
          <a:chOff x="0" y="0"/>
          <a:chExt cx="0" cy="0"/>
        </a:xfrm>
      </p:grpSpPr>
      <p:sp>
        <p:nvSpPr>
          <p:cNvPr id="744" name="Google Shape;744;p104"/>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rgbClr val="FFFFFF"/>
              </a:buClr>
              <a:buSzPts val="800"/>
              <a:buFont typeface="Roboto Mono"/>
              <a:buNone/>
              <a:defRPr sz="800">
                <a:solidFill>
                  <a:srgbClr val="FFFFFF"/>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745" name="Google Shape;745;p104"/>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pic>
        <p:nvPicPr>
          <p:cNvPr id="746" name="Google Shape;746;p104"/>
          <p:cNvPicPr preferRelativeResize="0"/>
          <p:nvPr/>
        </p:nvPicPr>
        <p:blipFill>
          <a:blip r:embed="rId2">
            <a:alphaModFix/>
          </a:blip>
          <a:stretch>
            <a:fillRect/>
          </a:stretch>
        </p:blipFill>
        <p:spPr>
          <a:xfrm>
            <a:off x="115675" y="4923212"/>
            <a:ext cx="165325" cy="165325"/>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Black Wanderlab">
  <p:cSld name="CUSTOM_3_1_2">
    <p:bg>
      <p:bgPr>
        <a:solidFill>
          <a:schemeClr val="dk1"/>
        </a:solidFill>
        <a:effectLst/>
      </p:bgPr>
    </p:bg>
    <p:spTree>
      <p:nvGrpSpPr>
        <p:cNvPr id="1" name="Shape 747"/>
        <p:cNvGrpSpPr/>
        <p:nvPr/>
      </p:nvGrpSpPr>
      <p:grpSpPr>
        <a:xfrm>
          <a:off x="0" y="0"/>
          <a:ext cx="0" cy="0"/>
          <a:chOff x="0" y="0"/>
          <a:chExt cx="0" cy="0"/>
        </a:xfrm>
      </p:grpSpPr>
      <p:pic>
        <p:nvPicPr>
          <p:cNvPr id="748" name="Google Shape;748;p105"/>
          <p:cNvPicPr preferRelativeResize="0"/>
          <p:nvPr/>
        </p:nvPicPr>
        <p:blipFill>
          <a:blip r:embed="rId2">
            <a:alphaModFix/>
          </a:blip>
          <a:stretch>
            <a:fillRect/>
          </a:stretch>
        </p:blipFill>
        <p:spPr>
          <a:xfrm>
            <a:off x="115675" y="4923212"/>
            <a:ext cx="165325" cy="165325"/>
          </a:xfrm>
          <a:prstGeom prst="rect">
            <a:avLst/>
          </a:prstGeom>
          <a:noFill/>
          <a:ln>
            <a:noFill/>
          </a:ln>
        </p:spPr>
      </p:pic>
      <p:sp>
        <p:nvSpPr>
          <p:cNvPr id="749" name="Google Shape;749;p105"/>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750" name="Google Shape;750;p105"/>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green_wanderlab">
  <p:cSld name="CUSTOM_3_1_1">
    <p:bg>
      <p:bgPr>
        <a:solidFill>
          <a:schemeClr val="lt1"/>
        </a:solidFill>
        <a:effectLst/>
      </p:bgPr>
    </p:bg>
    <p:spTree>
      <p:nvGrpSpPr>
        <p:cNvPr id="1" name="Shape 751"/>
        <p:cNvGrpSpPr/>
        <p:nvPr/>
      </p:nvGrpSpPr>
      <p:grpSpPr>
        <a:xfrm>
          <a:off x="0" y="0"/>
          <a:ext cx="0" cy="0"/>
          <a:chOff x="0" y="0"/>
          <a:chExt cx="0" cy="0"/>
        </a:xfrm>
      </p:grpSpPr>
      <p:sp>
        <p:nvSpPr>
          <p:cNvPr id="752" name="Google Shape;752;p106"/>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753" name="Google Shape;753;p106"/>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754" name="Google Shape;754;p106"/>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755" name="Google Shape;755;p106"/>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hanks_dark">
  <p:cSld name="TITLE_1_1_1_1_1_1_1_1_1_2">
    <p:bg>
      <p:bgPr>
        <a:solidFill>
          <a:schemeClr val="dk1"/>
        </a:solidFill>
        <a:effectLst/>
      </p:bgPr>
    </p:bg>
    <p:spTree>
      <p:nvGrpSpPr>
        <p:cNvPr id="1" name="Shape 756"/>
        <p:cNvGrpSpPr/>
        <p:nvPr/>
      </p:nvGrpSpPr>
      <p:grpSpPr>
        <a:xfrm>
          <a:off x="0" y="0"/>
          <a:ext cx="0" cy="0"/>
          <a:chOff x="0" y="0"/>
          <a:chExt cx="0" cy="0"/>
        </a:xfrm>
      </p:grpSpPr>
      <p:pic>
        <p:nvPicPr>
          <p:cNvPr id="757" name="Google Shape;757;p107"/>
          <p:cNvPicPr preferRelativeResize="0"/>
          <p:nvPr/>
        </p:nvPicPr>
        <p:blipFill rotWithShape="1">
          <a:blip r:embed="rId2">
            <a:alphaModFix/>
          </a:blip>
          <a:srcRect r="84364"/>
          <a:stretch/>
        </p:blipFill>
        <p:spPr>
          <a:xfrm>
            <a:off x="396400" y="416632"/>
            <a:ext cx="825599" cy="817545"/>
          </a:xfrm>
          <a:prstGeom prst="rect">
            <a:avLst/>
          </a:prstGeom>
          <a:noFill/>
          <a:ln>
            <a:noFill/>
          </a:ln>
        </p:spPr>
      </p:pic>
      <p:sp>
        <p:nvSpPr>
          <p:cNvPr id="758" name="Google Shape;758;p107"/>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lt1"/>
                </a:solidFill>
                <a:latin typeface="Poppins"/>
                <a:ea typeface="Poppins"/>
                <a:cs typeface="Poppins"/>
                <a:sym typeface="Poppins"/>
              </a:rPr>
              <a:t>Thanks.</a:t>
            </a:r>
            <a:endParaRPr sz="6000">
              <a:solidFill>
                <a:schemeClr val="lt1"/>
              </a:solidFill>
              <a:latin typeface="Poppins"/>
              <a:ea typeface="Poppins"/>
              <a:cs typeface="Poppins"/>
              <a:sym typeface="Poppin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hanks_image full bleed">
  <p:cSld name="TITLE_1_1_1_1_1_1_1_1_1_2_1">
    <p:bg>
      <p:bgPr>
        <a:solidFill>
          <a:schemeClr val="lt1"/>
        </a:solidFill>
        <a:effectLst/>
      </p:bgPr>
    </p:bg>
    <p:spTree>
      <p:nvGrpSpPr>
        <p:cNvPr id="1" name="Shape 759"/>
        <p:cNvGrpSpPr/>
        <p:nvPr/>
      </p:nvGrpSpPr>
      <p:grpSpPr>
        <a:xfrm>
          <a:off x="0" y="0"/>
          <a:ext cx="0" cy="0"/>
          <a:chOff x="0" y="0"/>
          <a:chExt cx="0" cy="0"/>
        </a:xfrm>
      </p:grpSpPr>
      <p:sp>
        <p:nvSpPr>
          <p:cNvPr id="760" name="Google Shape;760;p108"/>
          <p:cNvSpPr>
            <a:spLocks noGrp="1"/>
          </p:cNvSpPr>
          <p:nvPr>
            <p:ph type="pic" idx="2"/>
          </p:nvPr>
        </p:nvSpPr>
        <p:spPr>
          <a:xfrm>
            <a:off x="0" y="0"/>
            <a:ext cx="9144000" cy="5212200"/>
          </a:xfrm>
          <a:prstGeom prst="rect">
            <a:avLst/>
          </a:prstGeom>
          <a:noFill/>
          <a:ln>
            <a:noFill/>
          </a:ln>
        </p:spPr>
      </p:sp>
      <p:pic>
        <p:nvPicPr>
          <p:cNvPr id="761" name="Google Shape;761;p108"/>
          <p:cNvPicPr preferRelativeResize="0"/>
          <p:nvPr/>
        </p:nvPicPr>
        <p:blipFill rotWithShape="1">
          <a:blip r:embed="rId2">
            <a:alphaModFix/>
          </a:blip>
          <a:srcRect r="84364"/>
          <a:stretch/>
        </p:blipFill>
        <p:spPr>
          <a:xfrm>
            <a:off x="396400" y="416632"/>
            <a:ext cx="825599" cy="817545"/>
          </a:xfrm>
          <a:prstGeom prst="rect">
            <a:avLst/>
          </a:prstGeom>
          <a:noFill/>
          <a:ln>
            <a:noFill/>
          </a:ln>
        </p:spPr>
      </p:pic>
      <p:sp>
        <p:nvSpPr>
          <p:cNvPr id="762" name="Google Shape;762;p108"/>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lt1"/>
                </a:solidFill>
                <a:latin typeface="Poppins"/>
                <a:ea typeface="Poppins"/>
                <a:cs typeface="Poppins"/>
                <a:sym typeface="Poppins"/>
              </a:rPr>
              <a:t>Thanks.</a:t>
            </a:r>
            <a:endParaRPr sz="6000">
              <a:solidFill>
                <a:schemeClr val="lt1"/>
              </a:solidFill>
              <a:latin typeface="Poppins"/>
              <a:ea typeface="Poppins"/>
              <a:cs typeface="Poppins"/>
              <a:sym typeface="Poppin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hanks_light">
  <p:cSld name="TITLE_1_1_1_1_1_1_1_1_1_1">
    <p:bg>
      <p:bgPr>
        <a:solidFill>
          <a:schemeClr val="lt1"/>
        </a:solidFill>
        <a:effectLst/>
      </p:bgPr>
    </p:bg>
    <p:spTree>
      <p:nvGrpSpPr>
        <p:cNvPr id="1" name="Shape 763"/>
        <p:cNvGrpSpPr/>
        <p:nvPr/>
      </p:nvGrpSpPr>
      <p:grpSpPr>
        <a:xfrm>
          <a:off x="0" y="0"/>
          <a:ext cx="0" cy="0"/>
          <a:chOff x="0" y="0"/>
          <a:chExt cx="0" cy="0"/>
        </a:xfrm>
      </p:grpSpPr>
      <p:pic>
        <p:nvPicPr>
          <p:cNvPr id="764" name="Google Shape;764;p109"/>
          <p:cNvPicPr preferRelativeResize="0"/>
          <p:nvPr/>
        </p:nvPicPr>
        <p:blipFill>
          <a:blip r:embed="rId2">
            <a:alphaModFix/>
          </a:blip>
          <a:stretch>
            <a:fillRect/>
          </a:stretch>
        </p:blipFill>
        <p:spPr>
          <a:xfrm>
            <a:off x="405838" y="416631"/>
            <a:ext cx="806721" cy="806800"/>
          </a:xfrm>
          <a:prstGeom prst="rect">
            <a:avLst/>
          </a:prstGeom>
          <a:noFill/>
          <a:ln>
            <a:noFill/>
          </a:ln>
        </p:spPr>
      </p:pic>
      <p:sp>
        <p:nvSpPr>
          <p:cNvPr id="765" name="Google Shape;765;p109"/>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dk1"/>
                </a:solidFill>
                <a:latin typeface="Poppins"/>
                <a:ea typeface="Poppins"/>
                <a:cs typeface="Poppins"/>
                <a:sym typeface="Poppins"/>
              </a:rPr>
              <a:t>Thanks.</a:t>
            </a:r>
            <a:endParaRPr sz="6000">
              <a:solidFill>
                <a:schemeClr val="dk1"/>
              </a:solidFill>
              <a:latin typeface="Poppins"/>
              <a:ea typeface="Poppins"/>
              <a:cs typeface="Poppins"/>
              <a:sym typeface="Poppi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ustom Layout 1">
  <p:cSld name="CUSTOM_5">
    <p:bg>
      <p:bgPr>
        <a:solidFill>
          <a:schemeClr val="lt1"/>
        </a:solidFill>
        <a:effectLst/>
      </p:bgPr>
    </p:bg>
    <p:spTree>
      <p:nvGrpSpPr>
        <p:cNvPr id="1" name="Shape 766"/>
        <p:cNvGrpSpPr/>
        <p:nvPr/>
      </p:nvGrpSpPr>
      <p:grpSpPr>
        <a:xfrm>
          <a:off x="0" y="0"/>
          <a:ext cx="0" cy="0"/>
          <a:chOff x="0" y="0"/>
          <a:chExt cx="0" cy="0"/>
        </a:xfrm>
      </p:grpSpPr>
      <p:sp>
        <p:nvSpPr>
          <p:cNvPr id="767" name="Google Shape;767;p11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68" name="Google Shape;768;p110"/>
          <p:cNvSpPr txBox="1">
            <a:spLocks noGrp="1"/>
          </p:cNvSpPr>
          <p:nvPr>
            <p:ph type="sldNum" idx="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69" name="Google Shape;769;p110"/>
          <p:cNvSpPr txBox="1">
            <a:spLocks noGrp="1"/>
          </p:cNvSpPr>
          <p:nvPr>
            <p:ph type="subTitle" idx="1"/>
          </p:nvPr>
        </p:nvSpPr>
        <p:spPr>
          <a:xfrm>
            <a:off x="402925" y="440470"/>
            <a:ext cx="4119300" cy="151800"/>
          </a:xfrm>
          <a:prstGeom prst="rect">
            <a:avLst/>
          </a:prstGeom>
        </p:spPr>
        <p:txBody>
          <a:bodyPr spcFirstLastPara="1" wrap="square" lIns="0" tIns="0" rIns="0"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770" name="Google Shape;770;p110"/>
          <p:cNvSpPr txBox="1">
            <a:spLocks noGrp="1"/>
          </p:cNvSpPr>
          <p:nvPr>
            <p:ph type="title"/>
          </p:nvPr>
        </p:nvSpPr>
        <p:spPr>
          <a:xfrm>
            <a:off x="405125" y="765167"/>
            <a:ext cx="6229500" cy="3385800"/>
          </a:xfrm>
          <a:prstGeom prst="rect">
            <a:avLst/>
          </a:prstGeom>
        </p:spPr>
        <p:txBody>
          <a:bodyPr spcFirstLastPara="1" wrap="square" lIns="0" tIns="0" rIns="91425" bIns="91425" anchor="t"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pic>
        <p:nvPicPr>
          <p:cNvPr id="771" name="Google Shape;771;p110"/>
          <p:cNvPicPr preferRelativeResize="0"/>
          <p:nvPr/>
        </p:nvPicPr>
        <p:blipFill rotWithShape="1">
          <a:blip r:embed="rId2">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agenda_white_Left">
  <p:cSld name="CUSTOM_6">
    <p:bg>
      <p:bgPr>
        <a:solidFill>
          <a:schemeClr val="lt1"/>
        </a:solidFill>
        <a:effectLst/>
      </p:bgPr>
    </p:bg>
    <p:spTree>
      <p:nvGrpSpPr>
        <p:cNvPr id="1" name="Shape 772"/>
        <p:cNvGrpSpPr/>
        <p:nvPr/>
      </p:nvGrpSpPr>
      <p:grpSpPr>
        <a:xfrm>
          <a:off x="0" y="0"/>
          <a:ext cx="0" cy="0"/>
          <a:chOff x="0" y="0"/>
          <a:chExt cx="0" cy="0"/>
        </a:xfrm>
      </p:grpSpPr>
      <p:sp>
        <p:nvSpPr>
          <p:cNvPr id="773" name="Google Shape;773;p111"/>
          <p:cNvSpPr>
            <a:spLocks noGrp="1"/>
          </p:cNvSpPr>
          <p:nvPr>
            <p:ph type="pic" idx="2"/>
          </p:nvPr>
        </p:nvSpPr>
        <p:spPr>
          <a:xfrm>
            <a:off x="4562400" y="0"/>
            <a:ext cx="4581600" cy="5212200"/>
          </a:xfrm>
          <a:prstGeom prst="rect">
            <a:avLst/>
          </a:prstGeom>
          <a:noFill/>
          <a:ln>
            <a:noFill/>
          </a:ln>
        </p:spPr>
      </p:sp>
      <p:sp>
        <p:nvSpPr>
          <p:cNvPr id="774" name="Google Shape;774;p11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75" name="Google Shape;775;p111"/>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776" name="Google Shape;776;p111"/>
          <p:cNvSpPr txBox="1">
            <a:spLocks noGrp="1"/>
          </p:cNvSpPr>
          <p:nvPr>
            <p:ph type="subTitle" idx="3"/>
          </p:nvPr>
        </p:nvSpPr>
        <p:spPr>
          <a:xfrm>
            <a:off x="402925" y="1641598"/>
            <a:ext cx="2711400" cy="2841600"/>
          </a:xfrm>
          <a:prstGeom prst="rect">
            <a:avLst/>
          </a:prstGeom>
        </p:spPr>
        <p:txBody>
          <a:bodyPr spcFirstLastPara="1" wrap="square" lIns="0" tIns="0" rIns="91425" bIns="0" anchor="t" anchorCtr="0">
            <a:noAutofit/>
          </a:bodyPr>
          <a:lstStyle>
            <a:lvl1pPr lvl="0">
              <a:spcBef>
                <a:spcPts val="0"/>
              </a:spcBef>
              <a:spcAft>
                <a:spcPts val="0"/>
              </a:spcAft>
              <a:buSzPts val="1600"/>
              <a:buNone/>
              <a:defRPr sz="16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777" name="Google Shape;777;p111"/>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778" name="Google Shape;778;p111"/>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agenda_green_Left">
  <p:cSld name="CUSTOM_6_3">
    <p:bg>
      <p:bgPr>
        <a:solidFill>
          <a:schemeClr val="lt1"/>
        </a:solidFill>
        <a:effectLst/>
      </p:bgPr>
    </p:bg>
    <p:spTree>
      <p:nvGrpSpPr>
        <p:cNvPr id="1" name="Shape 779"/>
        <p:cNvGrpSpPr/>
        <p:nvPr/>
      </p:nvGrpSpPr>
      <p:grpSpPr>
        <a:xfrm>
          <a:off x="0" y="0"/>
          <a:ext cx="0" cy="0"/>
          <a:chOff x="0" y="0"/>
          <a:chExt cx="0" cy="0"/>
        </a:xfrm>
      </p:grpSpPr>
      <p:sp>
        <p:nvSpPr>
          <p:cNvPr id="780" name="Google Shape;780;p112"/>
          <p:cNvSpPr>
            <a:spLocks noGrp="1"/>
          </p:cNvSpPr>
          <p:nvPr>
            <p:ph type="pic" idx="2"/>
          </p:nvPr>
        </p:nvSpPr>
        <p:spPr>
          <a:xfrm>
            <a:off x="4562400" y="0"/>
            <a:ext cx="4581600" cy="5212200"/>
          </a:xfrm>
          <a:prstGeom prst="rect">
            <a:avLst/>
          </a:prstGeom>
          <a:noFill/>
          <a:ln>
            <a:noFill/>
          </a:ln>
        </p:spPr>
      </p:sp>
      <p:sp>
        <p:nvSpPr>
          <p:cNvPr id="781" name="Google Shape;781;p11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82" name="Google Shape;782;p112"/>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783" name="Google Shape;783;p112"/>
          <p:cNvSpPr txBox="1">
            <a:spLocks noGrp="1"/>
          </p:cNvSpPr>
          <p:nvPr>
            <p:ph type="subTitle" idx="3"/>
          </p:nvPr>
        </p:nvSpPr>
        <p:spPr>
          <a:xfrm>
            <a:off x="402925" y="1641598"/>
            <a:ext cx="2711400" cy="2841600"/>
          </a:xfrm>
          <a:prstGeom prst="rect">
            <a:avLst/>
          </a:prstGeom>
        </p:spPr>
        <p:txBody>
          <a:bodyPr spcFirstLastPara="1" wrap="square" lIns="0" tIns="0" rIns="91425" bIns="0" anchor="t" anchorCtr="0">
            <a:noAutofit/>
          </a:bodyPr>
          <a:lstStyle>
            <a:lvl1pPr lvl="0">
              <a:spcBef>
                <a:spcPts val="0"/>
              </a:spcBef>
              <a:spcAft>
                <a:spcPts val="0"/>
              </a:spcAft>
              <a:buSzPts val="1600"/>
              <a:buNone/>
              <a:defRPr sz="16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784" name="Google Shape;784;p112"/>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785" name="Google Shape;785;p112"/>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5:5_White_Left">
  <p:cSld name="CUSTOM_6_2">
    <p:bg>
      <p:bgPr>
        <a:solidFill>
          <a:schemeClr val="lt1"/>
        </a:solidFill>
        <a:effectLst/>
      </p:bgPr>
    </p:bg>
    <p:spTree>
      <p:nvGrpSpPr>
        <p:cNvPr id="1" name="Shape 786"/>
        <p:cNvGrpSpPr/>
        <p:nvPr/>
      </p:nvGrpSpPr>
      <p:grpSpPr>
        <a:xfrm>
          <a:off x="0" y="0"/>
          <a:ext cx="0" cy="0"/>
          <a:chOff x="0" y="0"/>
          <a:chExt cx="0" cy="0"/>
        </a:xfrm>
      </p:grpSpPr>
      <p:sp>
        <p:nvSpPr>
          <p:cNvPr id="787" name="Google Shape;787;p113"/>
          <p:cNvSpPr>
            <a:spLocks noGrp="1"/>
          </p:cNvSpPr>
          <p:nvPr>
            <p:ph type="pic" idx="2"/>
          </p:nvPr>
        </p:nvSpPr>
        <p:spPr>
          <a:xfrm>
            <a:off x="4562400" y="0"/>
            <a:ext cx="4581600" cy="5212200"/>
          </a:xfrm>
          <a:prstGeom prst="rect">
            <a:avLst/>
          </a:prstGeom>
          <a:noFill/>
          <a:ln>
            <a:noFill/>
          </a:ln>
        </p:spPr>
      </p:sp>
      <p:sp>
        <p:nvSpPr>
          <p:cNvPr id="788" name="Google Shape;788;p11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89" name="Google Shape;789;p113"/>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790" name="Google Shape;790;p113"/>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791" name="Google Shape;791;p113"/>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792" name="Google Shape;792;p113"/>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793" name="Google Shape;793;p113"/>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O 6 A">
  <p:cSld name="TITLE_1_1_1_2_1_1_1_1_1_1">
    <p:bg>
      <p:bgPr>
        <a:solidFill>
          <a:schemeClr val="lt2"/>
        </a:solidFill>
        <a:effectLst/>
      </p:bgPr>
    </p:bg>
    <p:spTree>
      <p:nvGrpSpPr>
        <p:cNvPr id="1" name="Shape 64"/>
        <p:cNvGrpSpPr/>
        <p:nvPr/>
      </p:nvGrpSpPr>
      <p:grpSpPr>
        <a:xfrm>
          <a:off x="0" y="0"/>
          <a:ext cx="0" cy="0"/>
          <a:chOff x="0" y="0"/>
          <a:chExt cx="0" cy="0"/>
        </a:xfrm>
      </p:grpSpPr>
      <p:sp>
        <p:nvSpPr>
          <p:cNvPr id="65" name="Google Shape;65;p12"/>
          <p:cNvSpPr txBox="1">
            <a:spLocks noGrp="1"/>
          </p:cNvSpPr>
          <p:nvPr>
            <p:ph type="subTitle" idx="1"/>
          </p:nvPr>
        </p:nvSpPr>
        <p:spPr>
          <a:xfrm>
            <a:off x="114900" y="2041049"/>
            <a:ext cx="2137200" cy="30441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rtl="0">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66" name="Google Shape;66;p12"/>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7" name="Google Shape;67;p12"/>
          <p:cNvSpPr txBox="1">
            <a:spLocks noGrp="1"/>
          </p:cNvSpPr>
          <p:nvPr>
            <p:ph type="subTitle" idx="2"/>
          </p:nvPr>
        </p:nvSpPr>
        <p:spPr>
          <a:xfrm>
            <a:off x="2378575" y="2041057"/>
            <a:ext cx="2122800" cy="30441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rtl="0">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68" name="Google Shape;68;p12"/>
          <p:cNvSpPr txBox="1">
            <a:spLocks noGrp="1"/>
          </p:cNvSpPr>
          <p:nvPr>
            <p:ph type="subTitle" idx="3"/>
          </p:nvPr>
        </p:nvSpPr>
        <p:spPr>
          <a:xfrm>
            <a:off x="4669625" y="2047216"/>
            <a:ext cx="2095800" cy="30441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rtl="0">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69" name="Google Shape;69;p12"/>
          <p:cNvSpPr txBox="1">
            <a:spLocks noGrp="1"/>
          </p:cNvSpPr>
          <p:nvPr>
            <p:ph type="subTitle" idx="4"/>
          </p:nvPr>
        </p:nvSpPr>
        <p:spPr>
          <a:xfrm>
            <a:off x="6894450" y="2041049"/>
            <a:ext cx="2137200" cy="30441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rtl="0">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70" name="Google Shape;70;p12"/>
          <p:cNvSpPr txBox="1">
            <a:spLocks noGrp="1"/>
          </p:cNvSpPr>
          <p:nvPr>
            <p:ph type="subTitle" idx="5"/>
          </p:nvPr>
        </p:nvSpPr>
        <p:spPr>
          <a:xfrm>
            <a:off x="114900" y="1417797"/>
            <a:ext cx="2126700" cy="5025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200"/>
              <a:buNone/>
              <a:defRPr sz="1200" b="1">
                <a:solidFill>
                  <a:schemeClr val="dk1"/>
                </a:solidFill>
              </a:defRPr>
            </a:lvl1pPr>
            <a:lvl2pPr lvl="1" rtl="0">
              <a:lnSpc>
                <a:spcPct val="100000"/>
              </a:lnSpc>
              <a:spcBef>
                <a:spcPts val="0"/>
              </a:spcBef>
              <a:spcAft>
                <a:spcPts val="0"/>
              </a:spcAft>
              <a:buSzPts val="1200"/>
              <a:buNone/>
              <a:defRPr sz="1200" b="1"/>
            </a:lvl2pPr>
            <a:lvl3pPr lvl="2" rtl="0">
              <a:lnSpc>
                <a:spcPct val="100000"/>
              </a:lnSpc>
              <a:spcBef>
                <a:spcPts val="0"/>
              </a:spcBef>
              <a:spcAft>
                <a:spcPts val="0"/>
              </a:spcAft>
              <a:buSzPts val="1200"/>
              <a:buNone/>
              <a:defRPr b="1"/>
            </a:lvl3pPr>
            <a:lvl4pPr lvl="3" rtl="0">
              <a:lnSpc>
                <a:spcPct val="100000"/>
              </a:lnSpc>
              <a:spcBef>
                <a:spcPts val="0"/>
              </a:spcBef>
              <a:spcAft>
                <a:spcPts val="0"/>
              </a:spcAft>
              <a:buSzPts val="1200"/>
              <a:buNone/>
              <a:defRPr sz="1200" b="1"/>
            </a:lvl4pPr>
            <a:lvl5pPr lvl="4" rtl="0">
              <a:lnSpc>
                <a:spcPct val="100000"/>
              </a:lnSpc>
              <a:spcBef>
                <a:spcPts val="0"/>
              </a:spcBef>
              <a:spcAft>
                <a:spcPts val="0"/>
              </a:spcAft>
              <a:buSzPts val="1200"/>
              <a:buFont typeface="Poppins"/>
              <a:buNone/>
              <a:defRPr sz="1200" b="1">
                <a:latin typeface="Poppins"/>
                <a:ea typeface="Poppins"/>
                <a:cs typeface="Poppins"/>
                <a:sym typeface="Poppins"/>
              </a:defRPr>
            </a:lvl5pPr>
            <a:lvl6pPr lvl="5" rtl="0">
              <a:lnSpc>
                <a:spcPct val="100000"/>
              </a:lnSpc>
              <a:spcBef>
                <a:spcPts val="0"/>
              </a:spcBef>
              <a:spcAft>
                <a:spcPts val="0"/>
              </a:spcAft>
              <a:buSzPts val="1200"/>
              <a:buNone/>
              <a:defRPr sz="1200" b="1"/>
            </a:lvl6pPr>
            <a:lvl7pPr lvl="6" rtl="0">
              <a:lnSpc>
                <a:spcPct val="100000"/>
              </a:lnSpc>
              <a:spcBef>
                <a:spcPts val="0"/>
              </a:spcBef>
              <a:spcAft>
                <a:spcPts val="0"/>
              </a:spcAft>
              <a:buSzPts val="1200"/>
              <a:buNone/>
              <a:defRPr sz="1200" b="1"/>
            </a:lvl7pPr>
            <a:lvl8pPr lvl="7" rtl="0">
              <a:lnSpc>
                <a:spcPct val="100000"/>
              </a:lnSpc>
              <a:spcBef>
                <a:spcPts val="0"/>
              </a:spcBef>
              <a:spcAft>
                <a:spcPts val="0"/>
              </a:spcAft>
              <a:buSzPts val="1200"/>
              <a:buNone/>
              <a:defRPr sz="1200" b="1"/>
            </a:lvl8pPr>
            <a:lvl9pPr lvl="8" rtl="0">
              <a:lnSpc>
                <a:spcPct val="100000"/>
              </a:lnSpc>
              <a:spcBef>
                <a:spcPts val="0"/>
              </a:spcBef>
              <a:spcAft>
                <a:spcPts val="0"/>
              </a:spcAft>
              <a:buSzPts val="1200"/>
              <a:buNone/>
              <a:defRPr sz="1200" b="1"/>
            </a:lvl9pPr>
          </a:lstStyle>
          <a:p>
            <a:endParaRPr/>
          </a:p>
        </p:txBody>
      </p:sp>
      <p:sp>
        <p:nvSpPr>
          <p:cNvPr id="71" name="Google Shape;71;p12"/>
          <p:cNvSpPr txBox="1">
            <a:spLocks noGrp="1"/>
          </p:cNvSpPr>
          <p:nvPr>
            <p:ph type="subTitle" idx="6"/>
          </p:nvPr>
        </p:nvSpPr>
        <p:spPr>
          <a:xfrm>
            <a:off x="2382552" y="1417802"/>
            <a:ext cx="2122800" cy="5025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200"/>
              <a:buNone/>
              <a:defRPr sz="1200" b="1">
                <a:solidFill>
                  <a:schemeClr val="dk1"/>
                </a:solidFill>
              </a:defRPr>
            </a:lvl1pPr>
            <a:lvl2pPr lvl="1" rtl="0">
              <a:lnSpc>
                <a:spcPct val="100000"/>
              </a:lnSpc>
              <a:spcBef>
                <a:spcPts val="0"/>
              </a:spcBef>
              <a:spcAft>
                <a:spcPts val="0"/>
              </a:spcAft>
              <a:buSzPts val="1200"/>
              <a:buNone/>
              <a:defRPr sz="1200" b="1"/>
            </a:lvl2pPr>
            <a:lvl3pPr lvl="2" rtl="0">
              <a:lnSpc>
                <a:spcPct val="100000"/>
              </a:lnSpc>
              <a:spcBef>
                <a:spcPts val="0"/>
              </a:spcBef>
              <a:spcAft>
                <a:spcPts val="0"/>
              </a:spcAft>
              <a:buSzPts val="1200"/>
              <a:buNone/>
              <a:defRPr b="1"/>
            </a:lvl3pPr>
            <a:lvl4pPr lvl="3" rtl="0">
              <a:lnSpc>
                <a:spcPct val="100000"/>
              </a:lnSpc>
              <a:spcBef>
                <a:spcPts val="0"/>
              </a:spcBef>
              <a:spcAft>
                <a:spcPts val="0"/>
              </a:spcAft>
              <a:buSzPts val="1200"/>
              <a:buNone/>
              <a:defRPr sz="1200" b="1"/>
            </a:lvl4pPr>
            <a:lvl5pPr lvl="4" rtl="0">
              <a:lnSpc>
                <a:spcPct val="100000"/>
              </a:lnSpc>
              <a:spcBef>
                <a:spcPts val="0"/>
              </a:spcBef>
              <a:spcAft>
                <a:spcPts val="0"/>
              </a:spcAft>
              <a:buSzPts val="1200"/>
              <a:buFont typeface="Poppins"/>
              <a:buNone/>
              <a:defRPr sz="1200" b="1">
                <a:latin typeface="Poppins"/>
                <a:ea typeface="Poppins"/>
                <a:cs typeface="Poppins"/>
                <a:sym typeface="Poppins"/>
              </a:defRPr>
            </a:lvl5pPr>
            <a:lvl6pPr lvl="5" rtl="0">
              <a:lnSpc>
                <a:spcPct val="100000"/>
              </a:lnSpc>
              <a:spcBef>
                <a:spcPts val="0"/>
              </a:spcBef>
              <a:spcAft>
                <a:spcPts val="0"/>
              </a:spcAft>
              <a:buSzPts val="1200"/>
              <a:buNone/>
              <a:defRPr sz="1200" b="1"/>
            </a:lvl6pPr>
            <a:lvl7pPr lvl="6" rtl="0">
              <a:lnSpc>
                <a:spcPct val="100000"/>
              </a:lnSpc>
              <a:spcBef>
                <a:spcPts val="0"/>
              </a:spcBef>
              <a:spcAft>
                <a:spcPts val="0"/>
              </a:spcAft>
              <a:buSzPts val="1200"/>
              <a:buNone/>
              <a:defRPr sz="1200" b="1"/>
            </a:lvl7pPr>
            <a:lvl8pPr lvl="7" rtl="0">
              <a:lnSpc>
                <a:spcPct val="100000"/>
              </a:lnSpc>
              <a:spcBef>
                <a:spcPts val="0"/>
              </a:spcBef>
              <a:spcAft>
                <a:spcPts val="0"/>
              </a:spcAft>
              <a:buSzPts val="1200"/>
              <a:buNone/>
              <a:defRPr sz="1200" b="1"/>
            </a:lvl8pPr>
            <a:lvl9pPr lvl="8" rtl="0">
              <a:lnSpc>
                <a:spcPct val="100000"/>
              </a:lnSpc>
              <a:spcBef>
                <a:spcPts val="0"/>
              </a:spcBef>
              <a:spcAft>
                <a:spcPts val="0"/>
              </a:spcAft>
              <a:buSzPts val="1200"/>
              <a:buNone/>
              <a:defRPr sz="1200" b="1"/>
            </a:lvl9pPr>
          </a:lstStyle>
          <a:p>
            <a:endParaRPr/>
          </a:p>
        </p:txBody>
      </p:sp>
      <p:sp>
        <p:nvSpPr>
          <p:cNvPr id="72" name="Google Shape;72;p12"/>
          <p:cNvSpPr txBox="1">
            <a:spLocks noGrp="1"/>
          </p:cNvSpPr>
          <p:nvPr>
            <p:ph type="subTitle" idx="7"/>
          </p:nvPr>
        </p:nvSpPr>
        <p:spPr>
          <a:xfrm>
            <a:off x="4648925" y="1417802"/>
            <a:ext cx="2095800" cy="5025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200"/>
              <a:buNone/>
              <a:defRPr sz="1200" b="1">
                <a:solidFill>
                  <a:schemeClr val="dk1"/>
                </a:solidFill>
              </a:defRPr>
            </a:lvl1pPr>
            <a:lvl2pPr lvl="1" rtl="0">
              <a:lnSpc>
                <a:spcPct val="100000"/>
              </a:lnSpc>
              <a:spcBef>
                <a:spcPts val="0"/>
              </a:spcBef>
              <a:spcAft>
                <a:spcPts val="0"/>
              </a:spcAft>
              <a:buSzPts val="1200"/>
              <a:buNone/>
              <a:defRPr sz="1200" b="1"/>
            </a:lvl2pPr>
            <a:lvl3pPr lvl="2" rtl="0">
              <a:lnSpc>
                <a:spcPct val="100000"/>
              </a:lnSpc>
              <a:spcBef>
                <a:spcPts val="0"/>
              </a:spcBef>
              <a:spcAft>
                <a:spcPts val="0"/>
              </a:spcAft>
              <a:buSzPts val="1200"/>
              <a:buNone/>
              <a:defRPr b="1"/>
            </a:lvl3pPr>
            <a:lvl4pPr lvl="3" rtl="0">
              <a:lnSpc>
                <a:spcPct val="100000"/>
              </a:lnSpc>
              <a:spcBef>
                <a:spcPts val="0"/>
              </a:spcBef>
              <a:spcAft>
                <a:spcPts val="0"/>
              </a:spcAft>
              <a:buSzPts val="1200"/>
              <a:buNone/>
              <a:defRPr sz="1200" b="1"/>
            </a:lvl4pPr>
            <a:lvl5pPr lvl="4" rtl="0">
              <a:lnSpc>
                <a:spcPct val="100000"/>
              </a:lnSpc>
              <a:spcBef>
                <a:spcPts val="0"/>
              </a:spcBef>
              <a:spcAft>
                <a:spcPts val="0"/>
              </a:spcAft>
              <a:buSzPts val="1200"/>
              <a:buFont typeface="Poppins"/>
              <a:buNone/>
              <a:defRPr sz="1200" b="1">
                <a:latin typeface="Poppins"/>
                <a:ea typeface="Poppins"/>
                <a:cs typeface="Poppins"/>
                <a:sym typeface="Poppins"/>
              </a:defRPr>
            </a:lvl5pPr>
            <a:lvl6pPr lvl="5" rtl="0">
              <a:lnSpc>
                <a:spcPct val="100000"/>
              </a:lnSpc>
              <a:spcBef>
                <a:spcPts val="0"/>
              </a:spcBef>
              <a:spcAft>
                <a:spcPts val="0"/>
              </a:spcAft>
              <a:buSzPts val="1200"/>
              <a:buNone/>
              <a:defRPr sz="1200" b="1"/>
            </a:lvl6pPr>
            <a:lvl7pPr lvl="6" rtl="0">
              <a:lnSpc>
                <a:spcPct val="100000"/>
              </a:lnSpc>
              <a:spcBef>
                <a:spcPts val="0"/>
              </a:spcBef>
              <a:spcAft>
                <a:spcPts val="0"/>
              </a:spcAft>
              <a:buSzPts val="1200"/>
              <a:buNone/>
              <a:defRPr sz="1200" b="1"/>
            </a:lvl7pPr>
            <a:lvl8pPr lvl="7" rtl="0">
              <a:lnSpc>
                <a:spcPct val="100000"/>
              </a:lnSpc>
              <a:spcBef>
                <a:spcPts val="0"/>
              </a:spcBef>
              <a:spcAft>
                <a:spcPts val="0"/>
              </a:spcAft>
              <a:buSzPts val="1200"/>
              <a:buNone/>
              <a:defRPr sz="1200" b="1"/>
            </a:lvl8pPr>
            <a:lvl9pPr lvl="8" rtl="0">
              <a:lnSpc>
                <a:spcPct val="100000"/>
              </a:lnSpc>
              <a:spcBef>
                <a:spcPts val="0"/>
              </a:spcBef>
              <a:spcAft>
                <a:spcPts val="0"/>
              </a:spcAft>
              <a:buSzPts val="1200"/>
              <a:buNone/>
              <a:defRPr sz="1200" b="1"/>
            </a:lvl9pPr>
          </a:lstStyle>
          <a:p>
            <a:endParaRPr/>
          </a:p>
        </p:txBody>
      </p:sp>
      <p:sp>
        <p:nvSpPr>
          <p:cNvPr id="73" name="Google Shape;73;p12"/>
          <p:cNvSpPr txBox="1">
            <a:spLocks noGrp="1"/>
          </p:cNvSpPr>
          <p:nvPr>
            <p:ph type="subTitle" idx="8"/>
          </p:nvPr>
        </p:nvSpPr>
        <p:spPr>
          <a:xfrm>
            <a:off x="6894450" y="1417802"/>
            <a:ext cx="2095800" cy="5025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200"/>
              <a:buNone/>
              <a:defRPr sz="1200" b="1">
                <a:solidFill>
                  <a:schemeClr val="dk1"/>
                </a:solidFill>
              </a:defRPr>
            </a:lvl1pPr>
            <a:lvl2pPr lvl="1" rtl="0">
              <a:lnSpc>
                <a:spcPct val="100000"/>
              </a:lnSpc>
              <a:spcBef>
                <a:spcPts val="0"/>
              </a:spcBef>
              <a:spcAft>
                <a:spcPts val="0"/>
              </a:spcAft>
              <a:buSzPts val="1200"/>
              <a:buNone/>
              <a:defRPr sz="1200" b="1"/>
            </a:lvl2pPr>
            <a:lvl3pPr lvl="2" rtl="0">
              <a:lnSpc>
                <a:spcPct val="100000"/>
              </a:lnSpc>
              <a:spcBef>
                <a:spcPts val="0"/>
              </a:spcBef>
              <a:spcAft>
                <a:spcPts val="0"/>
              </a:spcAft>
              <a:buSzPts val="1200"/>
              <a:buNone/>
              <a:defRPr b="1"/>
            </a:lvl3pPr>
            <a:lvl4pPr lvl="3" rtl="0">
              <a:lnSpc>
                <a:spcPct val="100000"/>
              </a:lnSpc>
              <a:spcBef>
                <a:spcPts val="0"/>
              </a:spcBef>
              <a:spcAft>
                <a:spcPts val="0"/>
              </a:spcAft>
              <a:buSzPts val="1200"/>
              <a:buNone/>
              <a:defRPr sz="1200" b="1"/>
            </a:lvl4pPr>
            <a:lvl5pPr lvl="4" rtl="0">
              <a:lnSpc>
                <a:spcPct val="100000"/>
              </a:lnSpc>
              <a:spcBef>
                <a:spcPts val="0"/>
              </a:spcBef>
              <a:spcAft>
                <a:spcPts val="0"/>
              </a:spcAft>
              <a:buSzPts val="1200"/>
              <a:buFont typeface="Poppins"/>
              <a:buNone/>
              <a:defRPr sz="1200" b="1">
                <a:latin typeface="Poppins"/>
                <a:ea typeface="Poppins"/>
                <a:cs typeface="Poppins"/>
                <a:sym typeface="Poppins"/>
              </a:defRPr>
            </a:lvl5pPr>
            <a:lvl6pPr lvl="5" rtl="0">
              <a:lnSpc>
                <a:spcPct val="100000"/>
              </a:lnSpc>
              <a:spcBef>
                <a:spcPts val="0"/>
              </a:spcBef>
              <a:spcAft>
                <a:spcPts val="0"/>
              </a:spcAft>
              <a:buSzPts val="1200"/>
              <a:buNone/>
              <a:defRPr sz="1200" b="1"/>
            </a:lvl6pPr>
            <a:lvl7pPr lvl="6" rtl="0">
              <a:lnSpc>
                <a:spcPct val="100000"/>
              </a:lnSpc>
              <a:spcBef>
                <a:spcPts val="0"/>
              </a:spcBef>
              <a:spcAft>
                <a:spcPts val="0"/>
              </a:spcAft>
              <a:buSzPts val="1200"/>
              <a:buNone/>
              <a:defRPr sz="1200" b="1"/>
            </a:lvl7pPr>
            <a:lvl8pPr lvl="7" rtl="0">
              <a:lnSpc>
                <a:spcPct val="100000"/>
              </a:lnSpc>
              <a:spcBef>
                <a:spcPts val="0"/>
              </a:spcBef>
              <a:spcAft>
                <a:spcPts val="0"/>
              </a:spcAft>
              <a:buSzPts val="1200"/>
              <a:buNone/>
              <a:defRPr sz="1200" b="1"/>
            </a:lvl8pPr>
            <a:lvl9pPr lvl="8" rtl="0">
              <a:lnSpc>
                <a:spcPct val="100000"/>
              </a:lnSpc>
              <a:spcBef>
                <a:spcPts val="0"/>
              </a:spcBef>
              <a:spcAft>
                <a:spcPts val="0"/>
              </a:spcAft>
              <a:buSzPts val="1200"/>
              <a:buNone/>
              <a:defRPr sz="1200" b="1"/>
            </a:lvl9pPr>
          </a:lstStyle>
          <a:p>
            <a:endParaRPr/>
          </a:p>
        </p:txBody>
      </p:sp>
      <p:sp>
        <p:nvSpPr>
          <p:cNvPr id="74" name="Google Shape;74;p12"/>
          <p:cNvSpPr txBox="1">
            <a:spLocks noGrp="1"/>
          </p:cNvSpPr>
          <p:nvPr>
            <p:ph type="ctrTitle"/>
          </p:nvPr>
        </p:nvSpPr>
        <p:spPr>
          <a:xfrm>
            <a:off x="145800" y="114300"/>
            <a:ext cx="4374600" cy="1184100"/>
          </a:xfrm>
          <a:prstGeom prst="rect">
            <a:avLst/>
          </a:prstGeom>
        </p:spPr>
        <p:txBody>
          <a:bodyPr spcFirstLastPara="1" wrap="square" lIns="0" tIns="0" rIns="228600" bIns="0" anchor="t" anchorCtr="0">
            <a:noAutofit/>
          </a:bodyPr>
          <a:lstStyle>
            <a:lvl1pPr lvl="0" rtl="0">
              <a:spcBef>
                <a:spcPts val="0"/>
              </a:spcBef>
              <a:spcAft>
                <a:spcPts val="0"/>
              </a:spcAft>
              <a:buSzPts val="1800"/>
              <a:buNone/>
              <a:defRPr sz="1800"/>
            </a:lvl1pPr>
            <a:lvl2pPr lvl="1" rtl="0">
              <a:spcBef>
                <a:spcPts val="0"/>
              </a:spcBef>
              <a:spcAft>
                <a:spcPts val="0"/>
              </a:spcAft>
              <a:buSzPts val="2400"/>
              <a:buFont typeface="Poppins"/>
              <a:buNone/>
              <a:defRPr sz="2400">
                <a:latin typeface="Poppins"/>
                <a:ea typeface="Poppins"/>
                <a:cs typeface="Poppins"/>
                <a:sym typeface="Poppins"/>
              </a:defRPr>
            </a:lvl2pPr>
            <a:lvl3pPr lvl="2" rtl="0">
              <a:spcBef>
                <a:spcPts val="0"/>
              </a:spcBef>
              <a:spcAft>
                <a:spcPts val="0"/>
              </a:spcAft>
              <a:buSzPts val="2400"/>
              <a:buFont typeface="Poppins"/>
              <a:buNone/>
              <a:defRPr sz="2400">
                <a:latin typeface="Poppins"/>
                <a:ea typeface="Poppins"/>
                <a:cs typeface="Poppins"/>
                <a:sym typeface="Poppins"/>
              </a:defRPr>
            </a:lvl3pPr>
            <a:lvl4pPr lvl="3" rtl="0">
              <a:spcBef>
                <a:spcPts val="0"/>
              </a:spcBef>
              <a:spcAft>
                <a:spcPts val="0"/>
              </a:spcAft>
              <a:buSzPts val="2400"/>
              <a:buFont typeface="Poppins"/>
              <a:buNone/>
              <a:defRPr sz="2400">
                <a:latin typeface="Poppins"/>
                <a:ea typeface="Poppins"/>
                <a:cs typeface="Poppins"/>
                <a:sym typeface="Poppins"/>
              </a:defRPr>
            </a:lvl4pPr>
            <a:lvl5pPr lvl="4" rtl="0">
              <a:spcBef>
                <a:spcPts val="0"/>
              </a:spcBef>
              <a:spcAft>
                <a:spcPts val="0"/>
              </a:spcAft>
              <a:buSzPts val="2400"/>
              <a:buFont typeface="Poppins"/>
              <a:buNone/>
              <a:defRPr sz="2400">
                <a:latin typeface="Poppins"/>
                <a:ea typeface="Poppins"/>
                <a:cs typeface="Poppins"/>
                <a:sym typeface="Poppins"/>
              </a:defRPr>
            </a:lvl5pPr>
            <a:lvl6pPr lvl="5" rtl="0">
              <a:spcBef>
                <a:spcPts val="0"/>
              </a:spcBef>
              <a:spcAft>
                <a:spcPts val="0"/>
              </a:spcAft>
              <a:buSzPts val="2400"/>
              <a:buFont typeface="Poppins"/>
              <a:buNone/>
              <a:defRPr sz="2400">
                <a:latin typeface="Poppins"/>
                <a:ea typeface="Poppins"/>
                <a:cs typeface="Poppins"/>
                <a:sym typeface="Poppins"/>
              </a:defRPr>
            </a:lvl6pPr>
            <a:lvl7pPr lvl="6" rtl="0">
              <a:spcBef>
                <a:spcPts val="0"/>
              </a:spcBef>
              <a:spcAft>
                <a:spcPts val="0"/>
              </a:spcAft>
              <a:buSzPts val="2400"/>
              <a:buFont typeface="Poppins"/>
              <a:buNone/>
              <a:defRPr sz="2400">
                <a:latin typeface="Poppins"/>
                <a:ea typeface="Poppins"/>
                <a:cs typeface="Poppins"/>
                <a:sym typeface="Poppins"/>
              </a:defRPr>
            </a:lvl7pPr>
            <a:lvl8pPr lvl="7" rtl="0">
              <a:spcBef>
                <a:spcPts val="0"/>
              </a:spcBef>
              <a:spcAft>
                <a:spcPts val="0"/>
              </a:spcAft>
              <a:buSzPts val="2400"/>
              <a:buFont typeface="Poppins"/>
              <a:buNone/>
              <a:defRPr sz="2400">
                <a:latin typeface="Poppins"/>
                <a:ea typeface="Poppins"/>
                <a:cs typeface="Poppins"/>
                <a:sym typeface="Poppins"/>
              </a:defRPr>
            </a:lvl8pPr>
            <a:lvl9pPr lvl="8" rtl="0">
              <a:spcBef>
                <a:spcPts val="0"/>
              </a:spcBef>
              <a:spcAft>
                <a:spcPts val="0"/>
              </a:spcAft>
              <a:buSzPts val="2400"/>
              <a:buFont typeface="Poppins"/>
              <a:buNone/>
              <a:defRPr sz="2400">
                <a:latin typeface="Poppins"/>
                <a:ea typeface="Poppins"/>
                <a:cs typeface="Poppins"/>
                <a:sym typeface="Poppins"/>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5:5_Green_Left">
  <p:cSld name="CUSTOM_6_2_2">
    <p:bg>
      <p:bgPr>
        <a:solidFill>
          <a:schemeClr val="lt1"/>
        </a:solidFill>
        <a:effectLst/>
      </p:bgPr>
    </p:bg>
    <p:spTree>
      <p:nvGrpSpPr>
        <p:cNvPr id="1" name="Shape 794"/>
        <p:cNvGrpSpPr/>
        <p:nvPr/>
      </p:nvGrpSpPr>
      <p:grpSpPr>
        <a:xfrm>
          <a:off x="0" y="0"/>
          <a:ext cx="0" cy="0"/>
          <a:chOff x="0" y="0"/>
          <a:chExt cx="0" cy="0"/>
        </a:xfrm>
      </p:grpSpPr>
      <p:sp>
        <p:nvSpPr>
          <p:cNvPr id="795" name="Google Shape;795;p114"/>
          <p:cNvSpPr>
            <a:spLocks noGrp="1"/>
          </p:cNvSpPr>
          <p:nvPr>
            <p:ph type="pic" idx="2"/>
          </p:nvPr>
        </p:nvSpPr>
        <p:spPr>
          <a:xfrm>
            <a:off x="4562400" y="0"/>
            <a:ext cx="4581600" cy="5212200"/>
          </a:xfrm>
          <a:prstGeom prst="rect">
            <a:avLst/>
          </a:prstGeom>
          <a:noFill/>
          <a:ln>
            <a:noFill/>
          </a:ln>
        </p:spPr>
      </p:sp>
      <p:sp>
        <p:nvSpPr>
          <p:cNvPr id="796" name="Google Shape;796;p11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97" name="Google Shape;797;p114"/>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798" name="Google Shape;798;p114"/>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799" name="Google Shape;799;p114"/>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800" name="Google Shape;800;p114"/>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801" name="Google Shape;801;p114"/>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5:5_Left_multiple image">
  <p:cSld name="CUSTOM_6_2_2_3">
    <p:bg>
      <p:bgPr>
        <a:solidFill>
          <a:schemeClr val="lt1"/>
        </a:solidFill>
        <a:effectLst/>
      </p:bgPr>
    </p:bg>
    <p:spTree>
      <p:nvGrpSpPr>
        <p:cNvPr id="1" name="Shape 802"/>
        <p:cNvGrpSpPr/>
        <p:nvPr/>
      </p:nvGrpSpPr>
      <p:grpSpPr>
        <a:xfrm>
          <a:off x="0" y="0"/>
          <a:ext cx="0" cy="0"/>
          <a:chOff x="0" y="0"/>
          <a:chExt cx="0" cy="0"/>
        </a:xfrm>
      </p:grpSpPr>
      <p:sp>
        <p:nvSpPr>
          <p:cNvPr id="803" name="Google Shape;803;p115"/>
          <p:cNvSpPr>
            <a:spLocks noGrp="1"/>
          </p:cNvSpPr>
          <p:nvPr>
            <p:ph type="pic" idx="2"/>
          </p:nvPr>
        </p:nvSpPr>
        <p:spPr>
          <a:xfrm>
            <a:off x="1525" y="0"/>
            <a:ext cx="5227200" cy="1737300"/>
          </a:xfrm>
          <a:prstGeom prst="rect">
            <a:avLst/>
          </a:prstGeom>
          <a:noFill/>
          <a:ln>
            <a:noFill/>
          </a:ln>
        </p:spPr>
      </p:sp>
      <p:sp>
        <p:nvSpPr>
          <p:cNvPr id="804" name="Google Shape;804;p115"/>
          <p:cNvSpPr>
            <a:spLocks noGrp="1"/>
          </p:cNvSpPr>
          <p:nvPr>
            <p:ph type="pic" idx="3"/>
          </p:nvPr>
        </p:nvSpPr>
        <p:spPr>
          <a:xfrm>
            <a:off x="1525" y="1737358"/>
            <a:ext cx="5227200" cy="1737300"/>
          </a:xfrm>
          <a:prstGeom prst="rect">
            <a:avLst/>
          </a:prstGeom>
          <a:noFill/>
          <a:ln>
            <a:noFill/>
          </a:ln>
        </p:spPr>
      </p:sp>
      <p:sp>
        <p:nvSpPr>
          <p:cNvPr id="805" name="Google Shape;805;p115"/>
          <p:cNvSpPr>
            <a:spLocks noGrp="1"/>
          </p:cNvSpPr>
          <p:nvPr>
            <p:ph type="pic" idx="4"/>
          </p:nvPr>
        </p:nvSpPr>
        <p:spPr>
          <a:xfrm>
            <a:off x="1525" y="3474717"/>
            <a:ext cx="5227200" cy="1737300"/>
          </a:xfrm>
          <a:prstGeom prst="rect">
            <a:avLst/>
          </a:prstGeom>
          <a:noFill/>
          <a:ln>
            <a:noFill/>
          </a:ln>
        </p:spPr>
      </p:sp>
      <p:sp>
        <p:nvSpPr>
          <p:cNvPr id="806" name="Google Shape;806;p11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07" name="Google Shape;807;p115"/>
          <p:cNvSpPr txBox="1">
            <a:spLocks noGrp="1"/>
          </p:cNvSpPr>
          <p:nvPr>
            <p:ph type="sldNum" idx="5"/>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808" name="Google Shape;808;p115"/>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809" name="Google Shape;809;p115"/>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810" name="Google Shape;810;p115"/>
          <p:cNvSpPr txBox="1">
            <a:spLocks noGrp="1"/>
          </p:cNvSpPr>
          <p:nvPr>
            <p:ph type="subTitle" idx="6"/>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811" name="Google Shape;811;p115"/>
          <p:cNvSpPr txBox="1">
            <a:spLocks noGrp="1"/>
          </p:cNvSpPr>
          <p:nvPr>
            <p:ph type="subTitle" idx="7"/>
          </p:nvPr>
        </p:nvSpPr>
        <p:spPr>
          <a:xfrm>
            <a:off x="6029800" y="766611"/>
            <a:ext cx="2711400" cy="1458600"/>
          </a:xfrm>
          <a:prstGeom prst="rect">
            <a:avLst/>
          </a:prstGeom>
        </p:spPr>
        <p:txBody>
          <a:bodyPr spcFirstLastPara="1" wrap="square" lIns="0" tIns="0" rIns="91425" bIns="0" anchor="t" anchorCtr="0">
            <a:noAutofit/>
          </a:bodyPr>
          <a:lstStyle>
            <a:lvl1pPr lvl="0">
              <a:lnSpc>
                <a:spcPct val="11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5:5_Left_multiple image 1">
  <p:cSld name="CUSTOM_6_2_2_3_1">
    <p:bg>
      <p:bgPr>
        <a:solidFill>
          <a:schemeClr val="lt1"/>
        </a:solidFill>
        <a:effectLst/>
      </p:bgPr>
    </p:bg>
    <p:spTree>
      <p:nvGrpSpPr>
        <p:cNvPr id="1" name="Shape 812"/>
        <p:cNvGrpSpPr/>
        <p:nvPr/>
      </p:nvGrpSpPr>
      <p:grpSpPr>
        <a:xfrm>
          <a:off x="0" y="0"/>
          <a:ext cx="0" cy="0"/>
          <a:chOff x="0" y="0"/>
          <a:chExt cx="0" cy="0"/>
        </a:xfrm>
      </p:grpSpPr>
      <p:sp>
        <p:nvSpPr>
          <p:cNvPr id="813" name="Google Shape;813;p116"/>
          <p:cNvSpPr>
            <a:spLocks noGrp="1"/>
          </p:cNvSpPr>
          <p:nvPr>
            <p:ph type="pic" idx="2"/>
          </p:nvPr>
        </p:nvSpPr>
        <p:spPr>
          <a:xfrm>
            <a:off x="1525" y="2190318"/>
            <a:ext cx="2613600" cy="3021900"/>
          </a:xfrm>
          <a:prstGeom prst="rect">
            <a:avLst/>
          </a:prstGeom>
          <a:noFill/>
          <a:ln>
            <a:noFill/>
          </a:ln>
        </p:spPr>
      </p:sp>
      <p:sp>
        <p:nvSpPr>
          <p:cNvPr id="814" name="Google Shape;814;p11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15" name="Google Shape;815;p116"/>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816" name="Google Shape;816;p116"/>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817" name="Google Shape;817;p116"/>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818" name="Google Shape;818;p116"/>
          <p:cNvSpPr txBox="1">
            <a:spLocks noGrp="1"/>
          </p:cNvSpPr>
          <p:nvPr>
            <p:ph type="subTitle" idx="4"/>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819" name="Google Shape;819;p116"/>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lnSpc>
                <a:spcPct val="11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820" name="Google Shape;820;p116"/>
          <p:cNvSpPr>
            <a:spLocks noGrp="1"/>
          </p:cNvSpPr>
          <p:nvPr>
            <p:ph type="pic" idx="6"/>
          </p:nvPr>
        </p:nvSpPr>
        <p:spPr>
          <a:xfrm>
            <a:off x="1525" y="0"/>
            <a:ext cx="5227200" cy="2190300"/>
          </a:xfrm>
          <a:prstGeom prst="rect">
            <a:avLst/>
          </a:prstGeom>
          <a:noFill/>
          <a:ln>
            <a:noFill/>
          </a:ln>
        </p:spPr>
      </p:sp>
      <p:sp>
        <p:nvSpPr>
          <p:cNvPr id="821" name="Google Shape;821;p116"/>
          <p:cNvSpPr>
            <a:spLocks noGrp="1"/>
          </p:cNvSpPr>
          <p:nvPr>
            <p:ph type="pic" idx="7"/>
          </p:nvPr>
        </p:nvSpPr>
        <p:spPr>
          <a:xfrm>
            <a:off x="2615125" y="2190318"/>
            <a:ext cx="2613600" cy="3021900"/>
          </a:xfrm>
          <a:prstGeom prst="rect">
            <a:avLst/>
          </a:prstGeom>
          <a:noFill/>
          <a:ln>
            <a:noFill/>
          </a:ln>
        </p:spPr>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5:5_Green_Left_wanderlab">
  <p:cSld name="CUSTOM_6_2_2_2">
    <p:bg>
      <p:bgPr>
        <a:solidFill>
          <a:schemeClr val="lt1"/>
        </a:solidFill>
        <a:effectLst/>
      </p:bgPr>
    </p:bg>
    <p:spTree>
      <p:nvGrpSpPr>
        <p:cNvPr id="1" name="Shape 822"/>
        <p:cNvGrpSpPr/>
        <p:nvPr/>
      </p:nvGrpSpPr>
      <p:grpSpPr>
        <a:xfrm>
          <a:off x="0" y="0"/>
          <a:ext cx="0" cy="0"/>
          <a:chOff x="0" y="0"/>
          <a:chExt cx="0" cy="0"/>
        </a:xfrm>
      </p:grpSpPr>
      <p:sp>
        <p:nvSpPr>
          <p:cNvPr id="823" name="Google Shape;823;p117"/>
          <p:cNvSpPr>
            <a:spLocks noGrp="1"/>
          </p:cNvSpPr>
          <p:nvPr>
            <p:ph type="pic" idx="2"/>
          </p:nvPr>
        </p:nvSpPr>
        <p:spPr>
          <a:xfrm>
            <a:off x="4562400" y="0"/>
            <a:ext cx="4581600" cy="5212200"/>
          </a:xfrm>
          <a:prstGeom prst="rect">
            <a:avLst/>
          </a:prstGeom>
          <a:noFill/>
          <a:ln>
            <a:noFill/>
          </a:ln>
        </p:spPr>
      </p:sp>
      <p:sp>
        <p:nvSpPr>
          <p:cNvPr id="824" name="Google Shape;824;p117"/>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825" name="Google Shape;825;p117"/>
          <p:cNvSpPr txBox="1">
            <a:spLocks noGrp="1"/>
          </p:cNvSpPr>
          <p:nvPr>
            <p:ph type="subTitle" idx="3"/>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826" name="Google Shape;826;p117"/>
          <p:cNvSpPr txBox="1">
            <a:spLocks noGrp="1"/>
          </p:cNvSpPr>
          <p:nvPr>
            <p:ph type="subTitle" idx="4"/>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827" name="Google Shape;827;p117"/>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828" name="Google Shape;828;p117"/>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829" name="Google Shape;829;p117"/>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5:5_Black_Left">
  <p:cSld name="CUSTOM_6_2_2_1">
    <p:bg>
      <p:bgPr>
        <a:solidFill>
          <a:schemeClr val="dk1"/>
        </a:solidFill>
        <a:effectLst/>
      </p:bgPr>
    </p:bg>
    <p:spTree>
      <p:nvGrpSpPr>
        <p:cNvPr id="1" name="Shape 830"/>
        <p:cNvGrpSpPr/>
        <p:nvPr/>
      </p:nvGrpSpPr>
      <p:grpSpPr>
        <a:xfrm>
          <a:off x="0" y="0"/>
          <a:ext cx="0" cy="0"/>
          <a:chOff x="0" y="0"/>
          <a:chExt cx="0" cy="0"/>
        </a:xfrm>
      </p:grpSpPr>
      <p:sp>
        <p:nvSpPr>
          <p:cNvPr id="831" name="Google Shape;831;p118"/>
          <p:cNvSpPr>
            <a:spLocks noGrp="1"/>
          </p:cNvSpPr>
          <p:nvPr>
            <p:ph type="pic" idx="2"/>
          </p:nvPr>
        </p:nvSpPr>
        <p:spPr>
          <a:xfrm>
            <a:off x="4562400" y="0"/>
            <a:ext cx="4581600" cy="5212200"/>
          </a:xfrm>
          <a:prstGeom prst="rect">
            <a:avLst/>
          </a:prstGeom>
          <a:noFill/>
          <a:ln>
            <a:noFill/>
          </a:ln>
        </p:spPr>
      </p:sp>
      <p:sp>
        <p:nvSpPr>
          <p:cNvPr id="832" name="Google Shape;832;p11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33" name="Google Shape;833;p118"/>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834" name="Google Shape;834;p118"/>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835" name="Google Shape;835;p118"/>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836" name="Google Shape;836;p118"/>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160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1000"/>
              <a:buNone/>
              <a:defRPr>
                <a:solidFill>
                  <a:schemeClr val="lt1"/>
                </a:solidFill>
              </a:defRPr>
            </a:lvl5pPr>
            <a:lvl6pPr lvl="5">
              <a:spcBef>
                <a:spcPts val="1600"/>
              </a:spcBef>
              <a:spcAft>
                <a:spcPts val="0"/>
              </a:spcAft>
              <a:buClr>
                <a:schemeClr val="lt1"/>
              </a:buClr>
              <a:buSzPts val="800"/>
              <a:buNone/>
              <a:defRPr>
                <a:solidFill>
                  <a:schemeClr val="lt1"/>
                </a:solidFill>
              </a:defRPr>
            </a:lvl6pPr>
            <a:lvl7pPr lvl="6">
              <a:spcBef>
                <a:spcPts val="1600"/>
              </a:spcBef>
              <a:spcAft>
                <a:spcPts val="0"/>
              </a:spcAft>
              <a:buClr>
                <a:schemeClr val="lt1"/>
              </a:buClr>
              <a:buSzPts val="1000"/>
              <a:buNone/>
              <a:defRPr>
                <a:solidFill>
                  <a:schemeClr val="lt1"/>
                </a:solidFill>
              </a:defRPr>
            </a:lvl7pPr>
            <a:lvl8pPr lvl="7">
              <a:spcBef>
                <a:spcPts val="1600"/>
              </a:spcBef>
              <a:spcAft>
                <a:spcPts val="0"/>
              </a:spcAft>
              <a:buClr>
                <a:schemeClr val="lt1"/>
              </a:buClr>
              <a:buSzPts val="1000"/>
              <a:buNone/>
              <a:defRPr>
                <a:solidFill>
                  <a:schemeClr val="lt1"/>
                </a:solidFill>
              </a:defRPr>
            </a:lvl8pPr>
            <a:lvl9pPr lvl="8">
              <a:spcBef>
                <a:spcPts val="1600"/>
              </a:spcBef>
              <a:spcAft>
                <a:spcPts val="1600"/>
              </a:spcAft>
              <a:buClr>
                <a:schemeClr val="lt1"/>
              </a:buClr>
              <a:buSzPts val="1000"/>
              <a:buNone/>
              <a:defRPr>
                <a:solidFill>
                  <a:schemeClr val="lt1"/>
                </a:solidFill>
              </a:defRPr>
            </a:lvl9pPr>
          </a:lstStyle>
          <a:p>
            <a:endParaRPr/>
          </a:p>
        </p:txBody>
      </p:sp>
      <p:sp>
        <p:nvSpPr>
          <p:cNvPr id="837" name="Google Shape;837;p118"/>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1600"/>
              </a:spcBef>
              <a:spcAft>
                <a:spcPts val="0"/>
              </a:spcAft>
              <a:buClr>
                <a:schemeClr val="lt1"/>
              </a:buClr>
              <a:buSzPts val="2400"/>
              <a:buNone/>
              <a:defRPr sz="2400">
                <a:solidFill>
                  <a:schemeClr val="lt1"/>
                </a:solidFill>
              </a:defRPr>
            </a:lvl2pPr>
            <a:lvl3pPr lvl="2">
              <a:spcBef>
                <a:spcPts val="1600"/>
              </a:spcBef>
              <a:spcAft>
                <a:spcPts val="0"/>
              </a:spcAft>
              <a:buClr>
                <a:schemeClr val="lt1"/>
              </a:buClr>
              <a:buSzPts val="2400"/>
              <a:buNone/>
              <a:defRPr sz="2400">
                <a:solidFill>
                  <a:schemeClr val="lt1"/>
                </a:solidFill>
              </a:defRPr>
            </a:lvl3pPr>
            <a:lvl4pPr lvl="3">
              <a:spcBef>
                <a:spcPts val="1600"/>
              </a:spcBef>
              <a:spcAft>
                <a:spcPts val="0"/>
              </a:spcAft>
              <a:buClr>
                <a:schemeClr val="lt1"/>
              </a:buClr>
              <a:buSzPts val="2400"/>
              <a:buNone/>
              <a:defRPr sz="2400">
                <a:solidFill>
                  <a:schemeClr val="lt1"/>
                </a:solidFill>
              </a:defRPr>
            </a:lvl4pPr>
            <a:lvl5pPr lvl="4">
              <a:spcBef>
                <a:spcPts val="1600"/>
              </a:spcBef>
              <a:spcAft>
                <a:spcPts val="0"/>
              </a:spcAft>
              <a:buClr>
                <a:schemeClr val="lt1"/>
              </a:buClr>
              <a:buSzPts val="2400"/>
              <a:buNone/>
              <a:defRPr sz="2400">
                <a:solidFill>
                  <a:schemeClr val="lt1"/>
                </a:solidFill>
              </a:defRPr>
            </a:lvl5pPr>
            <a:lvl6pPr lvl="5">
              <a:spcBef>
                <a:spcPts val="1600"/>
              </a:spcBef>
              <a:spcAft>
                <a:spcPts val="0"/>
              </a:spcAft>
              <a:buClr>
                <a:schemeClr val="lt1"/>
              </a:buClr>
              <a:buSzPts val="2400"/>
              <a:buNone/>
              <a:defRPr sz="2400">
                <a:solidFill>
                  <a:schemeClr val="lt1"/>
                </a:solidFill>
              </a:defRPr>
            </a:lvl6pPr>
            <a:lvl7pPr lvl="6">
              <a:spcBef>
                <a:spcPts val="1600"/>
              </a:spcBef>
              <a:spcAft>
                <a:spcPts val="0"/>
              </a:spcAft>
              <a:buClr>
                <a:schemeClr val="lt1"/>
              </a:buClr>
              <a:buSzPts val="2400"/>
              <a:buNone/>
              <a:defRPr sz="2400">
                <a:solidFill>
                  <a:schemeClr val="lt1"/>
                </a:solidFill>
              </a:defRPr>
            </a:lvl7pPr>
            <a:lvl8pPr lvl="7">
              <a:spcBef>
                <a:spcPts val="1600"/>
              </a:spcBef>
              <a:spcAft>
                <a:spcPts val="0"/>
              </a:spcAft>
              <a:buClr>
                <a:schemeClr val="lt1"/>
              </a:buClr>
              <a:buSzPts val="2400"/>
              <a:buNone/>
              <a:defRPr sz="2400">
                <a:solidFill>
                  <a:schemeClr val="lt1"/>
                </a:solidFill>
              </a:defRPr>
            </a:lvl8pPr>
            <a:lvl9pPr lvl="8">
              <a:spcBef>
                <a:spcPts val="1600"/>
              </a:spcBef>
              <a:spcAft>
                <a:spcPts val="1600"/>
              </a:spcAft>
              <a:buClr>
                <a:schemeClr val="lt1"/>
              </a:buClr>
              <a:buSzPts val="2400"/>
              <a:buNone/>
              <a:defRPr sz="2400">
                <a:solidFill>
                  <a:schemeClr val="lt1"/>
                </a:solidFill>
              </a:defRPr>
            </a:lvl9pPr>
          </a:lstStyle>
          <a:p>
            <a:endParaRPr/>
          </a:p>
        </p:txBody>
      </p:sp>
      <p:pic>
        <p:nvPicPr>
          <p:cNvPr id="838" name="Google Shape;838;p118"/>
          <p:cNvPicPr preferRelativeResize="0"/>
          <p:nvPr/>
        </p:nvPicPr>
        <p:blipFill>
          <a:blip r:embed="rId3">
            <a:alphaModFix/>
          </a:blip>
          <a:stretch>
            <a:fillRect/>
          </a:stretch>
        </p:blipFill>
        <p:spPr>
          <a:xfrm>
            <a:off x="115675" y="4923212"/>
            <a:ext cx="165325" cy="165325"/>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5:5_White_Right">
  <p:cSld name="CUSTOM_6_2_1">
    <p:spTree>
      <p:nvGrpSpPr>
        <p:cNvPr id="1" name="Shape 839"/>
        <p:cNvGrpSpPr/>
        <p:nvPr/>
      </p:nvGrpSpPr>
      <p:grpSpPr>
        <a:xfrm>
          <a:off x="0" y="0"/>
          <a:ext cx="0" cy="0"/>
          <a:chOff x="0" y="0"/>
          <a:chExt cx="0" cy="0"/>
        </a:xfrm>
      </p:grpSpPr>
      <p:sp>
        <p:nvSpPr>
          <p:cNvPr id="840" name="Google Shape;840;p119"/>
          <p:cNvSpPr>
            <a:spLocks noGrp="1"/>
          </p:cNvSpPr>
          <p:nvPr>
            <p:ph type="pic" idx="2"/>
          </p:nvPr>
        </p:nvSpPr>
        <p:spPr>
          <a:xfrm>
            <a:off x="0" y="0"/>
            <a:ext cx="4581600" cy="5212200"/>
          </a:xfrm>
          <a:prstGeom prst="rect">
            <a:avLst/>
          </a:prstGeom>
          <a:noFill/>
          <a:ln>
            <a:noFill/>
          </a:ln>
        </p:spPr>
      </p:sp>
      <p:sp>
        <p:nvSpPr>
          <p:cNvPr id="841" name="Google Shape;841;p11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42" name="Google Shape;842;p119"/>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843" name="Google Shape;843;p119"/>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5:5_Green_Right">
  <p:cSld name="CUSTOM_6_2_1_1">
    <p:spTree>
      <p:nvGrpSpPr>
        <p:cNvPr id="1" name="Shape 844"/>
        <p:cNvGrpSpPr/>
        <p:nvPr/>
      </p:nvGrpSpPr>
      <p:grpSpPr>
        <a:xfrm>
          <a:off x="0" y="0"/>
          <a:ext cx="0" cy="0"/>
          <a:chOff x="0" y="0"/>
          <a:chExt cx="0" cy="0"/>
        </a:xfrm>
      </p:grpSpPr>
      <p:sp>
        <p:nvSpPr>
          <p:cNvPr id="845" name="Google Shape;845;p120"/>
          <p:cNvSpPr>
            <a:spLocks noGrp="1"/>
          </p:cNvSpPr>
          <p:nvPr>
            <p:ph type="pic" idx="2"/>
          </p:nvPr>
        </p:nvSpPr>
        <p:spPr>
          <a:xfrm>
            <a:off x="0" y="0"/>
            <a:ext cx="4581600" cy="5212200"/>
          </a:xfrm>
          <a:prstGeom prst="rect">
            <a:avLst/>
          </a:prstGeom>
          <a:noFill/>
          <a:ln>
            <a:noFill/>
          </a:ln>
        </p:spPr>
      </p:sp>
      <p:sp>
        <p:nvSpPr>
          <p:cNvPr id="846" name="Google Shape;846;p12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47" name="Google Shape;847;p120"/>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848" name="Google Shape;848;p120"/>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6:4_white_Right">
  <p:cSld name="CUSTOM_6_1">
    <p:bg>
      <p:bgPr>
        <a:solidFill>
          <a:schemeClr val="lt1"/>
        </a:solidFill>
        <a:effectLst/>
      </p:bgPr>
    </p:bg>
    <p:spTree>
      <p:nvGrpSpPr>
        <p:cNvPr id="1" name="Shape 849"/>
        <p:cNvGrpSpPr/>
        <p:nvPr/>
      </p:nvGrpSpPr>
      <p:grpSpPr>
        <a:xfrm>
          <a:off x="0" y="0"/>
          <a:ext cx="0" cy="0"/>
          <a:chOff x="0" y="0"/>
          <a:chExt cx="0" cy="0"/>
        </a:xfrm>
      </p:grpSpPr>
      <p:sp>
        <p:nvSpPr>
          <p:cNvPr id="850" name="Google Shape;850;p121"/>
          <p:cNvSpPr>
            <a:spLocks noGrp="1"/>
          </p:cNvSpPr>
          <p:nvPr>
            <p:ph type="pic" idx="2"/>
          </p:nvPr>
        </p:nvSpPr>
        <p:spPr>
          <a:xfrm>
            <a:off x="0" y="-15859"/>
            <a:ext cx="5328300" cy="5227800"/>
          </a:xfrm>
          <a:prstGeom prst="rect">
            <a:avLst/>
          </a:prstGeom>
          <a:noFill/>
          <a:ln>
            <a:noFill/>
          </a:ln>
        </p:spPr>
      </p:sp>
      <p:sp>
        <p:nvSpPr>
          <p:cNvPr id="851" name="Google Shape;851;p12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52" name="Google Shape;852;p121"/>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853" name="Google Shape;853;p121"/>
          <p:cNvSpPr txBox="1">
            <a:spLocks noGrp="1"/>
          </p:cNvSpPr>
          <p:nvPr>
            <p:ph type="subTitle" idx="3"/>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854" name="Google Shape;854;p121"/>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855" name="Google Shape;855;p121"/>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856" name="Google Shape;856;p121"/>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6:4_green_Right">
  <p:cSld name="CUSTOM_6_1_2">
    <p:bg>
      <p:bgPr>
        <a:solidFill>
          <a:schemeClr val="lt1"/>
        </a:solidFill>
        <a:effectLst/>
      </p:bgPr>
    </p:bg>
    <p:spTree>
      <p:nvGrpSpPr>
        <p:cNvPr id="1" name="Shape 857"/>
        <p:cNvGrpSpPr/>
        <p:nvPr/>
      </p:nvGrpSpPr>
      <p:grpSpPr>
        <a:xfrm>
          <a:off x="0" y="0"/>
          <a:ext cx="0" cy="0"/>
          <a:chOff x="0" y="0"/>
          <a:chExt cx="0" cy="0"/>
        </a:xfrm>
      </p:grpSpPr>
      <p:sp>
        <p:nvSpPr>
          <p:cNvPr id="858" name="Google Shape;858;p122"/>
          <p:cNvSpPr>
            <a:spLocks noGrp="1"/>
          </p:cNvSpPr>
          <p:nvPr>
            <p:ph type="pic" idx="2"/>
          </p:nvPr>
        </p:nvSpPr>
        <p:spPr>
          <a:xfrm>
            <a:off x="0" y="-15859"/>
            <a:ext cx="5328300" cy="5227800"/>
          </a:xfrm>
          <a:prstGeom prst="rect">
            <a:avLst/>
          </a:prstGeom>
          <a:noFill/>
          <a:ln>
            <a:noFill/>
          </a:ln>
        </p:spPr>
      </p:sp>
      <p:sp>
        <p:nvSpPr>
          <p:cNvPr id="859" name="Google Shape;859;p12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60" name="Google Shape;860;p122"/>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861" name="Google Shape;861;p122"/>
          <p:cNvSpPr txBox="1">
            <a:spLocks noGrp="1"/>
          </p:cNvSpPr>
          <p:nvPr>
            <p:ph type="subTitle" idx="3"/>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862" name="Google Shape;862;p122"/>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863" name="Google Shape;863;p122"/>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864" name="Google Shape;864;p122"/>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6:4_white_Left">
  <p:cSld name="CUSTOM_6_1_1">
    <p:bg>
      <p:bgPr>
        <a:solidFill>
          <a:schemeClr val="lt1"/>
        </a:solidFill>
        <a:effectLst/>
      </p:bgPr>
    </p:bg>
    <p:spTree>
      <p:nvGrpSpPr>
        <p:cNvPr id="1" name="Shape 865"/>
        <p:cNvGrpSpPr/>
        <p:nvPr/>
      </p:nvGrpSpPr>
      <p:grpSpPr>
        <a:xfrm>
          <a:off x="0" y="0"/>
          <a:ext cx="0" cy="0"/>
          <a:chOff x="0" y="0"/>
          <a:chExt cx="0" cy="0"/>
        </a:xfrm>
      </p:grpSpPr>
      <p:sp>
        <p:nvSpPr>
          <p:cNvPr id="866" name="Google Shape;866;p123"/>
          <p:cNvSpPr>
            <a:spLocks noGrp="1"/>
          </p:cNvSpPr>
          <p:nvPr>
            <p:ph type="pic" idx="2"/>
          </p:nvPr>
        </p:nvSpPr>
        <p:spPr>
          <a:xfrm>
            <a:off x="3815825" y="-15859"/>
            <a:ext cx="5328300" cy="5227800"/>
          </a:xfrm>
          <a:prstGeom prst="rect">
            <a:avLst/>
          </a:prstGeom>
          <a:noFill/>
          <a:ln>
            <a:noFill/>
          </a:ln>
        </p:spPr>
      </p:sp>
      <p:sp>
        <p:nvSpPr>
          <p:cNvPr id="867" name="Google Shape;867;p12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68" name="Google Shape;868;p123"/>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869" name="Google Shape;869;p123"/>
          <p:cNvSpPr txBox="1">
            <a:spLocks noGrp="1"/>
          </p:cNvSpPr>
          <p:nvPr>
            <p:ph type="subTitle" idx="3"/>
          </p:nvPr>
        </p:nvSpPr>
        <p:spPr>
          <a:xfrm>
            <a:off x="402900" y="2606038"/>
            <a:ext cx="20097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870" name="Google Shape;870;p123"/>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871" name="Google Shape;871;p123"/>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872" name="Google Shape;872;p123"/>
          <p:cNvSpPr txBox="1">
            <a:spLocks noGrp="1"/>
          </p:cNvSpPr>
          <p:nvPr>
            <p:ph type="subTitle" idx="5"/>
          </p:nvPr>
        </p:nvSpPr>
        <p:spPr>
          <a:xfrm>
            <a:off x="402900" y="766611"/>
            <a:ext cx="20097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O 6 B">
  <p:cSld name="TITLE_1_1_1_2_1_1_1_1_1_1_6">
    <p:bg>
      <p:bgPr>
        <a:solidFill>
          <a:schemeClr val="lt2"/>
        </a:solidFill>
        <a:effectLst/>
      </p:bgPr>
    </p:bg>
    <p:spTree>
      <p:nvGrpSpPr>
        <p:cNvPr id="1" name="Shape 75"/>
        <p:cNvGrpSpPr/>
        <p:nvPr/>
      </p:nvGrpSpPr>
      <p:grpSpPr>
        <a:xfrm>
          <a:off x="0" y="0"/>
          <a:ext cx="0" cy="0"/>
          <a:chOff x="0" y="0"/>
          <a:chExt cx="0" cy="0"/>
        </a:xfrm>
      </p:grpSpPr>
      <p:sp>
        <p:nvSpPr>
          <p:cNvPr id="76" name="Google Shape;76;p13"/>
          <p:cNvSpPr txBox="1">
            <a:spLocks noGrp="1"/>
          </p:cNvSpPr>
          <p:nvPr>
            <p:ph type="subTitle" idx="1"/>
          </p:nvPr>
        </p:nvSpPr>
        <p:spPr>
          <a:xfrm>
            <a:off x="114900" y="3907301"/>
            <a:ext cx="2137200" cy="11817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rtl="0">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77" name="Google Shape;77;p13"/>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8" name="Google Shape;78;p13"/>
          <p:cNvSpPr txBox="1">
            <a:spLocks noGrp="1"/>
          </p:cNvSpPr>
          <p:nvPr>
            <p:ph type="subTitle" idx="2"/>
          </p:nvPr>
        </p:nvSpPr>
        <p:spPr>
          <a:xfrm>
            <a:off x="2378575" y="3907303"/>
            <a:ext cx="2122800" cy="11817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rtl="0">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79" name="Google Shape;79;p13"/>
          <p:cNvSpPr txBox="1">
            <a:spLocks noGrp="1"/>
          </p:cNvSpPr>
          <p:nvPr>
            <p:ph type="subTitle" idx="3"/>
          </p:nvPr>
        </p:nvSpPr>
        <p:spPr>
          <a:xfrm>
            <a:off x="4669625" y="3909694"/>
            <a:ext cx="2095800" cy="11817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rtl="0">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80" name="Google Shape;80;p13"/>
          <p:cNvSpPr txBox="1">
            <a:spLocks noGrp="1"/>
          </p:cNvSpPr>
          <p:nvPr>
            <p:ph type="subTitle" idx="4"/>
          </p:nvPr>
        </p:nvSpPr>
        <p:spPr>
          <a:xfrm>
            <a:off x="6894450" y="3907301"/>
            <a:ext cx="2137200" cy="11817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rtl="0">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81" name="Google Shape;81;p13"/>
          <p:cNvSpPr txBox="1">
            <a:spLocks noGrp="1"/>
          </p:cNvSpPr>
          <p:nvPr>
            <p:ph type="subTitle" idx="5"/>
          </p:nvPr>
        </p:nvSpPr>
        <p:spPr>
          <a:xfrm>
            <a:off x="114900" y="3285353"/>
            <a:ext cx="2126700" cy="5088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200"/>
              <a:buNone/>
              <a:defRPr sz="1200" b="1">
                <a:solidFill>
                  <a:schemeClr val="dk1"/>
                </a:solidFill>
              </a:defRPr>
            </a:lvl1pPr>
            <a:lvl2pPr lvl="1" rtl="0">
              <a:lnSpc>
                <a:spcPct val="100000"/>
              </a:lnSpc>
              <a:spcBef>
                <a:spcPts val="0"/>
              </a:spcBef>
              <a:spcAft>
                <a:spcPts val="0"/>
              </a:spcAft>
              <a:buSzPts val="1200"/>
              <a:buNone/>
              <a:defRPr sz="1200" b="1"/>
            </a:lvl2pPr>
            <a:lvl3pPr lvl="2" rtl="0">
              <a:lnSpc>
                <a:spcPct val="100000"/>
              </a:lnSpc>
              <a:spcBef>
                <a:spcPts val="0"/>
              </a:spcBef>
              <a:spcAft>
                <a:spcPts val="0"/>
              </a:spcAft>
              <a:buSzPts val="1200"/>
              <a:buNone/>
              <a:defRPr b="1"/>
            </a:lvl3pPr>
            <a:lvl4pPr lvl="3" rtl="0">
              <a:lnSpc>
                <a:spcPct val="100000"/>
              </a:lnSpc>
              <a:spcBef>
                <a:spcPts val="0"/>
              </a:spcBef>
              <a:spcAft>
                <a:spcPts val="0"/>
              </a:spcAft>
              <a:buSzPts val="1200"/>
              <a:buNone/>
              <a:defRPr sz="1200" b="1"/>
            </a:lvl4pPr>
            <a:lvl5pPr lvl="4" rtl="0">
              <a:lnSpc>
                <a:spcPct val="100000"/>
              </a:lnSpc>
              <a:spcBef>
                <a:spcPts val="0"/>
              </a:spcBef>
              <a:spcAft>
                <a:spcPts val="0"/>
              </a:spcAft>
              <a:buSzPts val="1200"/>
              <a:buFont typeface="Poppins"/>
              <a:buNone/>
              <a:defRPr sz="1200" b="1">
                <a:latin typeface="Poppins"/>
                <a:ea typeface="Poppins"/>
                <a:cs typeface="Poppins"/>
                <a:sym typeface="Poppins"/>
              </a:defRPr>
            </a:lvl5pPr>
            <a:lvl6pPr lvl="5" rtl="0">
              <a:lnSpc>
                <a:spcPct val="100000"/>
              </a:lnSpc>
              <a:spcBef>
                <a:spcPts val="0"/>
              </a:spcBef>
              <a:spcAft>
                <a:spcPts val="0"/>
              </a:spcAft>
              <a:buSzPts val="1200"/>
              <a:buNone/>
              <a:defRPr sz="1200" b="1"/>
            </a:lvl6pPr>
            <a:lvl7pPr lvl="6" rtl="0">
              <a:lnSpc>
                <a:spcPct val="100000"/>
              </a:lnSpc>
              <a:spcBef>
                <a:spcPts val="0"/>
              </a:spcBef>
              <a:spcAft>
                <a:spcPts val="0"/>
              </a:spcAft>
              <a:buSzPts val="1200"/>
              <a:buNone/>
              <a:defRPr sz="1200" b="1"/>
            </a:lvl7pPr>
            <a:lvl8pPr lvl="7" rtl="0">
              <a:lnSpc>
                <a:spcPct val="100000"/>
              </a:lnSpc>
              <a:spcBef>
                <a:spcPts val="0"/>
              </a:spcBef>
              <a:spcAft>
                <a:spcPts val="0"/>
              </a:spcAft>
              <a:buSzPts val="1200"/>
              <a:buNone/>
              <a:defRPr sz="1200" b="1"/>
            </a:lvl8pPr>
            <a:lvl9pPr lvl="8" rtl="0">
              <a:lnSpc>
                <a:spcPct val="100000"/>
              </a:lnSpc>
              <a:spcBef>
                <a:spcPts val="0"/>
              </a:spcBef>
              <a:spcAft>
                <a:spcPts val="0"/>
              </a:spcAft>
              <a:buSzPts val="1200"/>
              <a:buNone/>
              <a:defRPr sz="1200" b="1"/>
            </a:lvl9pPr>
          </a:lstStyle>
          <a:p>
            <a:endParaRPr/>
          </a:p>
        </p:txBody>
      </p:sp>
      <p:sp>
        <p:nvSpPr>
          <p:cNvPr id="82" name="Google Shape;82;p13"/>
          <p:cNvSpPr txBox="1">
            <a:spLocks noGrp="1"/>
          </p:cNvSpPr>
          <p:nvPr>
            <p:ph type="subTitle" idx="6"/>
          </p:nvPr>
        </p:nvSpPr>
        <p:spPr>
          <a:xfrm>
            <a:off x="2382552" y="3285357"/>
            <a:ext cx="2122800" cy="5088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200"/>
              <a:buNone/>
              <a:defRPr sz="1200" b="1">
                <a:solidFill>
                  <a:schemeClr val="dk1"/>
                </a:solidFill>
              </a:defRPr>
            </a:lvl1pPr>
            <a:lvl2pPr lvl="1" rtl="0">
              <a:lnSpc>
                <a:spcPct val="100000"/>
              </a:lnSpc>
              <a:spcBef>
                <a:spcPts val="0"/>
              </a:spcBef>
              <a:spcAft>
                <a:spcPts val="0"/>
              </a:spcAft>
              <a:buSzPts val="1200"/>
              <a:buNone/>
              <a:defRPr sz="1200" b="1"/>
            </a:lvl2pPr>
            <a:lvl3pPr lvl="2" rtl="0">
              <a:lnSpc>
                <a:spcPct val="100000"/>
              </a:lnSpc>
              <a:spcBef>
                <a:spcPts val="0"/>
              </a:spcBef>
              <a:spcAft>
                <a:spcPts val="0"/>
              </a:spcAft>
              <a:buSzPts val="1200"/>
              <a:buNone/>
              <a:defRPr b="1"/>
            </a:lvl3pPr>
            <a:lvl4pPr lvl="3" rtl="0">
              <a:lnSpc>
                <a:spcPct val="100000"/>
              </a:lnSpc>
              <a:spcBef>
                <a:spcPts val="0"/>
              </a:spcBef>
              <a:spcAft>
                <a:spcPts val="0"/>
              </a:spcAft>
              <a:buSzPts val="1200"/>
              <a:buNone/>
              <a:defRPr sz="1200" b="1"/>
            </a:lvl4pPr>
            <a:lvl5pPr lvl="4" rtl="0">
              <a:lnSpc>
                <a:spcPct val="100000"/>
              </a:lnSpc>
              <a:spcBef>
                <a:spcPts val="0"/>
              </a:spcBef>
              <a:spcAft>
                <a:spcPts val="0"/>
              </a:spcAft>
              <a:buSzPts val="1200"/>
              <a:buFont typeface="Poppins"/>
              <a:buNone/>
              <a:defRPr sz="1200" b="1">
                <a:latin typeface="Poppins"/>
                <a:ea typeface="Poppins"/>
                <a:cs typeface="Poppins"/>
                <a:sym typeface="Poppins"/>
              </a:defRPr>
            </a:lvl5pPr>
            <a:lvl6pPr lvl="5" rtl="0">
              <a:lnSpc>
                <a:spcPct val="100000"/>
              </a:lnSpc>
              <a:spcBef>
                <a:spcPts val="0"/>
              </a:spcBef>
              <a:spcAft>
                <a:spcPts val="0"/>
              </a:spcAft>
              <a:buSzPts val="1200"/>
              <a:buNone/>
              <a:defRPr sz="1200" b="1"/>
            </a:lvl6pPr>
            <a:lvl7pPr lvl="6" rtl="0">
              <a:lnSpc>
                <a:spcPct val="100000"/>
              </a:lnSpc>
              <a:spcBef>
                <a:spcPts val="0"/>
              </a:spcBef>
              <a:spcAft>
                <a:spcPts val="0"/>
              </a:spcAft>
              <a:buSzPts val="1200"/>
              <a:buNone/>
              <a:defRPr sz="1200" b="1"/>
            </a:lvl7pPr>
            <a:lvl8pPr lvl="7" rtl="0">
              <a:lnSpc>
                <a:spcPct val="100000"/>
              </a:lnSpc>
              <a:spcBef>
                <a:spcPts val="0"/>
              </a:spcBef>
              <a:spcAft>
                <a:spcPts val="0"/>
              </a:spcAft>
              <a:buSzPts val="1200"/>
              <a:buNone/>
              <a:defRPr sz="1200" b="1"/>
            </a:lvl8pPr>
            <a:lvl9pPr lvl="8" rtl="0">
              <a:lnSpc>
                <a:spcPct val="100000"/>
              </a:lnSpc>
              <a:spcBef>
                <a:spcPts val="0"/>
              </a:spcBef>
              <a:spcAft>
                <a:spcPts val="0"/>
              </a:spcAft>
              <a:buSzPts val="1200"/>
              <a:buNone/>
              <a:defRPr sz="1200" b="1"/>
            </a:lvl9pPr>
          </a:lstStyle>
          <a:p>
            <a:endParaRPr/>
          </a:p>
        </p:txBody>
      </p:sp>
      <p:sp>
        <p:nvSpPr>
          <p:cNvPr id="83" name="Google Shape;83;p13"/>
          <p:cNvSpPr txBox="1">
            <a:spLocks noGrp="1"/>
          </p:cNvSpPr>
          <p:nvPr>
            <p:ph type="subTitle" idx="7"/>
          </p:nvPr>
        </p:nvSpPr>
        <p:spPr>
          <a:xfrm>
            <a:off x="4648925" y="3285357"/>
            <a:ext cx="2095800" cy="5088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200"/>
              <a:buNone/>
              <a:defRPr sz="1200" b="1">
                <a:solidFill>
                  <a:schemeClr val="dk1"/>
                </a:solidFill>
              </a:defRPr>
            </a:lvl1pPr>
            <a:lvl2pPr lvl="1" rtl="0">
              <a:lnSpc>
                <a:spcPct val="100000"/>
              </a:lnSpc>
              <a:spcBef>
                <a:spcPts val="0"/>
              </a:spcBef>
              <a:spcAft>
                <a:spcPts val="0"/>
              </a:spcAft>
              <a:buSzPts val="1200"/>
              <a:buNone/>
              <a:defRPr sz="1200" b="1"/>
            </a:lvl2pPr>
            <a:lvl3pPr lvl="2" rtl="0">
              <a:lnSpc>
                <a:spcPct val="100000"/>
              </a:lnSpc>
              <a:spcBef>
                <a:spcPts val="0"/>
              </a:spcBef>
              <a:spcAft>
                <a:spcPts val="0"/>
              </a:spcAft>
              <a:buSzPts val="1200"/>
              <a:buNone/>
              <a:defRPr b="1"/>
            </a:lvl3pPr>
            <a:lvl4pPr lvl="3" rtl="0">
              <a:lnSpc>
                <a:spcPct val="100000"/>
              </a:lnSpc>
              <a:spcBef>
                <a:spcPts val="0"/>
              </a:spcBef>
              <a:spcAft>
                <a:spcPts val="0"/>
              </a:spcAft>
              <a:buSzPts val="1200"/>
              <a:buNone/>
              <a:defRPr sz="1200" b="1"/>
            </a:lvl4pPr>
            <a:lvl5pPr lvl="4" rtl="0">
              <a:lnSpc>
                <a:spcPct val="100000"/>
              </a:lnSpc>
              <a:spcBef>
                <a:spcPts val="0"/>
              </a:spcBef>
              <a:spcAft>
                <a:spcPts val="0"/>
              </a:spcAft>
              <a:buSzPts val="1200"/>
              <a:buFont typeface="Poppins"/>
              <a:buNone/>
              <a:defRPr sz="1200" b="1">
                <a:latin typeface="Poppins"/>
                <a:ea typeface="Poppins"/>
                <a:cs typeface="Poppins"/>
                <a:sym typeface="Poppins"/>
              </a:defRPr>
            </a:lvl5pPr>
            <a:lvl6pPr lvl="5" rtl="0">
              <a:lnSpc>
                <a:spcPct val="100000"/>
              </a:lnSpc>
              <a:spcBef>
                <a:spcPts val="0"/>
              </a:spcBef>
              <a:spcAft>
                <a:spcPts val="0"/>
              </a:spcAft>
              <a:buSzPts val="1200"/>
              <a:buNone/>
              <a:defRPr sz="1200" b="1"/>
            </a:lvl6pPr>
            <a:lvl7pPr lvl="6" rtl="0">
              <a:lnSpc>
                <a:spcPct val="100000"/>
              </a:lnSpc>
              <a:spcBef>
                <a:spcPts val="0"/>
              </a:spcBef>
              <a:spcAft>
                <a:spcPts val="0"/>
              </a:spcAft>
              <a:buSzPts val="1200"/>
              <a:buNone/>
              <a:defRPr sz="1200" b="1"/>
            </a:lvl7pPr>
            <a:lvl8pPr lvl="7" rtl="0">
              <a:lnSpc>
                <a:spcPct val="100000"/>
              </a:lnSpc>
              <a:spcBef>
                <a:spcPts val="0"/>
              </a:spcBef>
              <a:spcAft>
                <a:spcPts val="0"/>
              </a:spcAft>
              <a:buSzPts val="1200"/>
              <a:buNone/>
              <a:defRPr sz="1200" b="1"/>
            </a:lvl8pPr>
            <a:lvl9pPr lvl="8" rtl="0">
              <a:lnSpc>
                <a:spcPct val="100000"/>
              </a:lnSpc>
              <a:spcBef>
                <a:spcPts val="0"/>
              </a:spcBef>
              <a:spcAft>
                <a:spcPts val="0"/>
              </a:spcAft>
              <a:buSzPts val="1200"/>
              <a:buNone/>
              <a:defRPr sz="1200" b="1"/>
            </a:lvl9pPr>
          </a:lstStyle>
          <a:p>
            <a:endParaRPr/>
          </a:p>
        </p:txBody>
      </p:sp>
      <p:sp>
        <p:nvSpPr>
          <p:cNvPr id="84" name="Google Shape;84;p13"/>
          <p:cNvSpPr txBox="1">
            <a:spLocks noGrp="1"/>
          </p:cNvSpPr>
          <p:nvPr>
            <p:ph type="subTitle" idx="8"/>
          </p:nvPr>
        </p:nvSpPr>
        <p:spPr>
          <a:xfrm>
            <a:off x="6894450" y="3285357"/>
            <a:ext cx="2095800" cy="5088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200"/>
              <a:buNone/>
              <a:defRPr sz="1200" b="1">
                <a:solidFill>
                  <a:schemeClr val="dk1"/>
                </a:solidFill>
              </a:defRPr>
            </a:lvl1pPr>
            <a:lvl2pPr lvl="1" rtl="0">
              <a:lnSpc>
                <a:spcPct val="100000"/>
              </a:lnSpc>
              <a:spcBef>
                <a:spcPts val="0"/>
              </a:spcBef>
              <a:spcAft>
                <a:spcPts val="0"/>
              </a:spcAft>
              <a:buSzPts val="1200"/>
              <a:buNone/>
              <a:defRPr sz="1200" b="1"/>
            </a:lvl2pPr>
            <a:lvl3pPr lvl="2" rtl="0">
              <a:lnSpc>
                <a:spcPct val="100000"/>
              </a:lnSpc>
              <a:spcBef>
                <a:spcPts val="0"/>
              </a:spcBef>
              <a:spcAft>
                <a:spcPts val="0"/>
              </a:spcAft>
              <a:buSzPts val="1200"/>
              <a:buNone/>
              <a:defRPr b="1"/>
            </a:lvl3pPr>
            <a:lvl4pPr lvl="3" rtl="0">
              <a:lnSpc>
                <a:spcPct val="100000"/>
              </a:lnSpc>
              <a:spcBef>
                <a:spcPts val="0"/>
              </a:spcBef>
              <a:spcAft>
                <a:spcPts val="0"/>
              </a:spcAft>
              <a:buSzPts val="1200"/>
              <a:buNone/>
              <a:defRPr sz="1200" b="1"/>
            </a:lvl4pPr>
            <a:lvl5pPr lvl="4" rtl="0">
              <a:lnSpc>
                <a:spcPct val="100000"/>
              </a:lnSpc>
              <a:spcBef>
                <a:spcPts val="0"/>
              </a:spcBef>
              <a:spcAft>
                <a:spcPts val="0"/>
              </a:spcAft>
              <a:buSzPts val="1200"/>
              <a:buFont typeface="Poppins"/>
              <a:buNone/>
              <a:defRPr sz="1200" b="1">
                <a:latin typeface="Poppins"/>
                <a:ea typeface="Poppins"/>
                <a:cs typeface="Poppins"/>
                <a:sym typeface="Poppins"/>
              </a:defRPr>
            </a:lvl5pPr>
            <a:lvl6pPr lvl="5" rtl="0">
              <a:lnSpc>
                <a:spcPct val="100000"/>
              </a:lnSpc>
              <a:spcBef>
                <a:spcPts val="0"/>
              </a:spcBef>
              <a:spcAft>
                <a:spcPts val="0"/>
              </a:spcAft>
              <a:buSzPts val="1200"/>
              <a:buNone/>
              <a:defRPr sz="1200" b="1"/>
            </a:lvl6pPr>
            <a:lvl7pPr lvl="6" rtl="0">
              <a:lnSpc>
                <a:spcPct val="100000"/>
              </a:lnSpc>
              <a:spcBef>
                <a:spcPts val="0"/>
              </a:spcBef>
              <a:spcAft>
                <a:spcPts val="0"/>
              </a:spcAft>
              <a:buSzPts val="1200"/>
              <a:buNone/>
              <a:defRPr sz="1200" b="1"/>
            </a:lvl7pPr>
            <a:lvl8pPr lvl="7" rtl="0">
              <a:lnSpc>
                <a:spcPct val="100000"/>
              </a:lnSpc>
              <a:spcBef>
                <a:spcPts val="0"/>
              </a:spcBef>
              <a:spcAft>
                <a:spcPts val="0"/>
              </a:spcAft>
              <a:buSzPts val="1200"/>
              <a:buNone/>
              <a:defRPr sz="1200" b="1"/>
            </a:lvl8pPr>
            <a:lvl9pPr lvl="8" rtl="0">
              <a:lnSpc>
                <a:spcPct val="100000"/>
              </a:lnSpc>
              <a:spcBef>
                <a:spcPts val="0"/>
              </a:spcBef>
              <a:spcAft>
                <a:spcPts val="0"/>
              </a:spcAft>
              <a:buSzPts val="1200"/>
              <a:buNone/>
              <a:defRPr sz="1200" b="1"/>
            </a:lvl9pPr>
          </a:lstStyle>
          <a:p>
            <a:endParaRPr/>
          </a:p>
        </p:txBody>
      </p:sp>
      <p:sp>
        <p:nvSpPr>
          <p:cNvPr id="85" name="Google Shape;85;p13"/>
          <p:cNvSpPr txBox="1">
            <a:spLocks noGrp="1"/>
          </p:cNvSpPr>
          <p:nvPr>
            <p:ph type="ctrTitle"/>
          </p:nvPr>
        </p:nvSpPr>
        <p:spPr>
          <a:xfrm>
            <a:off x="145800" y="114300"/>
            <a:ext cx="4374600" cy="1184100"/>
          </a:xfrm>
          <a:prstGeom prst="rect">
            <a:avLst/>
          </a:prstGeom>
        </p:spPr>
        <p:txBody>
          <a:bodyPr spcFirstLastPara="1" wrap="square" lIns="0" tIns="0" rIns="228600" bIns="0" anchor="t" anchorCtr="0">
            <a:noAutofit/>
          </a:bodyPr>
          <a:lstStyle>
            <a:lvl1pPr lvl="0" rtl="0">
              <a:spcBef>
                <a:spcPts val="0"/>
              </a:spcBef>
              <a:spcAft>
                <a:spcPts val="0"/>
              </a:spcAft>
              <a:buSzPts val="1800"/>
              <a:buNone/>
              <a:defRPr sz="1800"/>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6:4_green_Left">
  <p:cSld name="CUSTOM_6_1_1_1">
    <p:bg>
      <p:bgPr>
        <a:solidFill>
          <a:schemeClr val="lt1"/>
        </a:solidFill>
        <a:effectLst/>
      </p:bgPr>
    </p:bg>
    <p:spTree>
      <p:nvGrpSpPr>
        <p:cNvPr id="1" name="Shape 873"/>
        <p:cNvGrpSpPr/>
        <p:nvPr/>
      </p:nvGrpSpPr>
      <p:grpSpPr>
        <a:xfrm>
          <a:off x="0" y="0"/>
          <a:ext cx="0" cy="0"/>
          <a:chOff x="0" y="0"/>
          <a:chExt cx="0" cy="0"/>
        </a:xfrm>
      </p:grpSpPr>
      <p:sp>
        <p:nvSpPr>
          <p:cNvPr id="874" name="Google Shape;874;p124"/>
          <p:cNvSpPr>
            <a:spLocks noGrp="1"/>
          </p:cNvSpPr>
          <p:nvPr>
            <p:ph type="pic" idx="2"/>
          </p:nvPr>
        </p:nvSpPr>
        <p:spPr>
          <a:xfrm>
            <a:off x="3815825" y="-15859"/>
            <a:ext cx="5328300" cy="5227800"/>
          </a:xfrm>
          <a:prstGeom prst="rect">
            <a:avLst/>
          </a:prstGeom>
          <a:noFill/>
          <a:ln>
            <a:noFill/>
          </a:ln>
        </p:spPr>
      </p:sp>
      <p:sp>
        <p:nvSpPr>
          <p:cNvPr id="875" name="Google Shape;875;p12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76" name="Google Shape;876;p124"/>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877" name="Google Shape;877;p124"/>
          <p:cNvSpPr txBox="1">
            <a:spLocks noGrp="1"/>
          </p:cNvSpPr>
          <p:nvPr>
            <p:ph type="subTitle" idx="3"/>
          </p:nvPr>
        </p:nvSpPr>
        <p:spPr>
          <a:xfrm>
            <a:off x="402900" y="2606038"/>
            <a:ext cx="20097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878" name="Google Shape;878;p124"/>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879" name="Google Shape;879;p124"/>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880" name="Google Shape;880;p124"/>
          <p:cNvSpPr txBox="1">
            <a:spLocks noGrp="1"/>
          </p:cNvSpPr>
          <p:nvPr>
            <p:ph type="subTitle" idx="5"/>
          </p:nvPr>
        </p:nvSpPr>
        <p:spPr>
          <a:xfrm>
            <a:off x="402900" y="766611"/>
            <a:ext cx="20097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5:5_white x green">
  <p:cSld name="CUSTOM_7">
    <p:bg>
      <p:bgPr>
        <a:solidFill>
          <a:schemeClr val="lt1"/>
        </a:solidFill>
        <a:effectLst/>
      </p:bgPr>
    </p:bg>
    <p:spTree>
      <p:nvGrpSpPr>
        <p:cNvPr id="1" name="Shape 881"/>
        <p:cNvGrpSpPr/>
        <p:nvPr/>
      </p:nvGrpSpPr>
      <p:grpSpPr>
        <a:xfrm>
          <a:off x="0" y="0"/>
          <a:ext cx="0" cy="0"/>
          <a:chOff x="0" y="0"/>
          <a:chExt cx="0" cy="0"/>
        </a:xfrm>
      </p:grpSpPr>
      <p:sp>
        <p:nvSpPr>
          <p:cNvPr id="882" name="Google Shape;882;p125"/>
          <p:cNvSpPr/>
          <p:nvPr/>
        </p:nvSpPr>
        <p:spPr>
          <a:xfrm>
            <a:off x="4570275" y="0"/>
            <a:ext cx="45738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25"/>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84" name="Google Shape;884;p12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85" name="Google Shape;885;p125"/>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886" name="Google Shape;886;p125"/>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887" name="Google Shape;887;p125"/>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5:5_white x black">
  <p:cSld name="CUSTOM_7_1">
    <p:bg>
      <p:bgPr>
        <a:solidFill>
          <a:schemeClr val="lt1"/>
        </a:solidFill>
        <a:effectLst/>
      </p:bgPr>
    </p:bg>
    <p:spTree>
      <p:nvGrpSpPr>
        <p:cNvPr id="1" name="Shape 888"/>
        <p:cNvGrpSpPr/>
        <p:nvPr/>
      </p:nvGrpSpPr>
      <p:grpSpPr>
        <a:xfrm>
          <a:off x="0" y="0"/>
          <a:ext cx="0" cy="0"/>
          <a:chOff x="0" y="0"/>
          <a:chExt cx="0" cy="0"/>
        </a:xfrm>
      </p:grpSpPr>
      <p:sp>
        <p:nvSpPr>
          <p:cNvPr id="889" name="Google Shape;889;p126"/>
          <p:cNvSpPr/>
          <p:nvPr/>
        </p:nvSpPr>
        <p:spPr>
          <a:xfrm>
            <a:off x="4570275" y="0"/>
            <a:ext cx="4573800" cy="5212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26"/>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1" name="Google Shape;891;p12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92" name="Google Shape;892;p126"/>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893" name="Google Shape;893;p126"/>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894" name="Google Shape;894;p126"/>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895" name="Google Shape;895;p126"/>
          <p:cNvSpPr txBox="1">
            <a:spLocks noGrp="1"/>
          </p:cNvSpPr>
          <p:nvPr>
            <p:ph type="sldNum" idx="3"/>
          </p:nvPr>
        </p:nvSpPr>
        <p:spPr>
          <a:xfrm>
            <a:off x="8565220" y="5013159"/>
            <a:ext cx="548700" cy="260100"/>
          </a:xfrm>
          <a:prstGeom prst="rect">
            <a:avLst/>
          </a:prstGeom>
        </p:spPr>
        <p:txBody>
          <a:bodyPr spcFirstLastPara="1" wrap="square" lIns="91425" tIns="0" rIns="91425" bIns="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5:5_white x light green">
  <p:cSld name="CUSTOM_7_1_2">
    <p:bg>
      <p:bgPr>
        <a:solidFill>
          <a:schemeClr val="lt1"/>
        </a:solidFill>
        <a:effectLst/>
      </p:bgPr>
    </p:bg>
    <p:spTree>
      <p:nvGrpSpPr>
        <p:cNvPr id="1" name="Shape 896"/>
        <p:cNvGrpSpPr/>
        <p:nvPr/>
      </p:nvGrpSpPr>
      <p:grpSpPr>
        <a:xfrm>
          <a:off x="0" y="0"/>
          <a:ext cx="0" cy="0"/>
          <a:chOff x="0" y="0"/>
          <a:chExt cx="0" cy="0"/>
        </a:xfrm>
      </p:grpSpPr>
      <p:sp>
        <p:nvSpPr>
          <p:cNvPr id="897" name="Google Shape;897;p127"/>
          <p:cNvSpPr/>
          <p:nvPr/>
        </p:nvSpPr>
        <p:spPr>
          <a:xfrm>
            <a:off x="4570275" y="0"/>
            <a:ext cx="4573800" cy="5212200"/>
          </a:xfrm>
          <a:prstGeom prst="rect">
            <a:avLst/>
          </a:prstGeom>
          <a:solidFill>
            <a:srgbClr val="C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2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99" name="Google Shape;899;p127"/>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900" name="Google Shape;900;p127"/>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901" name="Google Shape;901;p127"/>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2" name="Google Shape;902;p127"/>
          <p:cNvSpPr txBox="1">
            <a:spLocks noGrp="1"/>
          </p:cNvSpPr>
          <p:nvPr>
            <p:ph type="body" idx="2"/>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5:5_white x dark green">
  <p:cSld name="CUSTOM_7_1_2_1">
    <p:bg>
      <p:bgPr>
        <a:solidFill>
          <a:schemeClr val="lt1"/>
        </a:solidFill>
        <a:effectLst/>
      </p:bgPr>
    </p:bg>
    <p:spTree>
      <p:nvGrpSpPr>
        <p:cNvPr id="1" name="Shape 903"/>
        <p:cNvGrpSpPr/>
        <p:nvPr/>
      </p:nvGrpSpPr>
      <p:grpSpPr>
        <a:xfrm>
          <a:off x="0" y="0"/>
          <a:ext cx="0" cy="0"/>
          <a:chOff x="0" y="0"/>
          <a:chExt cx="0" cy="0"/>
        </a:xfrm>
      </p:grpSpPr>
      <p:sp>
        <p:nvSpPr>
          <p:cNvPr id="904" name="Google Shape;904;p128"/>
          <p:cNvSpPr/>
          <p:nvPr/>
        </p:nvSpPr>
        <p:spPr>
          <a:xfrm>
            <a:off x="4570275" y="0"/>
            <a:ext cx="4573800" cy="5212200"/>
          </a:xfrm>
          <a:prstGeom prst="rect">
            <a:avLst/>
          </a:prstGeom>
          <a:solidFill>
            <a:srgbClr val="004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28"/>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6" name="Google Shape;906;p12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07" name="Google Shape;907;p128"/>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908" name="Google Shape;908;p128"/>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909" name="Google Shape;909;p128"/>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5:5_black x green">
  <p:cSld name="CUSTOM_7_1_1">
    <p:bg>
      <p:bgPr>
        <a:solidFill>
          <a:schemeClr val="dk1"/>
        </a:solidFill>
        <a:effectLst/>
      </p:bgPr>
    </p:bg>
    <p:spTree>
      <p:nvGrpSpPr>
        <p:cNvPr id="1" name="Shape 910"/>
        <p:cNvGrpSpPr/>
        <p:nvPr/>
      </p:nvGrpSpPr>
      <p:grpSpPr>
        <a:xfrm>
          <a:off x="0" y="0"/>
          <a:ext cx="0" cy="0"/>
          <a:chOff x="0" y="0"/>
          <a:chExt cx="0" cy="0"/>
        </a:xfrm>
      </p:grpSpPr>
      <p:sp>
        <p:nvSpPr>
          <p:cNvPr id="911" name="Google Shape;911;p129"/>
          <p:cNvSpPr/>
          <p:nvPr/>
        </p:nvSpPr>
        <p:spPr>
          <a:xfrm>
            <a:off x="4570275" y="0"/>
            <a:ext cx="45738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29"/>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913" name="Google Shape;913;p129"/>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914" name="Google Shape;914;p129"/>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pic>
        <p:nvPicPr>
          <p:cNvPr id="915" name="Google Shape;915;p129"/>
          <p:cNvPicPr preferRelativeResize="0"/>
          <p:nvPr/>
        </p:nvPicPr>
        <p:blipFill>
          <a:blip r:embed="rId2">
            <a:alphaModFix/>
          </a:blip>
          <a:stretch>
            <a:fillRect/>
          </a:stretch>
        </p:blipFill>
        <p:spPr>
          <a:xfrm>
            <a:off x="115676" y="4923911"/>
            <a:ext cx="165327" cy="165346"/>
          </a:xfrm>
          <a:prstGeom prst="rect">
            <a:avLst/>
          </a:prstGeom>
          <a:noFill/>
          <a:ln>
            <a:noFill/>
          </a:ln>
        </p:spPr>
      </p:pic>
      <p:pic>
        <p:nvPicPr>
          <p:cNvPr id="916" name="Google Shape;916;p129"/>
          <p:cNvPicPr preferRelativeResize="0"/>
          <p:nvPr/>
        </p:nvPicPr>
        <p:blipFill>
          <a:blip r:embed="rId3">
            <a:alphaModFix/>
          </a:blip>
          <a:stretch>
            <a:fillRect/>
          </a:stretch>
        </p:blipFill>
        <p:spPr>
          <a:xfrm>
            <a:off x="115675" y="4923212"/>
            <a:ext cx="165325" cy="165325"/>
          </a:xfrm>
          <a:prstGeom prst="rect">
            <a:avLst/>
          </a:prstGeom>
          <a:noFill/>
          <a:ln>
            <a:noFill/>
          </a:ln>
        </p:spPr>
      </p:pic>
      <p:sp>
        <p:nvSpPr>
          <p:cNvPr id="917" name="Google Shape;917;p129"/>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918" name="Google Shape;918;p129"/>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full bleed devider">
  <p:cSld name="CUSTOM_8">
    <p:spTree>
      <p:nvGrpSpPr>
        <p:cNvPr id="1" name="Shape 919"/>
        <p:cNvGrpSpPr/>
        <p:nvPr/>
      </p:nvGrpSpPr>
      <p:grpSpPr>
        <a:xfrm>
          <a:off x="0" y="0"/>
          <a:ext cx="0" cy="0"/>
          <a:chOff x="0" y="0"/>
          <a:chExt cx="0" cy="0"/>
        </a:xfrm>
      </p:grpSpPr>
      <p:sp>
        <p:nvSpPr>
          <p:cNvPr id="920" name="Google Shape;920;p130"/>
          <p:cNvSpPr>
            <a:spLocks noGrp="1"/>
          </p:cNvSpPr>
          <p:nvPr>
            <p:ph type="pic" idx="2"/>
          </p:nvPr>
        </p:nvSpPr>
        <p:spPr>
          <a:xfrm>
            <a:off x="0" y="0"/>
            <a:ext cx="9144000" cy="5212200"/>
          </a:xfrm>
          <a:prstGeom prst="rect">
            <a:avLst/>
          </a:prstGeom>
          <a:noFill/>
          <a:ln>
            <a:noFill/>
          </a:ln>
        </p:spPr>
      </p:sp>
      <p:sp>
        <p:nvSpPr>
          <p:cNvPr id="921" name="Google Shape;921;p13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922" name="Google Shape;922;p130"/>
          <p:cNvPicPr preferRelativeResize="0"/>
          <p:nvPr/>
        </p:nvPicPr>
        <p:blipFill>
          <a:blip r:embed="rId2">
            <a:alphaModFix/>
          </a:blip>
          <a:stretch>
            <a:fillRect/>
          </a:stretch>
        </p:blipFill>
        <p:spPr>
          <a:xfrm>
            <a:off x="115675" y="4923921"/>
            <a:ext cx="165325" cy="165325"/>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3 phone mock_Black_Right">
  <p:cSld name="CUSTOM_9">
    <p:bg>
      <p:bgPr>
        <a:solidFill>
          <a:schemeClr val="lt1"/>
        </a:solidFill>
        <a:effectLst/>
      </p:bgPr>
    </p:bg>
    <p:spTree>
      <p:nvGrpSpPr>
        <p:cNvPr id="1" name="Shape 923"/>
        <p:cNvGrpSpPr/>
        <p:nvPr/>
      </p:nvGrpSpPr>
      <p:grpSpPr>
        <a:xfrm>
          <a:off x="0" y="0"/>
          <a:ext cx="0" cy="0"/>
          <a:chOff x="0" y="0"/>
          <a:chExt cx="0" cy="0"/>
        </a:xfrm>
      </p:grpSpPr>
      <p:sp>
        <p:nvSpPr>
          <p:cNvPr id="924" name="Google Shape;924;p131"/>
          <p:cNvSpPr/>
          <p:nvPr/>
        </p:nvSpPr>
        <p:spPr>
          <a:xfrm>
            <a:off x="0" y="-31337"/>
            <a:ext cx="3214800" cy="5243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1"/>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926" name="Google Shape;926;p131"/>
          <p:cNvSpPr txBox="1">
            <a:spLocks noGrp="1"/>
          </p:cNvSpPr>
          <p:nvPr>
            <p:ph type="subTitle" idx="2"/>
          </p:nvPr>
        </p:nvSpPr>
        <p:spPr>
          <a:xfrm>
            <a:off x="406000" y="2606038"/>
            <a:ext cx="2405700" cy="18768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160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1000"/>
              <a:buNone/>
              <a:defRPr>
                <a:solidFill>
                  <a:schemeClr val="lt1"/>
                </a:solidFill>
              </a:defRPr>
            </a:lvl5pPr>
            <a:lvl6pPr lvl="5">
              <a:spcBef>
                <a:spcPts val="1600"/>
              </a:spcBef>
              <a:spcAft>
                <a:spcPts val="0"/>
              </a:spcAft>
              <a:buClr>
                <a:schemeClr val="lt1"/>
              </a:buClr>
              <a:buSzPts val="800"/>
              <a:buNone/>
              <a:defRPr>
                <a:solidFill>
                  <a:schemeClr val="lt1"/>
                </a:solidFill>
              </a:defRPr>
            </a:lvl6pPr>
            <a:lvl7pPr lvl="6">
              <a:spcBef>
                <a:spcPts val="1600"/>
              </a:spcBef>
              <a:spcAft>
                <a:spcPts val="0"/>
              </a:spcAft>
              <a:buClr>
                <a:schemeClr val="lt1"/>
              </a:buClr>
              <a:buSzPts val="1000"/>
              <a:buNone/>
              <a:defRPr>
                <a:solidFill>
                  <a:schemeClr val="lt1"/>
                </a:solidFill>
              </a:defRPr>
            </a:lvl7pPr>
            <a:lvl8pPr lvl="7">
              <a:spcBef>
                <a:spcPts val="1600"/>
              </a:spcBef>
              <a:spcAft>
                <a:spcPts val="0"/>
              </a:spcAft>
              <a:buClr>
                <a:schemeClr val="lt1"/>
              </a:buClr>
              <a:buSzPts val="1000"/>
              <a:buNone/>
              <a:defRPr>
                <a:solidFill>
                  <a:schemeClr val="lt1"/>
                </a:solidFill>
              </a:defRPr>
            </a:lvl8pPr>
            <a:lvl9pPr lvl="8">
              <a:spcBef>
                <a:spcPts val="1600"/>
              </a:spcBef>
              <a:spcAft>
                <a:spcPts val="1600"/>
              </a:spcAft>
              <a:buClr>
                <a:schemeClr val="lt1"/>
              </a:buClr>
              <a:buSzPts val="1000"/>
              <a:buNone/>
              <a:defRPr>
                <a:solidFill>
                  <a:schemeClr val="lt1"/>
                </a:solidFill>
              </a:defRPr>
            </a:lvl9pPr>
          </a:lstStyle>
          <a:p>
            <a:endParaRPr/>
          </a:p>
        </p:txBody>
      </p:sp>
      <p:sp>
        <p:nvSpPr>
          <p:cNvPr id="927" name="Google Shape;927;p131"/>
          <p:cNvSpPr txBox="1">
            <a:spLocks noGrp="1"/>
          </p:cNvSpPr>
          <p:nvPr>
            <p:ph type="subTitle" idx="3"/>
          </p:nvPr>
        </p:nvSpPr>
        <p:spPr>
          <a:xfrm>
            <a:off x="406000" y="766611"/>
            <a:ext cx="2405700" cy="14586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1600"/>
              </a:spcBef>
              <a:spcAft>
                <a:spcPts val="0"/>
              </a:spcAft>
              <a:buClr>
                <a:schemeClr val="lt1"/>
              </a:buClr>
              <a:buSzPts val="2400"/>
              <a:buNone/>
              <a:defRPr sz="2400">
                <a:solidFill>
                  <a:schemeClr val="lt1"/>
                </a:solidFill>
              </a:defRPr>
            </a:lvl2pPr>
            <a:lvl3pPr lvl="2">
              <a:spcBef>
                <a:spcPts val="1600"/>
              </a:spcBef>
              <a:spcAft>
                <a:spcPts val="0"/>
              </a:spcAft>
              <a:buClr>
                <a:schemeClr val="lt1"/>
              </a:buClr>
              <a:buSzPts val="2400"/>
              <a:buNone/>
              <a:defRPr sz="2400">
                <a:solidFill>
                  <a:schemeClr val="lt1"/>
                </a:solidFill>
              </a:defRPr>
            </a:lvl3pPr>
            <a:lvl4pPr lvl="3">
              <a:spcBef>
                <a:spcPts val="1600"/>
              </a:spcBef>
              <a:spcAft>
                <a:spcPts val="0"/>
              </a:spcAft>
              <a:buClr>
                <a:schemeClr val="lt1"/>
              </a:buClr>
              <a:buSzPts val="2400"/>
              <a:buNone/>
              <a:defRPr sz="2400">
                <a:solidFill>
                  <a:schemeClr val="lt1"/>
                </a:solidFill>
              </a:defRPr>
            </a:lvl4pPr>
            <a:lvl5pPr lvl="4">
              <a:spcBef>
                <a:spcPts val="1600"/>
              </a:spcBef>
              <a:spcAft>
                <a:spcPts val="0"/>
              </a:spcAft>
              <a:buClr>
                <a:schemeClr val="lt1"/>
              </a:buClr>
              <a:buSzPts val="2400"/>
              <a:buNone/>
              <a:defRPr sz="2400">
                <a:solidFill>
                  <a:schemeClr val="lt1"/>
                </a:solidFill>
              </a:defRPr>
            </a:lvl5pPr>
            <a:lvl6pPr lvl="5">
              <a:spcBef>
                <a:spcPts val="1600"/>
              </a:spcBef>
              <a:spcAft>
                <a:spcPts val="0"/>
              </a:spcAft>
              <a:buClr>
                <a:schemeClr val="lt1"/>
              </a:buClr>
              <a:buSzPts val="2400"/>
              <a:buNone/>
              <a:defRPr sz="2400">
                <a:solidFill>
                  <a:schemeClr val="lt1"/>
                </a:solidFill>
              </a:defRPr>
            </a:lvl6pPr>
            <a:lvl7pPr lvl="6">
              <a:spcBef>
                <a:spcPts val="1600"/>
              </a:spcBef>
              <a:spcAft>
                <a:spcPts val="0"/>
              </a:spcAft>
              <a:buClr>
                <a:schemeClr val="lt1"/>
              </a:buClr>
              <a:buSzPts val="2400"/>
              <a:buNone/>
              <a:defRPr sz="2400">
                <a:solidFill>
                  <a:schemeClr val="lt1"/>
                </a:solidFill>
              </a:defRPr>
            </a:lvl7pPr>
            <a:lvl8pPr lvl="7">
              <a:spcBef>
                <a:spcPts val="1600"/>
              </a:spcBef>
              <a:spcAft>
                <a:spcPts val="0"/>
              </a:spcAft>
              <a:buClr>
                <a:schemeClr val="lt1"/>
              </a:buClr>
              <a:buSzPts val="2400"/>
              <a:buNone/>
              <a:defRPr sz="2400">
                <a:solidFill>
                  <a:schemeClr val="lt1"/>
                </a:solidFill>
              </a:defRPr>
            </a:lvl8pPr>
            <a:lvl9pPr lvl="8">
              <a:spcBef>
                <a:spcPts val="1600"/>
              </a:spcBef>
              <a:spcAft>
                <a:spcPts val="1600"/>
              </a:spcAft>
              <a:buClr>
                <a:schemeClr val="lt1"/>
              </a:buClr>
              <a:buSzPts val="2400"/>
              <a:buNone/>
              <a:defRPr sz="2400">
                <a:solidFill>
                  <a:schemeClr val="lt1"/>
                </a:solidFill>
              </a:defRPr>
            </a:lvl9pPr>
          </a:lstStyle>
          <a:p>
            <a:endParaRPr/>
          </a:p>
        </p:txBody>
      </p:sp>
      <p:sp>
        <p:nvSpPr>
          <p:cNvPr id="928" name="Google Shape;928;p13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929" name="Google Shape;929;p131"/>
          <p:cNvPicPr preferRelativeResize="0"/>
          <p:nvPr/>
        </p:nvPicPr>
        <p:blipFill>
          <a:blip r:embed="rId2">
            <a:alphaModFix/>
          </a:blip>
          <a:stretch>
            <a:fillRect/>
          </a:stretch>
        </p:blipFill>
        <p:spPr>
          <a:xfrm>
            <a:off x="115675" y="4923921"/>
            <a:ext cx="165325" cy="165325"/>
          </a:xfrm>
          <a:prstGeom prst="rect">
            <a:avLst/>
          </a:prstGeom>
          <a:noFill/>
          <a:ln>
            <a:noFill/>
          </a:ln>
        </p:spPr>
      </p:pic>
      <p:sp>
        <p:nvSpPr>
          <p:cNvPr id="930" name="Google Shape;930;p131"/>
          <p:cNvSpPr txBox="1">
            <a:spLocks noGrp="1"/>
          </p:cNvSpPr>
          <p:nvPr>
            <p:ph type="sldNum" idx="4"/>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3 phone mock_White_Right">
  <p:cSld name="CUSTOM_9_1">
    <p:bg>
      <p:bgPr>
        <a:solidFill>
          <a:schemeClr val="lt1"/>
        </a:solidFill>
        <a:effectLst/>
      </p:bgPr>
    </p:bg>
    <p:spTree>
      <p:nvGrpSpPr>
        <p:cNvPr id="1" name="Shape 931"/>
        <p:cNvGrpSpPr/>
        <p:nvPr/>
      </p:nvGrpSpPr>
      <p:grpSpPr>
        <a:xfrm>
          <a:off x="0" y="0"/>
          <a:ext cx="0" cy="0"/>
          <a:chOff x="0" y="0"/>
          <a:chExt cx="0" cy="0"/>
        </a:xfrm>
      </p:grpSpPr>
      <p:sp>
        <p:nvSpPr>
          <p:cNvPr id="932" name="Google Shape;932;p13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33" name="Google Shape;933;p132"/>
          <p:cNvSpPr txBox="1">
            <a:spLocks noGrp="1"/>
          </p:cNvSpPr>
          <p:nvPr>
            <p:ph type="subTitle" idx="1"/>
          </p:nvPr>
        </p:nvSpPr>
        <p:spPr>
          <a:xfrm>
            <a:off x="402900" y="416632"/>
            <a:ext cx="27111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934" name="Google Shape;934;p132"/>
          <p:cNvSpPr txBox="1">
            <a:spLocks noGrp="1"/>
          </p:cNvSpPr>
          <p:nvPr>
            <p:ph type="subTitle" idx="2"/>
          </p:nvPr>
        </p:nvSpPr>
        <p:spPr>
          <a:xfrm>
            <a:off x="402900" y="2606038"/>
            <a:ext cx="27111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935" name="Google Shape;935;p132"/>
          <p:cNvSpPr txBox="1">
            <a:spLocks noGrp="1"/>
          </p:cNvSpPr>
          <p:nvPr>
            <p:ph type="subTitle" idx="3"/>
          </p:nvPr>
        </p:nvSpPr>
        <p:spPr>
          <a:xfrm>
            <a:off x="402900" y="766611"/>
            <a:ext cx="27111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pic>
        <p:nvPicPr>
          <p:cNvPr id="936" name="Google Shape;936;p132"/>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over_green">
  <p:cSld name="CUSTOM_10">
    <p:bg>
      <p:bgPr>
        <a:solidFill>
          <a:schemeClr val="lt1"/>
        </a:solidFill>
        <a:effectLst/>
      </p:bgPr>
    </p:bg>
    <p:spTree>
      <p:nvGrpSpPr>
        <p:cNvPr id="1" name="Shape 937"/>
        <p:cNvGrpSpPr/>
        <p:nvPr/>
      </p:nvGrpSpPr>
      <p:grpSpPr>
        <a:xfrm>
          <a:off x="0" y="0"/>
          <a:ext cx="0" cy="0"/>
          <a:chOff x="0" y="0"/>
          <a:chExt cx="0" cy="0"/>
        </a:xfrm>
      </p:grpSpPr>
      <p:sp>
        <p:nvSpPr>
          <p:cNvPr id="938" name="Google Shape;938;p13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39" name="Google Shape;939;p133"/>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940" name="Google Shape;940;p133"/>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941" name="Google Shape;941;p133"/>
          <p:cNvPicPr preferRelativeResize="0"/>
          <p:nvPr/>
        </p:nvPicPr>
        <p:blipFill rotWithShape="1">
          <a:blip r:embed="rId2">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O 6 C">
  <p:cSld name="TITLE_1_1_1_2_1_1_1_1_1_1_6_1">
    <p:bg>
      <p:bgPr>
        <a:solidFill>
          <a:schemeClr val="lt2"/>
        </a:solidFill>
        <a:effectLst/>
      </p:bgPr>
    </p:bg>
    <p:spTree>
      <p:nvGrpSpPr>
        <p:cNvPr id="1" name="Shape 86"/>
        <p:cNvGrpSpPr/>
        <p:nvPr/>
      </p:nvGrpSpPr>
      <p:grpSpPr>
        <a:xfrm>
          <a:off x="0" y="0"/>
          <a:ext cx="0" cy="0"/>
          <a:chOff x="0" y="0"/>
          <a:chExt cx="0" cy="0"/>
        </a:xfrm>
      </p:grpSpPr>
      <p:sp>
        <p:nvSpPr>
          <p:cNvPr id="87" name="Google Shape;87;p14"/>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8" name="Google Shape;88;p14"/>
          <p:cNvSpPr txBox="1">
            <a:spLocks noGrp="1"/>
          </p:cNvSpPr>
          <p:nvPr>
            <p:ph type="ctrTitle"/>
          </p:nvPr>
        </p:nvSpPr>
        <p:spPr>
          <a:xfrm>
            <a:off x="145800" y="114300"/>
            <a:ext cx="4374600" cy="1184100"/>
          </a:xfrm>
          <a:prstGeom prst="rect">
            <a:avLst/>
          </a:prstGeom>
        </p:spPr>
        <p:txBody>
          <a:bodyPr spcFirstLastPara="1" wrap="square" lIns="0" tIns="0" rIns="228600" bIns="0" anchor="t" anchorCtr="0">
            <a:noAutofit/>
          </a:bodyPr>
          <a:lstStyle>
            <a:lvl1pPr lvl="0" rtl="0">
              <a:spcBef>
                <a:spcPts val="0"/>
              </a:spcBef>
              <a:spcAft>
                <a:spcPts val="0"/>
              </a:spcAft>
              <a:buSzPts val="1800"/>
              <a:buNone/>
              <a:defRPr sz="1800"/>
            </a:lvl1pPr>
            <a:lvl2pPr lvl="1" rtl="0">
              <a:spcBef>
                <a:spcPts val="0"/>
              </a:spcBef>
              <a:spcAft>
                <a:spcPts val="0"/>
              </a:spcAft>
              <a:buSzPts val="2400"/>
              <a:buFont typeface="Poppins"/>
              <a:buNone/>
              <a:defRPr sz="2400">
                <a:latin typeface="Poppins"/>
                <a:ea typeface="Poppins"/>
                <a:cs typeface="Poppins"/>
                <a:sym typeface="Poppins"/>
              </a:defRPr>
            </a:lvl2pPr>
            <a:lvl3pPr lvl="2" rtl="0">
              <a:spcBef>
                <a:spcPts val="0"/>
              </a:spcBef>
              <a:spcAft>
                <a:spcPts val="0"/>
              </a:spcAft>
              <a:buSzPts val="2400"/>
              <a:buFont typeface="Poppins"/>
              <a:buNone/>
              <a:defRPr sz="2400">
                <a:latin typeface="Poppins"/>
                <a:ea typeface="Poppins"/>
                <a:cs typeface="Poppins"/>
                <a:sym typeface="Poppins"/>
              </a:defRPr>
            </a:lvl3pPr>
            <a:lvl4pPr lvl="3" rtl="0">
              <a:spcBef>
                <a:spcPts val="0"/>
              </a:spcBef>
              <a:spcAft>
                <a:spcPts val="0"/>
              </a:spcAft>
              <a:buSzPts val="2400"/>
              <a:buFont typeface="Poppins"/>
              <a:buNone/>
              <a:defRPr sz="2400">
                <a:latin typeface="Poppins"/>
                <a:ea typeface="Poppins"/>
                <a:cs typeface="Poppins"/>
                <a:sym typeface="Poppins"/>
              </a:defRPr>
            </a:lvl4pPr>
            <a:lvl5pPr lvl="4" rtl="0">
              <a:spcBef>
                <a:spcPts val="0"/>
              </a:spcBef>
              <a:spcAft>
                <a:spcPts val="0"/>
              </a:spcAft>
              <a:buSzPts val="2400"/>
              <a:buFont typeface="Poppins"/>
              <a:buNone/>
              <a:defRPr sz="2400">
                <a:latin typeface="Poppins"/>
                <a:ea typeface="Poppins"/>
                <a:cs typeface="Poppins"/>
                <a:sym typeface="Poppins"/>
              </a:defRPr>
            </a:lvl5pPr>
            <a:lvl6pPr lvl="5" rtl="0">
              <a:spcBef>
                <a:spcPts val="0"/>
              </a:spcBef>
              <a:spcAft>
                <a:spcPts val="0"/>
              </a:spcAft>
              <a:buSzPts val="2400"/>
              <a:buFont typeface="Poppins"/>
              <a:buNone/>
              <a:defRPr sz="2400">
                <a:latin typeface="Poppins"/>
                <a:ea typeface="Poppins"/>
                <a:cs typeface="Poppins"/>
                <a:sym typeface="Poppins"/>
              </a:defRPr>
            </a:lvl6pPr>
            <a:lvl7pPr lvl="6" rtl="0">
              <a:spcBef>
                <a:spcPts val="0"/>
              </a:spcBef>
              <a:spcAft>
                <a:spcPts val="0"/>
              </a:spcAft>
              <a:buSzPts val="2400"/>
              <a:buFont typeface="Poppins"/>
              <a:buNone/>
              <a:defRPr sz="2400">
                <a:latin typeface="Poppins"/>
                <a:ea typeface="Poppins"/>
                <a:cs typeface="Poppins"/>
                <a:sym typeface="Poppins"/>
              </a:defRPr>
            </a:lvl7pPr>
            <a:lvl8pPr lvl="7" rtl="0">
              <a:spcBef>
                <a:spcPts val="0"/>
              </a:spcBef>
              <a:spcAft>
                <a:spcPts val="0"/>
              </a:spcAft>
              <a:buSzPts val="2400"/>
              <a:buFont typeface="Poppins"/>
              <a:buNone/>
              <a:defRPr sz="2400">
                <a:latin typeface="Poppins"/>
                <a:ea typeface="Poppins"/>
                <a:cs typeface="Poppins"/>
                <a:sym typeface="Poppins"/>
              </a:defRPr>
            </a:lvl8pPr>
            <a:lvl9pPr lvl="8" rtl="0">
              <a:spcBef>
                <a:spcPts val="0"/>
              </a:spcBef>
              <a:spcAft>
                <a:spcPts val="0"/>
              </a:spcAft>
              <a:buSzPts val="2400"/>
              <a:buFont typeface="Poppins"/>
              <a:buNone/>
              <a:defRPr sz="2400">
                <a:latin typeface="Poppins"/>
                <a:ea typeface="Poppins"/>
                <a:cs typeface="Poppins"/>
                <a:sym typeface="Poppins"/>
              </a:defRPr>
            </a:lvl9pPr>
          </a:lstStyle>
          <a:p>
            <a:endParaRPr/>
          </a:p>
        </p:txBody>
      </p:sp>
      <p:sp>
        <p:nvSpPr>
          <p:cNvPr id="89" name="Google Shape;89;p14"/>
          <p:cNvSpPr txBox="1">
            <a:spLocks noGrp="1"/>
          </p:cNvSpPr>
          <p:nvPr>
            <p:ph type="subTitle" idx="1"/>
          </p:nvPr>
        </p:nvSpPr>
        <p:spPr>
          <a:xfrm>
            <a:off x="4633650" y="114300"/>
            <a:ext cx="2126700" cy="10224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000"/>
              <a:buNone/>
              <a:defRPr sz="1000">
                <a:solidFill>
                  <a:schemeClr val="dk1"/>
                </a:solidFill>
              </a:defRPr>
            </a:lvl1pPr>
            <a:lvl2pPr lvl="1" rtl="0">
              <a:lnSpc>
                <a:spcPct val="115000"/>
              </a:lnSpc>
              <a:spcBef>
                <a:spcPts val="0"/>
              </a:spcBef>
              <a:spcAft>
                <a:spcPts val="0"/>
              </a:spcAft>
              <a:buSzPts val="1000"/>
              <a:buFont typeface="Roboto Mono"/>
              <a:buNone/>
              <a:defRPr sz="1000">
                <a:latin typeface="Roboto Mono"/>
                <a:ea typeface="Roboto Mono"/>
                <a:cs typeface="Roboto Mono"/>
                <a:sym typeface="Roboto Mono"/>
              </a:defRPr>
            </a:lvl2pPr>
            <a:lvl3pPr lvl="2" rtl="0">
              <a:lnSpc>
                <a:spcPct val="115000"/>
              </a:lnSpc>
              <a:spcBef>
                <a:spcPts val="0"/>
              </a:spcBef>
              <a:spcAft>
                <a:spcPts val="0"/>
              </a:spcAft>
              <a:buSzPts val="1000"/>
              <a:buFont typeface="Roboto Mono"/>
              <a:buNone/>
              <a:defRPr sz="1000">
                <a:latin typeface="Roboto Mono"/>
                <a:ea typeface="Roboto Mono"/>
                <a:cs typeface="Roboto Mono"/>
                <a:sym typeface="Roboto Mono"/>
              </a:defRPr>
            </a:lvl3pPr>
            <a:lvl4pPr lvl="3" rtl="0">
              <a:lnSpc>
                <a:spcPct val="115000"/>
              </a:lnSpc>
              <a:spcBef>
                <a:spcPts val="0"/>
              </a:spcBef>
              <a:spcAft>
                <a:spcPts val="0"/>
              </a:spcAft>
              <a:buSzPts val="1000"/>
              <a:buFont typeface="Roboto Mono"/>
              <a:buNone/>
              <a:defRPr>
                <a:latin typeface="Roboto Mono"/>
                <a:ea typeface="Roboto Mono"/>
                <a:cs typeface="Roboto Mono"/>
                <a:sym typeface="Roboto Mono"/>
              </a:defRPr>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Font typeface="Roboto Mono"/>
              <a:buNone/>
              <a:defRPr sz="1000">
                <a:latin typeface="Roboto Mono"/>
                <a:ea typeface="Roboto Mono"/>
                <a:cs typeface="Roboto Mono"/>
                <a:sym typeface="Roboto Mono"/>
              </a:defRPr>
            </a:lvl6pPr>
            <a:lvl7pPr lvl="6" rtl="0">
              <a:lnSpc>
                <a:spcPct val="115000"/>
              </a:lnSpc>
              <a:spcBef>
                <a:spcPts val="0"/>
              </a:spcBef>
              <a:spcAft>
                <a:spcPts val="0"/>
              </a:spcAft>
              <a:buSzPts val="1000"/>
              <a:buFont typeface="Roboto Mono"/>
              <a:buNone/>
              <a:defRPr sz="1000">
                <a:latin typeface="Roboto Mono"/>
                <a:ea typeface="Roboto Mono"/>
                <a:cs typeface="Roboto Mono"/>
                <a:sym typeface="Roboto Mono"/>
              </a:defRPr>
            </a:lvl7pPr>
            <a:lvl8pPr lvl="7" rtl="0">
              <a:lnSpc>
                <a:spcPct val="115000"/>
              </a:lnSpc>
              <a:spcBef>
                <a:spcPts val="0"/>
              </a:spcBef>
              <a:spcAft>
                <a:spcPts val="0"/>
              </a:spcAft>
              <a:buSzPts val="1000"/>
              <a:buFont typeface="Roboto Mono"/>
              <a:buNone/>
              <a:defRPr sz="1000">
                <a:latin typeface="Roboto Mono"/>
                <a:ea typeface="Roboto Mono"/>
                <a:cs typeface="Roboto Mono"/>
                <a:sym typeface="Roboto Mono"/>
              </a:defRPr>
            </a:lvl8pPr>
            <a:lvl9pPr lvl="8" rtl="0">
              <a:lnSpc>
                <a:spcPct val="115000"/>
              </a:lnSpc>
              <a:spcBef>
                <a:spcPts val="0"/>
              </a:spcBef>
              <a:spcAft>
                <a:spcPts val="0"/>
              </a:spcAft>
              <a:buSzPts val="1000"/>
              <a:buFont typeface="Roboto Mono"/>
              <a:buNone/>
              <a:defRPr sz="1000">
                <a:latin typeface="Roboto Mono"/>
                <a:ea typeface="Roboto Mono"/>
                <a:cs typeface="Roboto Mono"/>
                <a:sym typeface="Roboto Mono"/>
              </a:defRPr>
            </a:lvl9pPr>
          </a:lstStyle>
          <a:p>
            <a:endParaRPr/>
          </a:p>
        </p:txBody>
      </p:sp>
      <p:sp>
        <p:nvSpPr>
          <p:cNvPr id="90" name="Google Shape;90;p14"/>
          <p:cNvSpPr txBox="1">
            <a:spLocks noGrp="1"/>
          </p:cNvSpPr>
          <p:nvPr>
            <p:ph type="subTitle" idx="2"/>
          </p:nvPr>
        </p:nvSpPr>
        <p:spPr>
          <a:xfrm>
            <a:off x="6911600" y="114300"/>
            <a:ext cx="2137200" cy="10224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000"/>
              <a:buNone/>
              <a:defRPr sz="1000">
                <a:solidFill>
                  <a:schemeClr val="dk1"/>
                </a:solidFill>
              </a:defRPr>
            </a:lvl1pPr>
            <a:lvl2pPr lvl="1" rtl="0">
              <a:lnSpc>
                <a:spcPct val="115000"/>
              </a:lnSpc>
              <a:spcBef>
                <a:spcPts val="0"/>
              </a:spcBef>
              <a:spcAft>
                <a:spcPts val="0"/>
              </a:spcAft>
              <a:buSzPts val="1000"/>
              <a:buFont typeface="Roboto Mono"/>
              <a:buNone/>
              <a:defRPr sz="1000">
                <a:latin typeface="Roboto Mono"/>
                <a:ea typeface="Roboto Mono"/>
                <a:cs typeface="Roboto Mono"/>
                <a:sym typeface="Roboto Mono"/>
              </a:defRPr>
            </a:lvl2pPr>
            <a:lvl3pPr lvl="2" rtl="0">
              <a:lnSpc>
                <a:spcPct val="115000"/>
              </a:lnSpc>
              <a:spcBef>
                <a:spcPts val="0"/>
              </a:spcBef>
              <a:spcAft>
                <a:spcPts val="0"/>
              </a:spcAft>
              <a:buSzPts val="1000"/>
              <a:buFont typeface="Roboto Mono"/>
              <a:buNone/>
              <a:defRPr sz="1000">
                <a:latin typeface="Roboto Mono"/>
                <a:ea typeface="Roboto Mono"/>
                <a:cs typeface="Roboto Mono"/>
                <a:sym typeface="Roboto Mono"/>
              </a:defRPr>
            </a:lvl3pPr>
            <a:lvl4pPr lvl="3" rtl="0">
              <a:lnSpc>
                <a:spcPct val="115000"/>
              </a:lnSpc>
              <a:spcBef>
                <a:spcPts val="0"/>
              </a:spcBef>
              <a:spcAft>
                <a:spcPts val="0"/>
              </a:spcAft>
              <a:buSzPts val="1000"/>
              <a:buFont typeface="Roboto Mono"/>
              <a:buNone/>
              <a:defRPr>
                <a:latin typeface="Roboto Mono"/>
                <a:ea typeface="Roboto Mono"/>
                <a:cs typeface="Roboto Mono"/>
                <a:sym typeface="Roboto Mono"/>
              </a:defRPr>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Font typeface="Roboto Mono"/>
              <a:buNone/>
              <a:defRPr sz="1000">
                <a:latin typeface="Roboto Mono"/>
                <a:ea typeface="Roboto Mono"/>
                <a:cs typeface="Roboto Mono"/>
                <a:sym typeface="Roboto Mono"/>
              </a:defRPr>
            </a:lvl6pPr>
            <a:lvl7pPr lvl="6" rtl="0">
              <a:lnSpc>
                <a:spcPct val="115000"/>
              </a:lnSpc>
              <a:spcBef>
                <a:spcPts val="0"/>
              </a:spcBef>
              <a:spcAft>
                <a:spcPts val="0"/>
              </a:spcAft>
              <a:buSzPts val="1000"/>
              <a:buFont typeface="Roboto Mono"/>
              <a:buNone/>
              <a:defRPr sz="1000">
                <a:latin typeface="Roboto Mono"/>
                <a:ea typeface="Roboto Mono"/>
                <a:cs typeface="Roboto Mono"/>
                <a:sym typeface="Roboto Mono"/>
              </a:defRPr>
            </a:lvl7pPr>
            <a:lvl8pPr lvl="7" rtl="0">
              <a:lnSpc>
                <a:spcPct val="115000"/>
              </a:lnSpc>
              <a:spcBef>
                <a:spcPts val="0"/>
              </a:spcBef>
              <a:spcAft>
                <a:spcPts val="0"/>
              </a:spcAft>
              <a:buSzPts val="1000"/>
              <a:buFont typeface="Roboto Mono"/>
              <a:buNone/>
              <a:defRPr sz="1000">
                <a:latin typeface="Roboto Mono"/>
                <a:ea typeface="Roboto Mono"/>
                <a:cs typeface="Roboto Mono"/>
                <a:sym typeface="Roboto Mono"/>
              </a:defRPr>
            </a:lvl8pPr>
            <a:lvl9pPr lvl="8" rtl="0">
              <a:lnSpc>
                <a:spcPct val="115000"/>
              </a:lnSpc>
              <a:spcBef>
                <a:spcPts val="0"/>
              </a:spcBef>
              <a:spcAft>
                <a:spcPts val="0"/>
              </a:spcAft>
              <a:buSzPts val="1000"/>
              <a:buFont typeface="Roboto Mono"/>
              <a:buNone/>
              <a:defRPr sz="1000">
                <a:latin typeface="Roboto Mono"/>
                <a:ea typeface="Roboto Mono"/>
                <a:cs typeface="Roboto Mono"/>
                <a:sym typeface="Roboto Mono"/>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over_b2b">
  <p:cSld name="CUSTOM_10_1">
    <p:bg>
      <p:bgPr>
        <a:solidFill>
          <a:schemeClr val="lt1"/>
        </a:solidFill>
        <a:effectLst/>
      </p:bgPr>
    </p:bg>
    <p:spTree>
      <p:nvGrpSpPr>
        <p:cNvPr id="1" name="Shape 942"/>
        <p:cNvGrpSpPr/>
        <p:nvPr/>
      </p:nvGrpSpPr>
      <p:grpSpPr>
        <a:xfrm>
          <a:off x="0" y="0"/>
          <a:ext cx="0" cy="0"/>
          <a:chOff x="0" y="0"/>
          <a:chExt cx="0" cy="0"/>
        </a:xfrm>
      </p:grpSpPr>
      <p:sp>
        <p:nvSpPr>
          <p:cNvPr id="943" name="Google Shape;943;p13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44" name="Google Shape;944;p134"/>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945" name="Google Shape;945;p134"/>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946" name="Google Shape;946;p134"/>
          <p:cNvPicPr preferRelativeResize="0"/>
          <p:nvPr/>
        </p:nvPicPr>
        <p:blipFill rotWithShape="1">
          <a:blip r:embed="rId2">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over_b2b 1">
  <p:cSld name="CUSTOM_10_1_1">
    <p:bg>
      <p:bgPr>
        <a:solidFill>
          <a:schemeClr val="accent1"/>
        </a:solidFill>
        <a:effectLst/>
      </p:bgPr>
    </p:bg>
    <p:spTree>
      <p:nvGrpSpPr>
        <p:cNvPr id="1" name="Shape 947"/>
        <p:cNvGrpSpPr/>
        <p:nvPr/>
      </p:nvGrpSpPr>
      <p:grpSpPr>
        <a:xfrm>
          <a:off x="0" y="0"/>
          <a:ext cx="0" cy="0"/>
          <a:chOff x="0" y="0"/>
          <a:chExt cx="0" cy="0"/>
        </a:xfrm>
      </p:grpSpPr>
      <p:sp>
        <p:nvSpPr>
          <p:cNvPr id="948" name="Google Shape;948;p13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49" name="Google Shape;949;p135"/>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950" name="Google Shape;950;p135"/>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951" name="Google Shape;951;p135"/>
          <p:cNvPicPr preferRelativeResize="0"/>
          <p:nvPr/>
        </p:nvPicPr>
        <p:blipFill rotWithShape="1">
          <a:blip r:embed="rId2">
            <a:alphaModFix/>
          </a:blip>
          <a:srcRect t="377" b="377"/>
          <a:stretch/>
        </p:blipFill>
        <p:spPr>
          <a:xfrm>
            <a:off x="402925" y="4482957"/>
            <a:ext cx="1704201" cy="362650"/>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over_b2b_v3">
  <p:cSld name="CUSTOM_10_1_1_2">
    <p:bg>
      <p:bgPr>
        <a:solidFill>
          <a:schemeClr val="accent1"/>
        </a:solidFill>
        <a:effectLst/>
      </p:bgPr>
    </p:bg>
    <p:spTree>
      <p:nvGrpSpPr>
        <p:cNvPr id="1" name="Shape 952"/>
        <p:cNvGrpSpPr/>
        <p:nvPr/>
      </p:nvGrpSpPr>
      <p:grpSpPr>
        <a:xfrm>
          <a:off x="0" y="0"/>
          <a:ext cx="0" cy="0"/>
          <a:chOff x="0" y="0"/>
          <a:chExt cx="0" cy="0"/>
        </a:xfrm>
      </p:grpSpPr>
      <p:pic>
        <p:nvPicPr>
          <p:cNvPr id="953" name="Google Shape;953;p136"/>
          <p:cNvPicPr preferRelativeResize="0"/>
          <p:nvPr/>
        </p:nvPicPr>
        <p:blipFill rotWithShape="1">
          <a:blip r:embed="rId2">
            <a:alphaModFix/>
          </a:blip>
          <a:srcRect t="377" b="377"/>
          <a:stretch/>
        </p:blipFill>
        <p:spPr>
          <a:xfrm>
            <a:off x="115675" y="4923909"/>
            <a:ext cx="777028" cy="165350"/>
          </a:xfrm>
          <a:prstGeom prst="rect">
            <a:avLst/>
          </a:prstGeom>
          <a:noFill/>
          <a:ln>
            <a:noFill/>
          </a:ln>
        </p:spPr>
      </p:pic>
      <p:sp>
        <p:nvSpPr>
          <p:cNvPr id="954" name="Google Shape;954;p136"/>
          <p:cNvSpPr txBox="1">
            <a:spLocks noGrp="1"/>
          </p:cNvSpPr>
          <p:nvPr>
            <p:ph type="title"/>
          </p:nvPr>
        </p:nvSpPr>
        <p:spPr>
          <a:xfrm>
            <a:off x="5328175" y="704646"/>
            <a:ext cx="3412800" cy="34461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55" name="Google Shape;955;p136"/>
          <p:cNvSpPr>
            <a:spLocks noGrp="1"/>
          </p:cNvSpPr>
          <p:nvPr>
            <p:ph type="pic" idx="2"/>
          </p:nvPr>
        </p:nvSpPr>
        <p:spPr>
          <a:xfrm>
            <a:off x="-1125" y="0"/>
            <a:ext cx="4584000" cy="5212200"/>
          </a:xfrm>
          <a:prstGeom prst="rect">
            <a:avLst/>
          </a:prstGeom>
          <a:noFill/>
          <a:ln>
            <a:noFill/>
          </a:ln>
        </p:spPr>
      </p:sp>
      <p:sp>
        <p:nvSpPr>
          <p:cNvPr id="956" name="Google Shape;956;p136"/>
          <p:cNvSpPr txBox="1">
            <a:spLocks noGrp="1"/>
          </p:cNvSpPr>
          <p:nvPr>
            <p:ph type="subTitle" idx="1"/>
          </p:nvPr>
        </p:nvSpPr>
        <p:spPr>
          <a:xfrm>
            <a:off x="5328175" y="440470"/>
            <a:ext cx="3412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pic>
        <p:nvPicPr>
          <p:cNvPr id="957" name="Google Shape;957;p136"/>
          <p:cNvPicPr preferRelativeResize="0"/>
          <p:nvPr/>
        </p:nvPicPr>
        <p:blipFill rotWithShape="1">
          <a:blip r:embed="rId3">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over_b2bxpartner">
  <p:cSld name="CUSTOM_10_1_1_1">
    <p:bg>
      <p:bgPr>
        <a:solidFill>
          <a:schemeClr val="accent1"/>
        </a:solidFill>
        <a:effectLst/>
      </p:bgPr>
    </p:bg>
    <p:spTree>
      <p:nvGrpSpPr>
        <p:cNvPr id="1" name="Shape 958"/>
        <p:cNvGrpSpPr/>
        <p:nvPr/>
      </p:nvGrpSpPr>
      <p:grpSpPr>
        <a:xfrm>
          <a:off x="0" y="0"/>
          <a:ext cx="0" cy="0"/>
          <a:chOff x="0" y="0"/>
          <a:chExt cx="0" cy="0"/>
        </a:xfrm>
      </p:grpSpPr>
      <p:sp>
        <p:nvSpPr>
          <p:cNvPr id="959" name="Google Shape;959;p13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960" name="Google Shape;960;p137"/>
          <p:cNvCxnSpPr/>
          <p:nvPr/>
        </p:nvCxnSpPr>
        <p:spPr>
          <a:xfrm>
            <a:off x="402900" y="1134147"/>
            <a:ext cx="8338200" cy="0"/>
          </a:xfrm>
          <a:prstGeom prst="straightConnector1">
            <a:avLst/>
          </a:prstGeom>
          <a:noFill/>
          <a:ln w="9525" cap="flat" cmpd="sng">
            <a:solidFill>
              <a:schemeClr val="dk1"/>
            </a:solidFill>
            <a:prstDash val="solid"/>
            <a:round/>
            <a:headEnd type="none" w="med" len="med"/>
            <a:tailEnd type="none" w="med" len="med"/>
          </a:ln>
        </p:spPr>
      </p:cxnSp>
      <p:cxnSp>
        <p:nvCxnSpPr>
          <p:cNvPr id="961" name="Google Shape;961;p137"/>
          <p:cNvCxnSpPr/>
          <p:nvPr/>
        </p:nvCxnSpPr>
        <p:spPr>
          <a:xfrm>
            <a:off x="2684700" y="440470"/>
            <a:ext cx="0" cy="696900"/>
          </a:xfrm>
          <a:prstGeom prst="straightConnector1">
            <a:avLst/>
          </a:prstGeom>
          <a:noFill/>
          <a:ln w="9525" cap="flat" cmpd="sng">
            <a:solidFill>
              <a:schemeClr val="dk1"/>
            </a:solidFill>
            <a:prstDash val="solid"/>
            <a:round/>
            <a:headEnd type="none" w="med" len="med"/>
            <a:tailEnd type="none" w="med" len="med"/>
          </a:ln>
        </p:spPr>
      </p:cxnSp>
      <p:cxnSp>
        <p:nvCxnSpPr>
          <p:cNvPr id="962" name="Google Shape;962;p137"/>
          <p:cNvCxnSpPr/>
          <p:nvPr/>
        </p:nvCxnSpPr>
        <p:spPr>
          <a:xfrm rot="10800000">
            <a:off x="402900" y="4153497"/>
            <a:ext cx="8338200" cy="0"/>
          </a:xfrm>
          <a:prstGeom prst="straightConnector1">
            <a:avLst/>
          </a:prstGeom>
          <a:noFill/>
          <a:ln w="9525" cap="flat" cmpd="sng">
            <a:solidFill>
              <a:schemeClr val="dk1"/>
            </a:solidFill>
            <a:prstDash val="solid"/>
            <a:round/>
            <a:headEnd type="none" w="med" len="med"/>
            <a:tailEnd type="none" w="med" len="med"/>
          </a:ln>
        </p:spPr>
      </p:cxnSp>
      <p:sp>
        <p:nvSpPr>
          <p:cNvPr id="963" name="Google Shape;963;p137"/>
          <p:cNvSpPr txBox="1"/>
          <p:nvPr/>
        </p:nvSpPr>
        <p:spPr>
          <a:xfrm>
            <a:off x="696575" y="4411669"/>
            <a:ext cx="3825900" cy="187200"/>
          </a:xfrm>
          <a:prstGeom prst="rect">
            <a:avLst/>
          </a:prstGeom>
          <a:noFill/>
          <a:ln>
            <a:noFill/>
          </a:ln>
        </p:spPr>
        <p:txBody>
          <a:bodyPr spcFirstLastPara="1" wrap="square" lIns="0" tIns="0" rIns="91425" bIns="0" anchor="ctr" anchorCtr="0">
            <a:noAutofit/>
          </a:bodyPr>
          <a:lstStyle/>
          <a:p>
            <a:pPr marL="0" lvl="0" indent="0" algn="l" rtl="0">
              <a:lnSpc>
                <a:spcPct val="100000"/>
              </a:lnSpc>
              <a:spcBef>
                <a:spcPts val="0"/>
              </a:spcBef>
              <a:spcAft>
                <a:spcPts val="0"/>
              </a:spcAft>
              <a:buNone/>
            </a:pPr>
            <a:r>
              <a:rPr lang="en" sz="1200">
                <a:solidFill>
                  <a:schemeClr val="dk1"/>
                </a:solidFill>
                <a:latin typeface="Poppins"/>
                <a:ea typeface="Poppins"/>
                <a:cs typeface="Poppins"/>
                <a:sym typeface="Poppins"/>
              </a:rPr>
              <a:t>T</a:t>
            </a:r>
            <a:r>
              <a:rPr lang="en" sz="1200">
                <a:latin typeface="Poppins"/>
                <a:ea typeface="Poppins"/>
                <a:cs typeface="Poppins"/>
                <a:sym typeface="Poppins"/>
              </a:rPr>
              <a:t>ripadvisor</a:t>
            </a:r>
            <a:r>
              <a:rPr lang="en" sz="1200">
                <a:solidFill>
                  <a:schemeClr val="dk1"/>
                </a:solidFill>
                <a:latin typeface="Poppins"/>
                <a:ea typeface="Poppins"/>
                <a:cs typeface="Poppins"/>
                <a:sym typeface="Poppins"/>
              </a:rPr>
              <a:t> </a:t>
            </a:r>
            <a:r>
              <a:rPr lang="en" sz="1200">
                <a:latin typeface="Poppins"/>
                <a:ea typeface="Poppins"/>
                <a:cs typeface="Poppins"/>
                <a:sym typeface="Poppins"/>
              </a:rPr>
              <a:t>x</a:t>
            </a:r>
            <a:r>
              <a:rPr lang="en" sz="1200">
                <a:solidFill>
                  <a:schemeClr val="dk1"/>
                </a:solidFill>
                <a:latin typeface="Poppins"/>
                <a:ea typeface="Poppins"/>
                <a:cs typeface="Poppins"/>
                <a:sym typeface="Poppins"/>
              </a:rPr>
              <a:t> PARTNER</a:t>
            </a:r>
            <a:endParaRPr sz="1200">
              <a:solidFill>
                <a:schemeClr val="dk1"/>
              </a:solidFill>
              <a:latin typeface="Poppins"/>
              <a:ea typeface="Poppins"/>
              <a:cs typeface="Poppins"/>
              <a:sym typeface="Poppins"/>
            </a:endParaRPr>
          </a:p>
        </p:txBody>
      </p:sp>
      <p:pic>
        <p:nvPicPr>
          <p:cNvPr id="964" name="Google Shape;964;p137"/>
          <p:cNvPicPr preferRelativeResize="0"/>
          <p:nvPr/>
        </p:nvPicPr>
        <p:blipFill rotWithShape="1">
          <a:blip r:embed="rId2">
            <a:alphaModFix/>
          </a:blip>
          <a:srcRect t="377" b="377"/>
          <a:stretch/>
        </p:blipFill>
        <p:spPr>
          <a:xfrm>
            <a:off x="691125" y="602071"/>
            <a:ext cx="1704201" cy="362650"/>
          </a:xfrm>
          <a:prstGeom prst="rect">
            <a:avLst/>
          </a:prstGeom>
          <a:noFill/>
          <a:ln>
            <a:noFill/>
          </a:ln>
        </p:spPr>
      </p:pic>
      <p:sp>
        <p:nvSpPr>
          <p:cNvPr id="965" name="Google Shape;965;p137"/>
          <p:cNvSpPr txBox="1">
            <a:spLocks noGrp="1"/>
          </p:cNvSpPr>
          <p:nvPr>
            <p:ph type="title"/>
          </p:nvPr>
        </p:nvSpPr>
        <p:spPr>
          <a:xfrm>
            <a:off x="691200" y="1395080"/>
            <a:ext cx="7349400" cy="25179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6" name="Google Shape;966;p137"/>
          <p:cNvSpPr txBox="1">
            <a:spLocks noGrp="1"/>
          </p:cNvSpPr>
          <p:nvPr>
            <p:ph type="subTitle" idx="1"/>
          </p:nvPr>
        </p:nvSpPr>
        <p:spPr>
          <a:xfrm>
            <a:off x="5748075" y="717262"/>
            <a:ext cx="2704800" cy="156000"/>
          </a:xfrm>
          <a:prstGeom prst="rect">
            <a:avLst/>
          </a:prstGeom>
        </p:spPr>
        <p:txBody>
          <a:bodyPr spcFirstLastPara="1" wrap="square" lIns="0" tIns="0" rIns="91425" bIns="0" anchor="t" anchorCtr="0">
            <a:noAutofit/>
          </a:bodyPr>
          <a:lstStyle>
            <a:lvl1pPr lvl="0" algn="r">
              <a:spcBef>
                <a:spcPts val="0"/>
              </a:spcBef>
              <a:spcAft>
                <a:spcPts val="0"/>
              </a:spcAft>
              <a:buSzPts val="1000"/>
              <a:buFont typeface="Roboto Mono"/>
              <a:buNone/>
              <a:defRPr sz="1000">
                <a:latin typeface="Roboto Mono"/>
                <a:ea typeface="Roboto Mono"/>
                <a:cs typeface="Roboto Mono"/>
                <a:sym typeface="Roboto Mono"/>
              </a:defRPr>
            </a:lvl1pPr>
            <a:lvl2pPr lvl="1" algn="r">
              <a:spcBef>
                <a:spcPts val="1600"/>
              </a:spcBef>
              <a:spcAft>
                <a:spcPts val="0"/>
              </a:spcAft>
              <a:buSzPts val="1000"/>
              <a:buFont typeface="Roboto Mono"/>
              <a:buNone/>
              <a:defRPr sz="1000">
                <a:latin typeface="Roboto Mono"/>
                <a:ea typeface="Roboto Mono"/>
                <a:cs typeface="Roboto Mono"/>
                <a:sym typeface="Roboto Mono"/>
              </a:defRPr>
            </a:lvl2pPr>
            <a:lvl3pPr lvl="2" algn="r">
              <a:spcBef>
                <a:spcPts val="1600"/>
              </a:spcBef>
              <a:spcAft>
                <a:spcPts val="0"/>
              </a:spcAft>
              <a:buSzPts val="1000"/>
              <a:buFont typeface="Roboto Mono"/>
              <a:buNone/>
              <a:defRPr sz="1000">
                <a:latin typeface="Roboto Mono"/>
                <a:ea typeface="Roboto Mono"/>
                <a:cs typeface="Roboto Mono"/>
                <a:sym typeface="Roboto Mono"/>
              </a:defRPr>
            </a:lvl3pPr>
            <a:lvl4pPr lvl="3" algn="r">
              <a:spcBef>
                <a:spcPts val="1600"/>
              </a:spcBef>
              <a:spcAft>
                <a:spcPts val="0"/>
              </a:spcAft>
              <a:buSzPts val="1000"/>
              <a:buFont typeface="Roboto Mono"/>
              <a:buNone/>
              <a:defRPr>
                <a:latin typeface="Roboto Mono"/>
                <a:ea typeface="Roboto Mono"/>
                <a:cs typeface="Roboto Mono"/>
                <a:sym typeface="Roboto Mono"/>
              </a:defRPr>
            </a:lvl4pPr>
            <a:lvl5pPr lvl="4" algn="r">
              <a:spcBef>
                <a:spcPts val="1600"/>
              </a:spcBef>
              <a:spcAft>
                <a:spcPts val="0"/>
              </a:spcAft>
              <a:buSzPts val="1000"/>
              <a:buFont typeface="Roboto Mono"/>
              <a:buNone/>
              <a:defRPr>
                <a:latin typeface="Roboto Mono"/>
                <a:ea typeface="Roboto Mono"/>
                <a:cs typeface="Roboto Mono"/>
                <a:sym typeface="Roboto Mono"/>
              </a:defRPr>
            </a:lvl5pPr>
            <a:lvl6pPr lvl="5" algn="r">
              <a:spcBef>
                <a:spcPts val="1600"/>
              </a:spcBef>
              <a:spcAft>
                <a:spcPts val="0"/>
              </a:spcAft>
              <a:buSzPts val="1000"/>
              <a:buFont typeface="Roboto Mono"/>
              <a:buNone/>
              <a:defRPr sz="1000">
                <a:latin typeface="Roboto Mono"/>
                <a:ea typeface="Roboto Mono"/>
                <a:cs typeface="Roboto Mono"/>
                <a:sym typeface="Roboto Mono"/>
              </a:defRPr>
            </a:lvl6pPr>
            <a:lvl7pPr lvl="6" algn="r">
              <a:spcBef>
                <a:spcPts val="1600"/>
              </a:spcBef>
              <a:spcAft>
                <a:spcPts val="0"/>
              </a:spcAft>
              <a:buSzPts val="1000"/>
              <a:buFont typeface="Roboto Mono"/>
              <a:buNone/>
              <a:defRPr>
                <a:latin typeface="Roboto Mono"/>
                <a:ea typeface="Roboto Mono"/>
                <a:cs typeface="Roboto Mono"/>
                <a:sym typeface="Roboto Mono"/>
              </a:defRPr>
            </a:lvl7pPr>
            <a:lvl8pPr lvl="7" algn="r">
              <a:spcBef>
                <a:spcPts val="1600"/>
              </a:spcBef>
              <a:spcAft>
                <a:spcPts val="0"/>
              </a:spcAft>
              <a:buSzPts val="1000"/>
              <a:buFont typeface="Roboto Mono"/>
              <a:buNone/>
              <a:defRPr>
                <a:latin typeface="Roboto Mono"/>
                <a:ea typeface="Roboto Mono"/>
                <a:cs typeface="Roboto Mono"/>
                <a:sym typeface="Roboto Mono"/>
              </a:defRPr>
            </a:lvl8pPr>
            <a:lvl9pPr lvl="8" algn="r">
              <a:spcBef>
                <a:spcPts val="1600"/>
              </a:spcBef>
              <a:spcAft>
                <a:spcPts val="1600"/>
              </a:spcAft>
              <a:buSzPts val="1000"/>
              <a:buFont typeface="Roboto Mono"/>
              <a:buNone/>
              <a:defRPr>
                <a:latin typeface="Roboto Mono"/>
                <a:ea typeface="Roboto Mono"/>
                <a:cs typeface="Roboto Mono"/>
                <a:sym typeface="Roboto Mono"/>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3 grid photo_green">
  <p:cSld name="CUSTOM_12">
    <p:bg>
      <p:bgPr>
        <a:solidFill>
          <a:schemeClr val="lt1"/>
        </a:solidFill>
        <a:effectLst/>
      </p:bgPr>
    </p:bg>
    <p:spTree>
      <p:nvGrpSpPr>
        <p:cNvPr id="1" name="Shape 967"/>
        <p:cNvGrpSpPr/>
        <p:nvPr/>
      </p:nvGrpSpPr>
      <p:grpSpPr>
        <a:xfrm>
          <a:off x="0" y="0"/>
          <a:ext cx="0" cy="0"/>
          <a:chOff x="0" y="0"/>
          <a:chExt cx="0" cy="0"/>
        </a:xfrm>
      </p:grpSpPr>
      <p:sp>
        <p:nvSpPr>
          <p:cNvPr id="968" name="Google Shape;968;p13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69" name="Google Shape;969;p138"/>
          <p:cNvSpPr>
            <a:spLocks noGrp="1"/>
          </p:cNvSpPr>
          <p:nvPr>
            <p:ph type="pic" idx="2"/>
          </p:nvPr>
        </p:nvSpPr>
        <p:spPr>
          <a:xfrm>
            <a:off x="6733525" y="766611"/>
            <a:ext cx="1307100" cy="2241000"/>
          </a:xfrm>
          <a:prstGeom prst="rect">
            <a:avLst/>
          </a:prstGeom>
          <a:noFill/>
          <a:ln>
            <a:noFill/>
          </a:ln>
        </p:spPr>
      </p:sp>
      <p:sp>
        <p:nvSpPr>
          <p:cNvPr id="970" name="Google Shape;970;p138"/>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971" name="Google Shape;971;p138"/>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972" name="Google Shape;972;p138"/>
          <p:cNvSpPr>
            <a:spLocks noGrp="1"/>
          </p:cNvSpPr>
          <p:nvPr>
            <p:ph type="pic" idx="3"/>
          </p:nvPr>
        </p:nvSpPr>
        <p:spPr>
          <a:xfrm>
            <a:off x="5329250" y="766611"/>
            <a:ext cx="1307100" cy="2241000"/>
          </a:xfrm>
          <a:prstGeom prst="rect">
            <a:avLst/>
          </a:prstGeom>
          <a:noFill/>
          <a:ln>
            <a:noFill/>
          </a:ln>
        </p:spPr>
      </p:sp>
      <p:sp>
        <p:nvSpPr>
          <p:cNvPr id="973" name="Google Shape;973;p138"/>
          <p:cNvSpPr>
            <a:spLocks noGrp="1"/>
          </p:cNvSpPr>
          <p:nvPr>
            <p:ph type="pic" idx="4"/>
          </p:nvPr>
        </p:nvSpPr>
        <p:spPr>
          <a:xfrm>
            <a:off x="3920350" y="766611"/>
            <a:ext cx="1307100" cy="2241000"/>
          </a:xfrm>
          <a:prstGeom prst="rect">
            <a:avLst/>
          </a:prstGeom>
          <a:noFill/>
          <a:ln>
            <a:noFill/>
          </a:ln>
        </p:spPr>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4 grid photo_green">
  <p:cSld name="CUSTOM_15">
    <p:bg>
      <p:bgPr>
        <a:solidFill>
          <a:schemeClr val="lt1"/>
        </a:solidFill>
        <a:effectLst/>
      </p:bgPr>
    </p:bg>
    <p:spTree>
      <p:nvGrpSpPr>
        <p:cNvPr id="1" name="Shape 974"/>
        <p:cNvGrpSpPr/>
        <p:nvPr/>
      </p:nvGrpSpPr>
      <p:grpSpPr>
        <a:xfrm>
          <a:off x="0" y="0"/>
          <a:ext cx="0" cy="0"/>
          <a:chOff x="0" y="0"/>
          <a:chExt cx="0" cy="0"/>
        </a:xfrm>
      </p:grpSpPr>
      <p:sp>
        <p:nvSpPr>
          <p:cNvPr id="975" name="Google Shape;975;p13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76" name="Google Shape;976;p139"/>
          <p:cNvSpPr>
            <a:spLocks noGrp="1"/>
          </p:cNvSpPr>
          <p:nvPr>
            <p:ph type="pic" idx="2"/>
          </p:nvPr>
        </p:nvSpPr>
        <p:spPr>
          <a:xfrm>
            <a:off x="4625850" y="766611"/>
            <a:ext cx="2007000" cy="1839600"/>
          </a:xfrm>
          <a:prstGeom prst="rect">
            <a:avLst/>
          </a:prstGeom>
          <a:noFill/>
          <a:ln>
            <a:noFill/>
          </a:ln>
        </p:spPr>
      </p:sp>
      <p:sp>
        <p:nvSpPr>
          <p:cNvPr id="977" name="Google Shape;977;p139"/>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978" name="Google Shape;978;p139"/>
          <p:cNvSpPr txBox="1">
            <a:spLocks noGrp="1"/>
          </p:cNvSpPr>
          <p:nvPr>
            <p:ph type="title"/>
          </p:nvPr>
        </p:nvSpPr>
        <p:spPr>
          <a:xfrm>
            <a:off x="40945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979" name="Google Shape;979;p139"/>
          <p:cNvSpPr txBox="1">
            <a:spLocks noGrp="1"/>
          </p:cNvSpPr>
          <p:nvPr>
            <p:ph type="subTitle" idx="3"/>
          </p:nvPr>
        </p:nvSpPr>
        <p:spPr>
          <a:xfrm>
            <a:off x="3957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980" name="Google Shape;980;p139"/>
          <p:cNvSpPr txBox="1">
            <a:spLocks noGrp="1"/>
          </p:cNvSpPr>
          <p:nvPr>
            <p:ph type="title" idx="4"/>
          </p:nvPr>
        </p:nvSpPr>
        <p:spPr>
          <a:xfrm>
            <a:off x="251920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981" name="Google Shape;981;p139"/>
          <p:cNvSpPr txBox="1">
            <a:spLocks noGrp="1"/>
          </p:cNvSpPr>
          <p:nvPr>
            <p:ph type="subTitle" idx="5"/>
          </p:nvPr>
        </p:nvSpPr>
        <p:spPr>
          <a:xfrm>
            <a:off x="25123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982" name="Google Shape;982;p139"/>
          <p:cNvSpPr txBox="1">
            <a:spLocks noGrp="1"/>
          </p:cNvSpPr>
          <p:nvPr>
            <p:ph type="title" idx="6"/>
          </p:nvPr>
        </p:nvSpPr>
        <p:spPr>
          <a:xfrm>
            <a:off x="463580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983" name="Google Shape;983;p139"/>
          <p:cNvSpPr txBox="1">
            <a:spLocks noGrp="1"/>
          </p:cNvSpPr>
          <p:nvPr>
            <p:ph type="subTitle" idx="7"/>
          </p:nvPr>
        </p:nvSpPr>
        <p:spPr>
          <a:xfrm>
            <a:off x="46289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984" name="Google Shape;984;p139"/>
          <p:cNvSpPr txBox="1">
            <a:spLocks noGrp="1"/>
          </p:cNvSpPr>
          <p:nvPr>
            <p:ph type="title" idx="8"/>
          </p:nvPr>
        </p:nvSpPr>
        <p:spPr>
          <a:xfrm>
            <a:off x="6737475"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985" name="Google Shape;985;p139"/>
          <p:cNvSpPr txBox="1">
            <a:spLocks noGrp="1"/>
          </p:cNvSpPr>
          <p:nvPr>
            <p:ph type="subTitle" idx="9"/>
          </p:nvPr>
        </p:nvSpPr>
        <p:spPr>
          <a:xfrm>
            <a:off x="6730625"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986" name="Google Shape;986;p139"/>
          <p:cNvSpPr>
            <a:spLocks noGrp="1"/>
          </p:cNvSpPr>
          <p:nvPr>
            <p:ph type="pic" idx="13"/>
          </p:nvPr>
        </p:nvSpPr>
        <p:spPr>
          <a:xfrm>
            <a:off x="409450" y="766611"/>
            <a:ext cx="2007000" cy="1839600"/>
          </a:xfrm>
          <a:prstGeom prst="rect">
            <a:avLst/>
          </a:prstGeom>
          <a:noFill/>
          <a:ln>
            <a:noFill/>
          </a:ln>
        </p:spPr>
      </p:sp>
      <p:sp>
        <p:nvSpPr>
          <p:cNvPr id="987" name="Google Shape;987;p139"/>
          <p:cNvSpPr>
            <a:spLocks noGrp="1"/>
          </p:cNvSpPr>
          <p:nvPr>
            <p:ph type="pic" idx="14"/>
          </p:nvPr>
        </p:nvSpPr>
        <p:spPr>
          <a:xfrm>
            <a:off x="2517650" y="766611"/>
            <a:ext cx="2007000" cy="1839600"/>
          </a:xfrm>
          <a:prstGeom prst="rect">
            <a:avLst/>
          </a:prstGeom>
          <a:noFill/>
          <a:ln>
            <a:noFill/>
          </a:ln>
        </p:spPr>
      </p:sp>
      <p:sp>
        <p:nvSpPr>
          <p:cNvPr id="988" name="Google Shape;988;p139"/>
          <p:cNvSpPr>
            <a:spLocks noGrp="1"/>
          </p:cNvSpPr>
          <p:nvPr>
            <p:ph type="pic" idx="15"/>
          </p:nvPr>
        </p:nvSpPr>
        <p:spPr>
          <a:xfrm>
            <a:off x="6734050" y="766611"/>
            <a:ext cx="2007000" cy="1839600"/>
          </a:xfrm>
          <a:prstGeom prst="rect">
            <a:avLst/>
          </a:prstGeom>
          <a:noFill/>
          <a:ln>
            <a:noFill/>
          </a:ln>
        </p:spPr>
      </p:sp>
      <p:pic>
        <p:nvPicPr>
          <p:cNvPr id="989" name="Google Shape;989;p139"/>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3 grid photo_white">
  <p:cSld name="CUSTOM_15_1">
    <p:bg>
      <p:bgPr>
        <a:solidFill>
          <a:schemeClr val="lt1"/>
        </a:solidFill>
        <a:effectLst/>
      </p:bgPr>
    </p:bg>
    <p:spTree>
      <p:nvGrpSpPr>
        <p:cNvPr id="1" name="Shape 990"/>
        <p:cNvGrpSpPr/>
        <p:nvPr/>
      </p:nvGrpSpPr>
      <p:grpSpPr>
        <a:xfrm>
          <a:off x="0" y="0"/>
          <a:ext cx="0" cy="0"/>
          <a:chOff x="0" y="0"/>
          <a:chExt cx="0" cy="0"/>
        </a:xfrm>
      </p:grpSpPr>
      <p:sp>
        <p:nvSpPr>
          <p:cNvPr id="991" name="Google Shape;991;p140"/>
          <p:cNvSpPr>
            <a:spLocks noGrp="1"/>
          </p:cNvSpPr>
          <p:nvPr>
            <p:ph type="pic" idx="2"/>
          </p:nvPr>
        </p:nvSpPr>
        <p:spPr>
          <a:xfrm>
            <a:off x="409450" y="766611"/>
            <a:ext cx="2711400" cy="2715900"/>
          </a:xfrm>
          <a:prstGeom prst="rect">
            <a:avLst/>
          </a:prstGeom>
          <a:noFill/>
          <a:ln>
            <a:noFill/>
          </a:ln>
        </p:spPr>
      </p:sp>
      <p:sp>
        <p:nvSpPr>
          <p:cNvPr id="992" name="Google Shape;992;p140"/>
          <p:cNvSpPr>
            <a:spLocks noGrp="1"/>
          </p:cNvSpPr>
          <p:nvPr>
            <p:ph type="pic" idx="3"/>
          </p:nvPr>
        </p:nvSpPr>
        <p:spPr>
          <a:xfrm>
            <a:off x="3216300" y="766611"/>
            <a:ext cx="2711400" cy="2715900"/>
          </a:xfrm>
          <a:prstGeom prst="rect">
            <a:avLst/>
          </a:prstGeom>
          <a:noFill/>
          <a:ln>
            <a:noFill/>
          </a:ln>
        </p:spPr>
      </p:sp>
      <p:sp>
        <p:nvSpPr>
          <p:cNvPr id="993" name="Google Shape;993;p140"/>
          <p:cNvSpPr>
            <a:spLocks noGrp="1"/>
          </p:cNvSpPr>
          <p:nvPr>
            <p:ph type="pic" idx="4"/>
          </p:nvPr>
        </p:nvSpPr>
        <p:spPr>
          <a:xfrm>
            <a:off x="6033095" y="766611"/>
            <a:ext cx="2711400" cy="2715900"/>
          </a:xfrm>
          <a:prstGeom prst="rect">
            <a:avLst/>
          </a:prstGeom>
          <a:noFill/>
          <a:ln>
            <a:noFill/>
          </a:ln>
        </p:spPr>
      </p:sp>
      <p:sp>
        <p:nvSpPr>
          <p:cNvPr id="994" name="Google Shape;994;p14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95" name="Google Shape;995;p140"/>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996" name="Google Shape;996;p140"/>
          <p:cNvSpPr txBox="1">
            <a:spLocks noGrp="1"/>
          </p:cNvSpPr>
          <p:nvPr>
            <p:ph type="title"/>
          </p:nvPr>
        </p:nvSpPr>
        <p:spPr>
          <a:xfrm>
            <a:off x="414125" y="3698410"/>
            <a:ext cx="26931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997" name="Google Shape;997;p140"/>
          <p:cNvSpPr txBox="1">
            <a:spLocks noGrp="1"/>
          </p:cNvSpPr>
          <p:nvPr>
            <p:ph type="subTitle" idx="5"/>
          </p:nvPr>
        </p:nvSpPr>
        <p:spPr>
          <a:xfrm>
            <a:off x="395750" y="4035469"/>
            <a:ext cx="26931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998" name="Google Shape;998;p140"/>
          <p:cNvSpPr txBox="1">
            <a:spLocks noGrp="1"/>
          </p:cNvSpPr>
          <p:nvPr>
            <p:ph type="title" idx="6"/>
          </p:nvPr>
        </p:nvSpPr>
        <p:spPr>
          <a:xfrm>
            <a:off x="3216294" y="3698410"/>
            <a:ext cx="27114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999" name="Google Shape;999;p140"/>
          <p:cNvSpPr txBox="1">
            <a:spLocks noGrp="1"/>
          </p:cNvSpPr>
          <p:nvPr>
            <p:ph type="subTitle" idx="7"/>
          </p:nvPr>
        </p:nvSpPr>
        <p:spPr>
          <a:xfrm>
            <a:off x="3216298" y="4035469"/>
            <a:ext cx="27114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000" name="Google Shape;1000;p140"/>
          <p:cNvSpPr txBox="1">
            <a:spLocks noGrp="1"/>
          </p:cNvSpPr>
          <p:nvPr>
            <p:ph type="title" idx="8"/>
          </p:nvPr>
        </p:nvSpPr>
        <p:spPr>
          <a:xfrm>
            <a:off x="6022598" y="3698410"/>
            <a:ext cx="27114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001" name="Google Shape;1001;p140"/>
          <p:cNvSpPr txBox="1">
            <a:spLocks noGrp="1"/>
          </p:cNvSpPr>
          <p:nvPr>
            <p:ph type="subTitle" idx="9"/>
          </p:nvPr>
        </p:nvSpPr>
        <p:spPr>
          <a:xfrm>
            <a:off x="6022600" y="4035469"/>
            <a:ext cx="27114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pic>
        <p:nvPicPr>
          <p:cNvPr id="1002" name="Google Shape;1002;p140"/>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5 grid photo_green 2">
  <p:cSld name="CUSTOM_15_1_2">
    <p:bg>
      <p:bgPr>
        <a:solidFill>
          <a:schemeClr val="lt1"/>
        </a:solidFill>
        <a:effectLst/>
      </p:bgPr>
    </p:bg>
    <p:spTree>
      <p:nvGrpSpPr>
        <p:cNvPr id="1" name="Shape 1003"/>
        <p:cNvGrpSpPr/>
        <p:nvPr/>
      </p:nvGrpSpPr>
      <p:grpSpPr>
        <a:xfrm>
          <a:off x="0" y="0"/>
          <a:ext cx="0" cy="0"/>
          <a:chOff x="0" y="0"/>
          <a:chExt cx="0" cy="0"/>
        </a:xfrm>
      </p:grpSpPr>
      <p:sp>
        <p:nvSpPr>
          <p:cNvPr id="1004" name="Google Shape;1004;p141"/>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005" name="Google Shape;1005;p141"/>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006" name="Google Shape;1006;p141"/>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007" name="Google Shape;1007;p141"/>
          <p:cNvSpPr>
            <a:spLocks noGrp="1"/>
          </p:cNvSpPr>
          <p:nvPr>
            <p:ph type="pic" idx="3"/>
          </p:nvPr>
        </p:nvSpPr>
        <p:spPr>
          <a:xfrm>
            <a:off x="409450" y="766611"/>
            <a:ext cx="1563300" cy="1839600"/>
          </a:xfrm>
          <a:prstGeom prst="rect">
            <a:avLst/>
          </a:prstGeom>
          <a:noFill/>
          <a:ln>
            <a:noFill/>
          </a:ln>
        </p:spPr>
      </p:sp>
      <p:sp>
        <p:nvSpPr>
          <p:cNvPr id="1008" name="Google Shape;1008;p141"/>
          <p:cNvSpPr>
            <a:spLocks noGrp="1"/>
          </p:cNvSpPr>
          <p:nvPr>
            <p:ph type="pic" idx="4"/>
          </p:nvPr>
        </p:nvSpPr>
        <p:spPr>
          <a:xfrm>
            <a:off x="2095477" y="766611"/>
            <a:ext cx="1563300" cy="1839600"/>
          </a:xfrm>
          <a:prstGeom prst="rect">
            <a:avLst/>
          </a:prstGeom>
          <a:noFill/>
          <a:ln>
            <a:noFill/>
          </a:ln>
        </p:spPr>
      </p:sp>
      <p:sp>
        <p:nvSpPr>
          <p:cNvPr id="1009" name="Google Shape;1009;p141"/>
          <p:cNvSpPr>
            <a:spLocks noGrp="1"/>
          </p:cNvSpPr>
          <p:nvPr>
            <p:ph type="pic" idx="5"/>
          </p:nvPr>
        </p:nvSpPr>
        <p:spPr>
          <a:xfrm>
            <a:off x="3781505" y="766611"/>
            <a:ext cx="1563300" cy="1839600"/>
          </a:xfrm>
          <a:prstGeom prst="rect">
            <a:avLst/>
          </a:prstGeom>
          <a:noFill/>
          <a:ln>
            <a:noFill/>
          </a:ln>
        </p:spPr>
      </p:sp>
      <p:sp>
        <p:nvSpPr>
          <p:cNvPr id="1010" name="Google Shape;1010;p141"/>
          <p:cNvSpPr>
            <a:spLocks noGrp="1"/>
          </p:cNvSpPr>
          <p:nvPr>
            <p:ph type="pic" idx="6"/>
          </p:nvPr>
        </p:nvSpPr>
        <p:spPr>
          <a:xfrm>
            <a:off x="5467530" y="766611"/>
            <a:ext cx="1563300" cy="1839600"/>
          </a:xfrm>
          <a:prstGeom prst="rect">
            <a:avLst/>
          </a:prstGeom>
          <a:noFill/>
          <a:ln>
            <a:noFill/>
          </a:ln>
        </p:spPr>
      </p:sp>
      <p:sp>
        <p:nvSpPr>
          <p:cNvPr id="1011" name="Google Shape;1011;p141"/>
          <p:cNvSpPr>
            <a:spLocks noGrp="1"/>
          </p:cNvSpPr>
          <p:nvPr>
            <p:ph type="pic" idx="7"/>
          </p:nvPr>
        </p:nvSpPr>
        <p:spPr>
          <a:xfrm>
            <a:off x="7181207" y="766611"/>
            <a:ext cx="1563300" cy="1839600"/>
          </a:xfrm>
          <a:prstGeom prst="rect">
            <a:avLst/>
          </a:prstGeom>
          <a:noFill/>
          <a:ln>
            <a:noFill/>
          </a:ln>
        </p:spPr>
      </p:sp>
      <p:sp>
        <p:nvSpPr>
          <p:cNvPr id="1012" name="Google Shape;1012;p141"/>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013" name="Google Shape;1013;p141"/>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014" name="Google Shape;1014;p141"/>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015" name="Google Shape;1015;p141"/>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016" name="Google Shape;1016;p141"/>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017" name="Google Shape;1017;p141"/>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018" name="Google Shape;1018;p141"/>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019" name="Google Shape;1019;p141"/>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020" name="Google Shape;1020;p141"/>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1021" name="Google Shape;1021;p141"/>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022" name="Google Shape;1022;p141"/>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5 grid photo_black_wanderlab">
  <p:cSld name="CUSTOM_15_1_1">
    <p:bg>
      <p:bgPr>
        <a:solidFill>
          <a:schemeClr val="dk1"/>
        </a:solidFill>
        <a:effectLst/>
      </p:bgPr>
    </p:bg>
    <p:spTree>
      <p:nvGrpSpPr>
        <p:cNvPr id="1" name="Shape 1023"/>
        <p:cNvGrpSpPr/>
        <p:nvPr/>
      </p:nvGrpSpPr>
      <p:grpSpPr>
        <a:xfrm>
          <a:off x="0" y="0"/>
          <a:ext cx="0" cy="0"/>
          <a:chOff x="0" y="0"/>
          <a:chExt cx="0" cy="0"/>
        </a:xfrm>
      </p:grpSpPr>
      <p:sp>
        <p:nvSpPr>
          <p:cNvPr id="1024" name="Google Shape;1024;p142"/>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025" name="Google Shape;1025;p142"/>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1026" name="Google Shape;1026;p142"/>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1027" name="Google Shape;1027;p142"/>
          <p:cNvSpPr>
            <a:spLocks noGrp="1"/>
          </p:cNvSpPr>
          <p:nvPr>
            <p:ph type="pic" idx="3"/>
          </p:nvPr>
        </p:nvSpPr>
        <p:spPr>
          <a:xfrm>
            <a:off x="409450" y="766611"/>
            <a:ext cx="1563300" cy="1839600"/>
          </a:xfrm>
          <a:prstGeom prst="rect">
            <a:avLst/>
          </a:prstGeom>
          <a:noFill/>
          <a:ln>
            <a:noFill/>
          </a:ln>
        </p:spPr>
      </p:sp>
      <p:sp>
        <p:nvSpPr>
          <p:cNvPr id="1028" name="Google Shape;1028;p142"/>
          <p:cNvSpPr>
            <a:spLocks noGrp="1"/>
          </p:cNvSpPr>
          <p:nvPr>
            <p:ph type="pic" idx="4"/>
          </p:nvPr>
        </p:nvSpPr>
        <p:spPr>
          <a:xfrm>
            <a:off x="2095477" y="766611"/>
            <a:ext cx="1563300" cy="1839600"/>
          </a:xfrm>
          <a:prstGeom prst="rect">
            <a:avLst/>
          </a:prstGeom>
          <a:noFill/>
          <a:ln>
            <a:noFill/>
          </a:ln>
        </p:spPr>
      </p:sp>
      <p:sp>
        <p:nvSpPr>
          <p:cNvPr id="1029" name="Google Shape;1029;p142"/>
          <p:cNvSpPr>
            <a:spLocks noGrp="1"/>
          </p:cNvSpPr>
          <p:nvPr>
            <p:ph type="pic" idx="5"/>
          </p:nvPr>
        </p:nvSpPr>
        <p:spPr>
          <a:xfrm>
            <a:off x="3781505" y="766611"/>
            <a:ext cx="1563300" cy="1839600"/>
          </a:xfrm>
          <a:prstGeom prst="rect">
            <a:avLst/>
          </a:prstGeom>
          <a:noFill/>
          <a:ln>
            <a:noFill/>
          </a:ln>
        </p:spPr>
      </p:sp>
      <p:sp>
        <p:nvSpPr>
          <p:cNvPr id="1030" name="Google Shape;1030;p142"/>
          <p:cNvSpPr>
            <a:spLocks noGrp="1"/>
          </p:cNvSpPr>
          <p:nvPr>
            <p:ph type="pic" idx="6"/>
          </p:nvPr>
        </p:nvSpPr>
        <p:spPr>
          <a:xfrm>
            <a:off x="5467530" y="766611"/>
            <a:ext cx="1563300" cy="1839600"/>
          </a:xfrm>
          <a:prstGeom prst="rect">
            <a:avLst/>
          </a:prstGeom>
          <a:noFill/>
          <a:ln>
            <a:noFill/>
          </a:ln>
        </p:spPr>
      </p:sp>
      <p:sp>
        <p:nvSpPr>
          <p:cNvPr id="1031" name="Google Shape;1031;p142"/>
          <p:cNvSpPr>
            <a:spLocks noGrp="1"/>
          </p:cNvSpPr>
          <p:nvPr>
            <p:ph type="pic" idx="7"/>
          </p:nvPr>
        </p:nvSpPr>
        <p:spPr>
          <a:xfrm>
            <a:off x="7181207" y="766611"/>
            <a:ext cx="1563300" cy="1839600"/>
          </a:xfrm>
          <a:prstGeom prst="rect">
            <a:avLst/>
          </a:prstGeom>
          <a:noFill/>
          <a:ln>
            <a:noFill/>
          </a:ln>
        </p:spPr>
      </p:sp>
      <p:sp>
        <p:nvSpPr>
          <p:cNvPr id="1032" name="Google Shape;1032;p142"/>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1033" name="Google Shape;1033;p142"/>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1034" name="Google Shape;1034;p142"/>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1035" name="Google Shape;1035;p142"/>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1036" name="Google Shape;1036;p142"/>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1037" name="Google Shape;1037;p142"/>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1038" name="Google Shape;1038;p142"/>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1039" name="Google Shape;1039;p142"/>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pic>
        <p:nvPicPr>
          <p:cNvPr id="1040" name="Google Shape;1040;p142"/>
          <p:cNvPicPr preferRelativeResize="0"/>
          <p:nvPr/>
        </p:nvPicPr>
        <p:blipFill>
          <a:blip r:embed="rId2">
            <a:alphaModFix/>
          </a:blip>
          <a:stretch>
            <a:fillRect/>
          </a:stretch>
        </p:blipFill>
        <p:spPr>
          <a:xfrm>
            <a:off x="115675" y="4923212"/>
            <a:ext cx="165325" cy="165325"/>
          </a:xfrm>
          <a:prstGeom prst="rect">
            <a:avLst/>
          </a:prstGeom>
          <a:noFill/>
          <a:ln>
            <a:noFill/>
          </a:ln>
        </p:spPr>
      </p:pic>
      <p:sp>
        <p:nvSpPr>
          <p:cNvPr id="1041" name="Google Shape;1041;p142"/>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1042" name="Google Shape;1042;p142"/>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5 grid photo_black_wanderlab 1">
  <p:cSld name="CUSTOM_15_1_1_1">
    <p:bg>
      <p:bgPr>
        <a:solidFill>
          <a:schemeClr val="dk1"/>
        </a:solidFill>
        <a:effectLst/>
      </p:bgPr>
    </p:bg>
    <p:spTree>
      <p:nvGrpSpPr>
        <p:cNvPr id="1" name="Shape 1043"/>
        <p:cNvGrpSpPr/>
        <p:nvPr/>
      </p:nvGrpSpPr>
      <p:grpSpPr>
        <a:xfrm>
          <a:off x="0" y="0"/>
          <a:ext cx="0" cy="0"/>
          <a:chOff x="0" y="0"/>
          <a:chExt cx="0" cy="0"/>
        </a:xfrm>
      </p:grpSpPr>
      <p:sp>
        <p:nvSpPr>
          <p:cNvPr id="1044" name="Google Shape;1044;p143"/>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045" name="Google Shape;1045;p143"/>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1046" name="Google Shape;1046;p143"/>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1047" name="Google Shape;1047;p143"/>
          <p:cNvSpPr>
            <a:spLocks noGrp="1"/>
          </p:cNvSpPr>
          <p:nvPr>
            <p:ph type="pic" idx="3"/>
          </p:nvPr>
        </p:nvSpPr>
        <p:spPr>
          <a:xfrm>
            <a:off x="409450" y="766611"/>
            <a:ext cx="1563300" cy="1839600"/>
          </a:xfrm>
          <a:prstGeom prst="rect">
            <a:avLst/>
          </a:prstGeom>
          <a:noFill/>
          <a:ln>
            <a:noFill/>
          </a:ln>
        </p:spPr>
      </p:sp>
      <p:sp>
        <p:nvSpPr>
          <p:cNvPr id="1048" name="Google Shape;1048;p143"/>
          <p:cNvSpPr>
            <a:spLocks noGrp="1"/>
          </p:cNvSpPr>
          <p:nvPr>
            <p:ph type="pic" idx="4"/>
          </p:nvPr>
        </p:nvSpPr>
        <p:spPr>
          <a:xfrm>
            <a:off x="2095477" y="766611"/>
            <a:ext cx="1563300" cy="1839600"/>
          </a:xfrm>
          <a:prstGeom prst="rect">
            <a:avLst/>
          </a:prstGeom>
          <a:noFill/>
          <a:ln>
            <a:noFill/>
          </a:ln>
        </p:spPr>
      </p:sp>
      <p:sp>
        <p:nvSpPr>
          <p:cNvPr id="1049" name="Google Shape;1049;p143"/>
          <p:cNvSpPr>
            <a:spLocks noGrp="1"/>
          </p:cNvSpPr>
          <p:nvPr>
            <p:ph type="pic" idx="5"/>
          </p:nvPr>
        </p:nvSpPr>
        <p:spPr>
          <a:xfrm>
            <a:off x="3781505" y="766611"/>
            <a:ext cx="1563300" cy="1839600"/>
          </a:xfrm>
          <a:prstGeom prst="rect">
            <a:avLst/>
          </a:prstGeom>
          <a:noFill/>
          <a:ln>
            <a:noFill/>
          </a:ln>
        </p:spPr>
      </p:sp>
      <p:sp>
        <p:nvSpPr>
          <p:cNvPr id="1050" name="Google Shape;1050;p143"/>
          <p:cNvSpPr>
            <a:spLocks noGrp="1"/>
          </p:cNvSpPr>
          <p:nvPr>
            <p:ph type="pic" idx="6"/>
          </p:nvPr>
        </p:nvSpPr>
        <p:spPr>
          <a:xfrm>
            <a:off x="5467530" y="766611"/>
            <a:ext cx="1563300" cy="1839600"/>
          </a:xfrm>
          <a:prstGeom prst="rect">
            <a:avLst/>
          </a:prstGeom>
          <a:noFill/>
          <a:ln>
            <a:noFill/>
          </a:ln>
        </p:spPr>
      </p:sp>
      <p:sp>
        <p:nvSpPr>
          <p:cNvPr id="1051" name="Google Shape;1051;p143"/>
          <p:cNvSpPr>
            <a:spLocks noGrp="1"/>
          </p:cNvSpPr>
          <p:nvPr>
            <p:ph type="pic" idx="7"/>
          </p:nvPr>
        </p:nvSpPr>
        <p:spPr>
          <a:xfrm>
            <a:off x="7181207" y="766611"/>
            <a:ext cx="1563300" cy="1839600"/>
          </a:xfrm>
          <a:prstGeom prst="rect">
            <a:avLst/>
          </a:prstGeom>
          <a:noFill/>
          <a:ln>
            <a:noFill/>
          </a:ln>
        </p:spPr>
      </p:sp>
      <p:sp>
        <p:nvSpPr>
          <p:cNvPr id="1052" name="Google Shape;1052;p143"/>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1053" name="Google Shape;1053;p143"/>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1054" name="Google Shape;1054;p143"/>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1055" name="Google Shape;1055;p143"/>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1056" name="Google Shape;1056;p143"/>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1057" name="Google Shape;1057;p143"/>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1058" name="Google Shape;1058;p143"/>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1059" name="Google Shape;1059;p143"/>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pic>
        <p:nvPicPr>
          <p:cNvPr id="1060" name="Google Shape;1060;p143"/>
          <p:cNvPicPr preferRelativeResize="0"/>
          <p:nvPr/>
        </p:nvPicPr>
        <p:blipFill>
          <a:blip r:embed="rId2">
            <a:alphaModFix/>
          </a:blip>
          <a:stretch>
            <a:fillRect/>
          </a:stretch>
        </p:blipFill>
        <p:spPr>
          <a:xfrm>
            <a:off x="115675" y="4923212"/>
            <a:ext cx="165325" cy="165325"/>
          </a:xfrm>
          <a:prstGeom prst="rect">
            <a:avLst/>
          </a:prstGeom>
          <a:noFill/>
          <a:ln>
            <a:noFill/>
          </a:ln>
        </p:spPr>
      </p:pic>
      <p:sp>
        <p:nvSpPr>
          <p:cNvPr id="1061" name="Google Shape;1061;p143"/>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1062" name="Google Shape;1062;p143"/>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O 1">
  <p:cSld name="TITLE_1_1_1_1_1_3">
    <p:bg>
      <p:bgPr>
        <a:solidFill>
          <a:srgbClr val="FFFFFF"/>
        </a:solidFill>
        <a:effectLst/>
      </p:bgPr>
    </p:bg>
    <p:spTree>
      <p:nvGrpSpPr>
        <p:cNvPr id="1" name="Shape 91"/>
        <p:cNvGrpSpPr/>
        <p:nvPr/>
      </p:nvGrpSpPr>
      <p:grpSpPr>
        <a:xfrm>
          <a:off x="0" y="0"/>
          <a:ext cx="0" cy="0"/>
          <a:chOff x="0" y="0"/>
          <a:chExt cx="0" cy="0"/>
        </a:xfrm>
      </p:grpSpPr>
      <p:sp>
        <p:nvSpPr>
          <p:cNvPr id="92" name="Google Shape;92;p15"/>
          <p:cNvSpPr/>
          <p:nvPr/>
        </p:nvSpPr>
        <p:spPr>
          <a:xfrm>
            <a:off x="6157675" y="7375"/>
            <a:ext cx="29928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5"/>
          <p:cNvSpPr txBox="1">
            <a:spLocks noGrp="1"/>
          </p:cNvSpPr>
          <p:nvPr>
            <p:ph type="ctrTitle"/>
          </p:nvPr>
        </p:nvSpPr>
        <p:spPr>
          <a:xfrm>
            <a:off x="6894450" y="796750"/>
            <a:ext cx="1574700" cy="17427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SzPts val="1600"/>
              <a:buNone/>
              <a:defRPr sz="1600" b="0"/>
            </a:lvl1pPr>
            <a:lvl2pPr lvl="1" rtl="0">
              <a:lnSpc>
                <a:spcPct val="100000"/>
              </a:lnSpc>
              <a:spcBef>
                <a:spcPts val="0"/>
              </a:spcBef>
              <a:spcAft>
                <a:spcPts val="0"/>
              </a:spcAft>
              <a:buClr>
                <a:schemeClr val="accent1"/>
              </a:buClr>
              <a:buSzPts val="1600"/>
              <a:buNone/>
              <a:defRPr sz="1600">
                <a:solidFill>
                  <a:schemeClr val="accent1"/>
                </a:solidFill>
              </a:defRPr>
            </a:lvl2pPr>
            <a:lvl3pPr lvl="2" rtl="0">
              <a:lnSpc>
                <a:spcPct val="100000"/>
              </a:lnSpc>
              <a:spcBef>
                <a:spcPts val="0"/>
              </a:spcBef>
              <a:spcAft>
                <a:spcPts val="0"/>
              </a:spcAft>
              <a:buClr>
                <a:schemeClr val="accent1"/>
              </a:buClr>
              <a:buSzPts val="1600"/>
              <a:buNone/>
              <a:defRPr sz="1600">
                <a:solidFill>
                  <a:schemeClr val="accent1"/>
                </a:solidFill>
              </a:defRPr>
            </a:lvl3pPr>
            <a:lvl4pPr lvl="3" rtl="0">
              <a:lnSpc>
                <a:spcPct val="100000"/>
              </a:lnSpc>
              <a:spcBef>
                <a:spcPts val="0"/>
              </a:spcBef>
              <a:spcAft>
                <a:spcPts val="0"/>
              </a:spcAft>
              <a:buClr>
                <a:schemeClr val="accent1"/>
              </a:buClr>
              <a:buSzPts val="1600"/>
              <a:buNone/>
              <a:defRPr sz="1600">
                <a:solidFill>
                  <a:schemeClr val="accent1"/>
                </a:solidFill>
              </a:defRPr>
            </a:lvl4pPr>
            <a:lvl5pPr lvl="4" rtl="0">
              <a:lnSpc>
                <a:spcPct val="100000"/>
              </a:lnSpc>
              <a:spcBef>
                <a:spcPts val="0"/>
              </a:spcBef>
              <a:spcAft>
                <a:spcPts val="0"/>
              </a:spcAft>
              <a:buClr>
                <a:schemeClr val="accent1"/>
              </a:buClr>
              <a:buSzPts val="1600"/>
              <a:buNone/>
              <a:defRPr sz="1600">
                <a:solidFill>
                  <a:schemeClr val="accent1"/>
                </a:solidFill>
              </a:defRPr>
            </a:lvl5pPr>
            <a:lvl6pPr lvl="5" rtl="0">
              <a:lnSpc>
                <a:spcPct val="100000"/>
              </a:lnSpc>
              <a:spcBef>
                <a:spcPts val="0"/>
              </a:spcBef>
              <a:spcAft>
                <a:spcPts val="0"/>
              </a:spcAft>
              <a:buClr>
                <a:schemeClr val="accent1"/>
              </a:buClr>
              <a:buSzPts val="1600"/>
              <a:buNone/>
              <a:defRPr sz="1600">
                <a:solidFill>
                  <a:schemeClr val="accent1"/>
                </a:solidFill>
              </a:defRPr>
            </a:lvl6pPr>
            <a:lvl7pPr lvl="6" rtl="0">
              <a:lnSpc>
                <a:spcPct val="100000"/>
              </a:lnSpc>
              <a:spcBef>
                <a:spcPts val="0"/>
              </a:spcBef>
              <a:spcAft>
                <a:spcPts val="0"/>
              </a:spcAft>
              <a:buClr>
                <a:schemeClr val="accent1"/>
              </a:buClr>
              <a:buSzPts val="1600"/>
              <a:buNone/>
              <a:defRPr sz="1600">
                <a:solidFill>
                  <a:schemeClr val="accent1"/>
                </a:solidFill>
              </a:defRPr>
            </a:lvl7pPr>
            <a:lvl8pPr lvl="7" rtl="0">
              <a:lnSpc>
                <a:spcPct val="100000"/>
              </a:lnSpc>
              <a:spcBef>
                <a:spcPts val="0"/>
              </a:spcBef>
              <a:spcAft>
                <a:spcPts val="0"/>
              </a:spcAft>
              <a:buClr>
                <a:schemeClr val="accent1"/>
              </a:buClr>
              <a:buSzPts val="1600"/>
              <a:buNone/>
              <a:defRPr sz="1600">
                <a:solidFill>
                  <a:schemeClr val="accent1"/>
                </a:solidFill>
              </a:defRPr>
            </a:lvl8pPr>
            <a:lvl9pPr lvl="8" rtl="0">
              <a:lnSpc>
                <a:spcPct val="100000"/>
              </a:lnSpc>
              <a:spcBef>
                <a:spcPts val="0"/>
              </a:spcBef>
              <a:spcAft>
                <a:spcPts val="0"/>
              </a:spcAft>
              <a:buClr>
                <a:schemeClr val="accent1"/>
              </a:buClr>
              <a:buSzPts val="1600"/>
              <a:buNone/>
              <a:defRPr sz="1600">
                <a:solidFill>
                  <a:schemeClr val="accent1"/>
                </a:solidFill>
              </a:defRPr>
            </a:lvl9pPr>
          </a:lstStyle>
          <a:p>
            <a:endParaRPr/>
          </a:p>
        </p:txBody>
      </p:sp>
      <p:sp>
        <p:nvSpPr>
          <p:cNvPr id="94" name="Google Shape;94;p15"/>
          <p:cNvSpPr txBox="1">
            <a:spLocks noGrp="1"/>
          </p:cNvSpPr>
          <p:nvPr>
            <p:ph type="subTitle" idx="1"/>
          </p:nvPr>
        </p:nvSpPr>
        <p:spPr>
          <a:xfrm>
            <a:off x="6894450" y="2666350"/>
            <a:ext cx="1574700" cy="1742700"/>
          </a:xfrm>
          <a:prstGeom prst="rect">
            <a:avLst/>
          </a:prstGeom>
        </p:spPr>
        <p:txBody>
          <a:bodyPr spcFirstLastPara="1" wrap="square" lIns="0" tIns="0" rIns="228600" bIns="0" anchor="t" anchorCtr="0">
            <a:noAutofit/>
          </a:bodyPr>
          <a:lstStyle>
            <a:lvl1pPr lvl="0" rtl="0">
              <a:lnSpc>
                <a:spcPct val="12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rtl="0">
              <a:lnSpc>
                <a:spcPct val="120000"/>
              </a:lnSpc>
              <a:spcBef>
                <a:spcPts val="0"/>
              </a:spcBef>
              <a:spcAft>
                <a:spcPts val="0"/>
              </a:spcAft>
              <a:buSzPts val="800"/>
              <a:buFont typeface="Poppins Light"/>
              <a:buNone/>
              <a:defRPr sz="800">
                <a:latin typeface="Poppins Light"/>
                <a:ea typeface="Poppins Light"/>
                <a:cs typeface="Poppins Light"/>
                <a:sym typeface="Poppins Light"/>
              </a:defRPr>
            </a:lvl2pPr>
            <a:lvl3pPr lvl="2" rtl="0">
              <a:lnSpc>
                <a:spcPct val="120000"/>
              </a:lnSpc>
              <a:spcBef>
                <a:spcPts val="0"/>
              </a:spcBef>
              <a:spcAft>
                <a:spcPts val="0"/>
              </a:spcAft>
              <a:buSzPts val="800"/>
              <a:buFont typeface="Poppins Light"/>
              <a:buNone/>
              <a:defRPr sz="800">
                <a:latin typeface="Poppins Light"/>
                <a:ea typeface="Poppins Light"/>
                <a:cs typeface="Poppins Light"/>
                <a:sym typeface="Poppins Light"/>
              </a:defRPr>
            </a:lvl3pPr>
            <a:lvl4pPr lvl="3" rtl="0">
              <a:lnSpc>
                <a:spcPct val="120000"/>
              </a:lnSpc>
              <a:spcBef>
                <a:spcPts val="0"/>
              </a:spcBef>
              <a:spcAft>
                <a:spcPts val="0"/>
              </a:spcAft>
              <a:buSzPts val="800"/>
              <a:buFont typeface="Poppins Light"/>
              <a:buNone/>
              <a:defRPr sz="800">
                <a:latin typeface="Poppins Light"/>
                <a:ea typeface="Poppins Light"/>
                <a:cs typeface="Poppins Light"/>
                <a:sym typeface="Poppins Light"/>
              </a:defRPr>
            </a:lvl4pPr>
            <a:lvl5pPr lvl="4" rtl="0">
              <a:lnSpc>
                <a:spcPct val="120000"/>
              </a:lnSpc>
              <a:spcBef>
                <a:spcPts val="0"/>
              </a:spcBef>
              <a:spcAft>
                <a:spcPts val="0"/>
              </a:spcAft>
              <a:buSzPts val="800"/>
              <a:buFont typeface="Poppins Light"/>
              <a:buNone/>
              <a:defRPr>
                <a:latin typeface="Poppins Light"/>
                <a:ea typeface="Poppins Light"/>
                <a:cs typeface="Poppins Light"/>
                <a:sym typeface="Poppins Light"/>
              </a:defRPr>
            </a:lvl5pPr>
            <a:lvl6pPr lvl="5" rtl="0">
              <a:lnSpc>
                <a:spcPct val="120000"/>
              </a:lnSpc>
              <a:spcBef>
                <a:spcPts val="0"/>
              </a:spcBef>
              <a:spcAft>
                <a:spcPts val="0"/>
              </a:spcAft>
              <a:buSzPts val="800"/>
              <a:buFont typeface="Poppins Light"/>
              <a:buNone/>
              <a:defRPr sz="800">
                <a:latin typeface="Poppins Light"/>
                <a:ea typeface="Poppins Light"/>
                <a:cs typeface="Poppins Light"/>
                <a:sym typeface="Poppins Light"/>
              </a:defRPr>
            </a:lvl6pPr>
            <a:lvl7pPr lvl="6" rtl="0">
              <a:lnSpc>
                <a:spcPct val="120000"/>
              </a:lnSpc>
              <a:spcBef>
                <a:spcPts val="0"/>
              </a:spcBef>
              <a:spcAft>
                <a:spcPts val="0"/>
              </a:spcAft>
              <a:buSzPts val="800"/>
              <a:buFont typeface="Poppins Light"/>
              <a:buNone/>
              <a:defRPr sz="800">
                <a:latin typeface="Poppins Light"/>
                <a:ea typeface="Poppins Light"/>
                <a:cs typeface="Poppins Light"/>
                <a:sym typeface="Poppins Light"/>
              </a:defRPr>
            </a:lvl7pPr>
            <a:lvl8pPr lvl="7" rtl="0">
              <a:lnSpc>
                <a:spcPct val="120000"/>
              </a:lnSpc>
              <a:spcBef>
                <a:spcPts val="0"/>
              </a:spcBef>
              <a:spcAft>
                <a:spcPts val="0"/>
              </a:spcAft>
              <a:buSzPts val="800"/>
              <a:buFont typeface="Poppins Light"/>
              <a:buNone/>
              <a:defRPr sz="800">
                <a:latin typeface="Poppins Light"/>
                <a:ea typeface="Poppins Light"/>
                <a:cs typeface="Poppins Light"/>
                <a:sym typeface="Poppins Light"/>
              </a:defRPr>
            </a:lvl8pPr>
            <a:lvl9pPr lvl="8" rtl="0">
              <a:lnSpc>
                <a:spcPct val="120000"/>
              </a:lnSpc>
              <a:spcBef>
                <a:spcPts val="0"/>
              </a:spcBef>
              <a:spcAft>
                <a:spcPts val="0"/>
              </a:spcAft>
              <a:buSzPts val="800"/>
              <a:buFont typeface="Poppins Light"/>
              <a:buNone/>
              <a:defRPr sz="800">
                <a:latin typeface="Poppins Light"/>
                <a:ea typeface="Poppins Light"/>
                <a:cs typeface="Poppins Light"/>
                <a:sym typeface="Poppins Light"/>
              </a:defRPr>
            </a:lvl9pPr>
          </a:lstStyle>
          <a:p>
            <a:endParaRPr/>
          </a:p>
        </p:txBody>
      </p:sp>
      <p:sp>
        <p:nvSpPr>
          <p:cNvPr id="95" name="Google Shape;95;p15"/>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5 grid photo_green_powered by wanderlab">
  <p:cSld name="CUSTOM_15_1_1_1_1">
    <p:bg>
      <p:bgPr>
        <a:solidFill>
          <a:schemeClr val="lt1"/>
        </a:solidFill>
        <a:effectLst/>
      </p:bgPr>
    </p:bg>
    <p:spTree>
      <p:nvGrpSpPr>
        <p:cNvPr id="1" name="Shape 1063"/>
        <p:cNvGrpSpPr/>
        <p:nvPr/>
      </p:nvGrpSpPr>
      <p:grpSpPr>
        <a:xfrm>
          <a:off x="0" y="0"/>
          <a:ext cx="0" cy="0"/>
          <a:chOff x="0" y="0"/>
          <a:chExt cx="0" cy="0"/>
        </a:xfrm>
      </p:grpSpPr>
      <p:sp>
        <p:nvSpPr>
          <p:cNvPr id="1064" name="Google Shape;1064;p144"/>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065" name="Google Shape;1065;p144"/>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066" name="Google Shape;1066;p144"/>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067" name="Google Shape;1067;p144"/>
          <p:cNvSpPr>
            <a:spLocks noGrp="1"/>
          </p:cNvSpPr>
          <p:nvPr>
            <p:ph type="pic" idx="3"/>
          </p:nvPr>
        </p:nvSpPr>
        <p:spPr>
          <a:xfrm>
            <a:off x="409450" y="766611"/>
            <a:ext cx="1563300" cy="1839600"/>
          </a:xfrm>
          <a:prstGeom prst="rect">
            <a:avLst/>
          </a:prstGeom>
          <a:noFill/>
          <a:ln>
            <a:noFill/>
          </a:ln>
        </p:spPr>
      </p:sp>
      <p:sp>
        <p:nvSpPr>
          <p:cNvPr id="1068" name="Google Shape;1068;p144"/>
          <p:cNvSpPr>
            <a:spLocks noGrp="1"/>
          </p:cNvSpPr>
          <p:nvPr>
            <p:ph type="pic" idx="4"/>
          </p:nvPr>
        </p:nvSpPr>
        <p:spPr>
          <a:xfrm>
            <a:off x="2095477" y="766611"/>
            <a:ext cx="1563300" cy="1839600"/>
          </a:xfrm>
          <a:prstGeom prst="rect">
            <a:avLst/>
          </a:prstGeom>
          <a:noFill/>
          <a:ln>
            <a:noFill/>
          </a:ln>
        </p:spPr>
      </p:sp>
      <p:sp>
        <p:nvSpPr>
          <p:cNvPr id="1069" name="Google Shape;1069;p144"/>
          <p:cNvSpPr>
            <a:spLocks noGrp="1"/>
          </p:cNvSpPr>
          <p:nvPr>
            <p:ph type="pic" idx="5"/>
          </p:nvPr>
        </p:nvSpPr>
        <p:spPr>
          <a:xfrm>
            <a:off x="3781505" y="766611"/>
            <a:ext cx="1563300" cy="1839600"/>
          </a:xfrm>
          <a:prstGeom prst="rect">
            <a:avLst/>
          </a:prstGeom>
          <a:noFill/>
          <a:ln>
            <a:noFill/>
          </a:ln>
        </p:spPr>
      </p:sp>
      <p:sp>
        <p:nvSpPr>
          <p:cNvPr id="1070" name="Google Shape;1070;p144"/>
          <p:cNvSpPr>
            <a:spLocks noGrp="1"/>
          </p:cNvSpPr>
          <p:nvPr>
            <p:ph type="pic" idx="6"/>
          </p:nvPr>
        </p:nvSpPr>
        <p:spPr>
          <a:xfrm>
            <a:off x="5467530" y="766611"/>
            <a:ext cx="1563300" cy="1839600"/>
          </a:xfrm>
          <a:prstGeom prst="rect">
            <a:avLst/>
          </a:prstGeom>
          <a:noFill/>
          <a:ln>
            <a:noFill/>
          </a:ln>
        </p:spPr>
      </p:sp>
      <p:sp>
        <p:nvSpPr>
          <p:cNvPr id="1071" name="Google Shape;1071;p144"/>
          <p:cNvSpPr>
            <a:spLocks noGrp="1"/>
          </p:cNvSpPr>
          <p:nvPr>
            <p:ph type="pic" idx="7"/>
          </p:nvPr>
        </p:nvSpPr>
        <p:spPr>
          <a:xfrm>
            <a:off x="7181207" y="766611"/>
            <a:ext cx="1563300" cy="1839600"/>
          </a:xfrm>
          <a:prstGeom prst="rect">
            <a:avLst/>
          </a:prstGeom>
          <a:noFill/>
          <a:ln>
            <a:noFill/>
          </a:ln>
        </p:spPr>
      </p:sp>
      <p:sp>
        <p:nvSpPr>
          <p:cNvPr id="1072" name="Google Shape;1072;p144"/>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073" name="Google Shape;1073;p144"/>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074" name="Google Shape;1074;p144"/>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075" name="Google Shape;1075;p144"/>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076" name="Google Shape;1076;p144"/>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077" name="Google Shape;1077;p144"/>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078" name="Google Shape;1078;p144"/>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079" name="Google Shape;1079;p144"/>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080" name="Google Shape;1080;p144"/>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1081" name="Google Shape;1081;p144"/>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082" name="Google Shape;1082;p144"/>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web &amp; mobile mock up_black_wanderlab">
  <p:cSld name="CUSTOM_13">
    <p:bg>
      <p:bgPr>
        <a:solidFill>
          <a:schemeClr val="dk1"/>
        </a:solidFill>
        <a:effectLst/>
      </p:bgPr>
    </p:bg>
    <p:spTree>
      <p:nvGrpSpPr>
        <p:cNvPr id="1" name="Shape 1083"/>
        <p:cNvGrpSpPr/>
        <p:nvPr/>
      </p:nvGrpSpPr>
      <p:grpSpPr>
        <a:xfrm>
          <a:off x="0" y="0"/>
          <a:ext cx="0" cy="0"/>
          <a:chOff x="0" y="0"/>
          <a:chExt cx="0" cy="0"/>
        </a:xfrm>
      </p:grpSpPr>
      <p:sp>
        <p:nvSpPr>
          <p:cNvPr id="1084" name="Google Shape;1084;p145"/>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1085" name="Google Shape;1085;p145"/>
          <p:cNvSpPr txBox="1">
            <a:spLocks noGrp="1"/>
          </p:cNvSpPr>
          <p:nvPr>
            <p:ph type="title"/>
          </p:nvPr>
        </p:nvSpPr>
        <p:spPr>
          <a:xfrm>
            <a:off x="402925" y="766611"/>
            <a:ext cx="24036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pic>
        <p:nvPicPr>
          <p:cNvPr id="1086" name="Google Shape;1086;p145"/>
          <p:cNvPicPr preferRelativeResize="0"/>
          <p:nvPr/>
        </p:nvPicPr>
        <p:blipFill rotWithShape="1">
          <a:blip r:embed="rId2">
            <a:alphaModFix/>
          </a:blip>
          <a:srcRect l="19" r="9"/>
          <a:stretch/>
        </p:blipFill>
        <p:spPr>
          <a:xfrm>
            <a:off x="2931450" y="753901"/>
            <a:ext cx="5324524" cy="2769804"/>
          </a:xfrm>
          <a:prstGeom prst="rect">
            <a:avLst/>
          </a:prstGeom>
          <a:noFill/>
          <a:ln>
            <a:noFill/>
          </a:ln>
        </p:spPr>
      </p:pic>
      <p:pic>
        <p:nvPicPr>
          <p:cNvPr id="1087" name="Google Shape;1087;p145"/>
          <p:cNvPicPr preferRelativeResize="0"/>
          <p:nvPr/>
        </p:nvPicPr>
        <p:blipFill>
          <a:blip r:embed="rId3">
            <a:alphaModFix/>
          </a:blip>
          <a:stretch>
            <a:fillRect/>
          </a:stretch>
        </p:blipFill>
        <p:spPr>
          <a:xfrm>
            <a:off x="7110311" y="1288661"/>
            <a:ext cx="1329289" cy="2824786"/>
          </a:xfrm>
          <a:prstGeom prst="rect">
            <a:avLst/>
          </a:prstGeom>
          <a:noFill/>
          <a:ln>
            <a:noFill/>
          </a:ln>
        </p:spPr>
      </p:pic>
      <p:pic>
        <p:nvPicPr>
          <p:cNvPr id="1088" name="Google Shape;1088;p145"/>
          <p:cNvPicPr preferRelativeResize="0"/>
          <p:nvPr/>
        </p:nvPicPr>
        <p:blipFill>
          <a:blip r:embed="rId4">
            <a:alphaModFix/>
          </a:blip>
          <a:stretch>
            <a:fillRect/>
          </a:stretch>
        </p:blipFill>
        <p:spPr>
          <a:xfrm>
            <a:off x="115675" y="4923212"/>
            <a:ext cx="165325" cy="165325"/>
          </a:xfrm>
          <a:prstGeom prst="rect">
            <a:avLst/>
          </a:prstGeom>
          <a:noFill/>
          <a:ln>
            <a:noFill/>
          </a:ln>
        </p:spPr>
      </p:pic>
      <p:sp>
        <p:nvSpPr>
          <p:cNvPr id="1089" name="Google Shape;1089;p145"/>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1090" name="Google Shape;1090;p145"/>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web &amp; mobile mock up_green_wanderlab">
  <p:cSld name="CUSTOM_13_1">
    <p:bg>
      <p:bgPr>
        <a:solidFill>
          <a:schemeClr val="lt1"/>
        </a:solidFill>
        <a:effectLst/>
      </p:bgPr>
    </p:bg>
    <p:spTree>
      <p:nvGrpSpPr>
        <p:cNvPr id="1" name="Shape 1091"/>
        <p:cNvGrpSpPr/>
        <p:nvPr/>
      </p:nvGrpSpPr>
      <p:grpSpPr>
        <a:xfrm>
          <a:off x="0" y="0"/>
          <a:ext cx="0" cy="0"/>
          <a:chOff x="0" y="0"/>
          <a:chExt cx="0" cy="0"/>
        </a:xfrm>
      </p:grpSpPr>
      <p:sp>
        <p:nvSpPr>
          <p:cNvPr id="1092" name="Google Shape;1092;p146"/>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1093" name="Google Shape;1093;p146"/>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094" name="Google Shape;1094;p146"/>
          <p:cNvPicPr preferRelativeResize="0"/>
          <p:nvPr/>
        </p:nvPicPr>
        <p:blipFill rotWithShape="1">
          <a:blip r:embed="rId2">
            <a:alphaModFix/>
          </a:blip>
          <a:srcRect b="10"/>
          <a:stretch/>
        </p:blipFill>
        <p:spPr>
          <a:xfrm>
            <a:off x="2931450" y="766618"/>
            <a:ext cx="5276249" cy="2744692"/>
          </a:xfrm>
          <a:prstGeom prst="rect">
            <a:avLst/>
          </a:prstGeom>
          <a:noFill/>
          <a:ln>
            <a:noFill/>
          </a:ln>
        </p:spPr>
      </p:pic>
      <p:pic>
        <p:nvPicPr>
          <p:cNvPr id="1095" name="Google Shape;1095;p146"/>
          <p:cNvPicPr preferRelativeResize="0"/>
          <p:nvPr/>
        </p:nvPicPr>
        <p:blipFill rotWithShape="1">
          <a:blip r:embed="rId3">
            <a:alphaModFix/>
          </a:blip>
          <a:srcRect t="49" b="59"/>
          <a:stretch/>
        </p:blipFill>
        <p:spPr>
          <a:xfrm>
            <a:off x="7110311" y="1288661"/>
            <a:ext cx="1329289" cy="2824787"/>
          </a:xfrm>
          <a:prstGeom prst="rect">
            <a:avLst/>
          </a:prstGeom>
          <a:noFill/>
          <a:ln>
            <a:noFill/>
          </a:ln>
        </p:spPr>
      </p:pic>
      <p:sp>
        <p:nvSpPr>
          <p:cNvPr id="1096" name="Google Shape;1096;p146"/>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1097" name="Google Shape;1097;p146"/>
          <p:cNvPicPr preferRelativeResize="0"/>
          <p:nvPr/>
        </p:nvPicPr>
        <p:blipFill>
          <a:blip r:embed="rId4">
            <a:alphaModFix/>
          </a:blip>
          <a:stretch>
            <a:fillRect/>
          </a:stretch>
        </p:blipFill>
        <p:spPr>
          <a:xfrm>
            <a:off x="115676" y="4923911"/>
            <a:ext cx="165327" cy="165346"/>
          </a:xfrm>
          <a:prstGeom prst="rect">
            <a:avLst/>
          </a:prstGeom>
          <a:noFill/>
          <a:ln>
            <a:noFill/>
          </a:ln>
        </p:spPr>
      </p:pic>
      <p:sp>
        <p:nvSpPr>
          <p:cNvPr id="1098" name="Google Shape;1098;p146"/>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web &amp; mobile mock up_green">
  <p:cSld name="CUSTOM_13_1_1">
    <p:bg>
      <p:bgPr>
        <a:solidFill>
          <a:schemeClr val="lt1"/>
        </a:solidFill>
        <a:effectLst/>
      </p:bgPr>
    </p:bg>
    <p:spTree>
      <p:nvGrpSpPr>
        <p:cNvPr id="1" name="Shape 1099"/>
        <p:cNvGrpSpPr/>
        <p:nvPr/>
      </p:nvGrpSpPr>
      <p:grpSpPr>
        <a:xfrm>
          <a:off x="0" y="0"/>
          <a:ext cx="0" cy="0"/>
          <a:chOff x="0" y="0"/>
          <a:chExt cx="0" cy="0"/>
        </a:xfrm>
      </p:grpSpPr>
      <p:sp>
        <p:nvSpPr>
          <p:cNvPr id="1100" name="Google Shape;1100;p14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01" name="Google Shape;1101;p147"/>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1102" name="Google Shape;1102;p147"/>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103" name="Google Shape;1103;p147"/>
          <p:cNvPicPr preferRelativeResize="0"/>
          <p:nvPr/>
        </p:nvPicPr>
        <p:blipFill rotWithShape="1">
          <a:blip r:embed="rId2">
            <a:alphaModFix/>
          </a:blip>
          <a:srcRect b="10"/>
          <a:stretch/>
        </p:blipFill>
        <p:spPr>
          <a:xfrm>
            <a:off x="2931450" y="766618"/>
            <a:ext cx="5276249" cy="2744692"/>
          </a:xfrm>
          <a:prstGeom prst="rect">
            <a:avLst/>
          </a:prstGeom>
          <a:noFill/>
          <a:ln>
            <a:noFill/>
          </a:ln>
        </p:spPr>
      </p:pic>
      <p:pic>
        <p:nvPicPr>
          <p:cNvPr id="1104" name="Google Shape;1104;p147"/>
          <p:cNvPicPr preferRelativeResize="0"/>
          <p:nvPr/>
        </p:nvPicPr>
        <p:blipFill rotWithShape="1">
          <a:blip r:embed="rId3">
            <a:alphaModFix/>
          </a:blip>
          <a:srcRect t="49" b="59"/>
          <a:stretch/>
        </p:blipFill>
        <p:spPr>
          <a:xfrm>
            <a:off x="7110311" y="1288661"/>
            <a:ext cx="1329289" cy="2824787"/>
          </a:xfrm>
          <a:prstGeom prst="rect">
            <a:avLst/>
          </a:prstGeom>
          <a:noFill/>
          <a:ln>
            <a:noFill/>
          </a:ln>
        </p:spPr>
      </p:pic>
      <p:pic>
        <p:nvPicPr>
          <p:cNvPr id="1105" name="Google Shape;1105;p147"/>
          <p:cNvPicPr preferRelativeResize="0"/>
          <p:nvPr/>
        </p:nvPicPr>
        <p:blipFill>
          <a:blip r:embed="rId4">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web &amp; mobile mock up_white">
  <p:cSld name="CUSTOM_13_1_1_1">
    <p:bg>
      <p:bgPr>
        <a:solidFill>
          <a:schemeClr val="lt1"/>
        </a:solidFill>
        <a:effectLst/>
      </p:bgPr>
    </p:bg>
    <p:spTree>
      <p:nvGrpSpPr>
        <p:cNvPr id="1" name="Shape 1106"/>
        <p:cNvGrpSpPr/>
        <p:nvPr/>
      </p:nvGrpSpPr>
      <p:grpSpPr>
        <a:xfrm>
          <a:off x="0" y="0"/>
          <a:ext cx="0" cy="0"/>
          <a:chOff x="0" y="0"/>
          <a:chExt cx="0" cy="0"/>
        </a:xfrm>
      </p:grpSpPr>
      <p:sp>
        <p:nvSpPr>
          <p:cNvPr id="1107" name="Google Shape;1107;p14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08" name="Google Shape;1108;p148"/>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1109" name="Google Shape;1109;p148"/>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110" name="Google Shape;1110;p148"/>
          <p:cNvPicPr preferRelativeResize="0"/>
          <p:nvPr/>
        </p:nvPicPr>
        <p:blipFill rotWithShape="1">
          <a:blip r:embed="rId2">
            <a:alphaModFix/>
          </a:blip>
          <a:srcRect b="10"/>
          <a:stretch/>
        </p:blipFill>
        <p:spPr>
          <a:xfrm>
            <a:off x="2931450" y="766618"/>
            <a:ext cx="5276249" cy="2744692"/>
          </a:xfrm>
          <a:prstGeom prst="rect">
            <a:avLst/>
          </a:prstGeom>
          <a:noFill/>
          <a:ln>
            <a:noFill/>
          </a:ln>
        </p:spPr>
      </p:pic>
      <p:pic>
        <p:nvPicPr>
          <p:cNvPr id="1111" name="Google Shape;1111;p148"/>
          <p:cNvPicPr preferRelativeResize="0"/>
          <p:nvPr/>
        </p:nvPicPr>
        <p:blipFill rotWithShape="1">
          <a:blip r:embed="rId3">
            <a:alphaModFix/>
          </a:blip>
          <a:srcRect t="49" b="59"/>
          <a:stretch/>
        </p:blipFill>
        <p:spPr>
          <a:xfrm>
            <a:off x="7110311" y="1288661"/>
            <a:ext cx="1329289" cy="2824787"/>
          </a:xfrm>
          <a:prstGeom prst="rect">
            <a:avLst/>
          </a:prstGeom>
          <a:noFill/>
          <a:ln>
            <a:noFill/>
          </a:ln>
        </p:spPr>
      </p:pic>
      <p:pic>
        <p:nvPicPr>
          <p:cNvPr id="1112" name="Google Shape;1112;p148"/>
          <p:cNvPicPr preferRelativeResize="0"/>
          <p:nvPr/>
        </p:nvPicPr>
        <p:blipFill>
          <a:blip r:embed="rId4">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meet the team_6pax">
  <p:cSld name="CUSTOM_16">
    <p:spTree>
      <p:nvGrpSpPr>
        <p:cNvPr id="1" name="Shape 1113"/>
        <p:cNvGrpSpPr/>
        <p:nvPr/>
      </p:nvGrpSpPr>
      <p:grpSpPr>
        <a:xfrm>
          <a:off x="0" y="0"/>
          <a:ext cx="0" cy="0"/>
          <a:chOff x="0" y="0"/>
          <a:chExt cx="0" cy="0"/>
        </a:xfrm>
      </p:grpSpPr>
      <p:sp>
        <p:nvSpPr>
          <p:cNvPr id="1114" name="Google Shape;1114;p14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15" name="Google Shape;1115;p149"/>
          <p:cNvSpPr/>
          <p:nvPr/>
        </p:nvSpPr>
        <p:spPr>
          <a:xfrm>
            <a:off x="0" y="-25"/>
            <a:ext cx="31143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49"/>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1117" name="Google Shape;1117;p149"/>
          <p:cNvSpPr txBox="1">
            <a:spLocks noGrp="1"/>
          </p:cNvSpPr>
          <p:nvPr>
            <p:ph type="subTitle" idx="2"/>
          </p:nvPr>
        </p:nvSpPr>
        <p:spPr>
          <a:xfrm>
            <a:off x="406000" y="1641598"/>
            <a:ext cx="21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1118" name="Google Shape;1118;p149"/>
          <p:cNvSpPr txBox="1">
            <a:spLocks noGrp="1"/>
          </p:cNvSpPr>
          <p:nvPr>
            <p:ph type="title"/>
          </p:nvPr>
        </p:nvSpPr>
        <p:spPr>
          <a:xfrm>
            <a:off x="365667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19" name="Google Shape;1119;p149"/>
          <p:cNvSpPr txBox="1">
            <a:spLocks noGrp="1"/>
          </p:cNvSpPr>
          <p:nvPr>
            <p:ph type="title" idx="3"/>
          </p:nvPr>
        </p:nvSpPr>
        <p:spPr>
          <a:xfrm>
            <a:off x="365667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1120" name="Google Shape;1120;p149"/>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121" name="Google Shape;1121;p149"/>
          <p:cNvSpPr>
            <a:spLocks noGrp="1"/>
          </p:cNvSpPr>
          <p:nvPr>
            <p:ph type="pic" idx="4"/>
          </p:nvPr>
        </p:nvSpPr>
        <p:spPr>
          <a:xfrm>
            <a:off x="5649225" y="798607"/>
            <a:ext cx="847500" cy="847500"/>
          </a:xfrm>
          <a:prstGeom prst="ellipse">
            <a:avLst/>
          </a:prstGeom>
          <a:noFill/>
          <a:ln w="19050" cap="flat" cmpd="sng">
            <a:solidFill>
              <a:schemeClr val="accent1"/>
            </a:solidFill>
            <a:prstDash val="solid"/>
            <a:round/>
            <a:headEnd type="none" w="sm" len="sm"/>
            <a:tailEnd type="none" w="sm" len="sm"/>
          </a:ln>
        </p:spPr>
      </p:sp>
      <p:sp>
        <p:nvSpPr>
          <p:cNvPr id="1122" name="Google Shape;1122;p149"/>
          <p:cNvSpPr>
            <a:spLocks noGrp="1"/>
          </p:cNvSpPr>
          <p:nvPr>
            <p:ph type="pic" idx="5"/>
          </p:nvPr>
        </p:nvSpPr>
        <p:spPr>
          <a:xfrm>
            <a:off x="7408675" y="798607"/>
            <a:ext cx="847500" cy="847500"/>
          </a:xfrm>
          <a:prstGeom prst="ellipse">
            <a:avLst/>
          </a:prstGeom>
          <a:noFill/>
          <a:ln w="19050" cap="flat" cmpd="sng">
            <a:solidFill>
              <a:schemeClr val="accent1"/>
            </a:solidFill>
            <a:prstDash val="solid"/>
            <a:round/>
            <a:headEnd type="none" w="sm" len="sm"/>
            <a:tailEnd type="none" w="sm" len="sm"/>
          </a:ln>
        </p:spPr>
      </p:sp>
      <p:sp>
        <p:nvSpPr>
          <p:cNvPr id="1123" name="Google Shape;1123;p149"/>
          <p:cNvSpPr txBox="1">
            <a:spLocks noGrp="1"/>
          </p:cNvSpPr>
          <p:nvPr>
            <p:ph type="title" idx="6"/>
          </p:nvPr>
        </p:nvSpPr>
        <p:spPr>
          <a:xfrm>
            <a:off x="541612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24" name="Google Shape;1124;p149"/>
          <p:cNvSpPr txBox="1">
            <a:spLocks noGrp="1"/>
          </p:cNvSpPr>
          <p:nvPr>
            <p:ph type="title" idx="7"/>
          </p:nvPr>
        </p:nvSpPr>
        <p:spPr>
          <a:xfrm>
            <a:off x="541612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125" name="Google Shape;1125;p149"/>
          <p:cNvSpPr txBox="1">
            <a:spLocks noGrp="1"/>
          </p:cNvSpPr>
          <p:nvPr>
            <p:ph type="title" idx="8"/>
          </p:nvPr>
        </p:nvSpPr>
        <p:spPr>
          <a:xfrm>
            <a:off x="717557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26" name="Google Shape;1126;p149"/>
          <p:cNvSpPr txBox="1">
            <a:spLocks noGrp="1"/>
          </p:cNvSpPr>
          <p:nvPr>
            <p:ph type="title" idx="9"/>
          </p:nvPr>
        </p:nvSpPr>
        <p:spPr>
          <a:xfrm>
            <a:off x="717557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127" name="Google Shape;1127;p149"/>
          <p:cNvSpPr txBox="1">
            <a:spLocks noGrp="1"/>
          </p:cNvSpPr>
          <p:nvPr>
            <p:ph type="title" idx="13"/>
          </p:nvPr>
        </p:nvSpPr>
        <p:spPr>
          <a:xfrm>
            <a:off x="365667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28" name="Google Shape;1128;p149"/>
          <p:cNvSpPr txBox="1">
            <a:spLocks noGrp="1"/>
          </p:cNvSpPr>
          <p:nvPr>
            <p:ph type="title" idx="14"/>
          </p:nvPr>
        </p:nvSpPr>
        <p:spPr>
          <a:xfrm>
            <a:off x="365667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129" name="Google Shape;1129;p149"/>
          <p:cNvSpPr>
            <a:spLocks noGrp="1"/>
          </p:cNvSpPr>
          <p:nvPr>
            <p:ph type="pic" idx="15"/>
          </p:nvPr>
        </p:nvSpPr>
        <p:spPr>
          <a:xfrm>
            <a:off x="5649225" y="2712703"/>
            <a:ext cx="847500" cy="847500"/>
          </a:xfrm>
          <a:prstGeom prst="ellipse">
            <a:avLst/>
          </a:prstGeom>
          <a:noFill/>
          <a:ln w="19050" cap="flat" cmpd="sng">
            <a:solidFill>
              <a:schemeClr val="accent1"/>
            </a:solidFill>
            <a:prstDash val="solid"/>
            <a:round/>
            <a:headEnd type="none" w="sm" len="sm"/>
            <a:tailEnd type="none" w="sm" len="sm"/>
          </a:ln>
        </p:spPr>
      </p:sp>
      <p:sp>
        <p:nvSpPr>
          <p:cNvPr id="1130" name="Google Shape;1130;p149"/>
          <p:cNvSpPr>
            <a:spLocks noGrp="1"/>
          </p:cNvSpPr>
          <p:nvPr>
            <p:ph type="pic" idx="16"/>
          </p:nvPr>
        </p:nvSpPr>
        <p:spPr>
          <a:xfrm>
            <a:off x="7408675" y="2712703"/>
            <a:ext cx="847500" cy="847500"/>
          </a:xfrm>
          <a:prstGeom prst="ellipse">
            <a:avLst/>
          </a:prstGeom>
          <a:noFill/>
          <a:ln w="19050" cap="flat" cmpd="sng">
            <a:solidFill>
              <a:schemeClr val="accent1"/>
            </a:solidFill>
            <a:prstDash val="solid"/>
            <a:round/>
            <a:headEnd type="none" w="sm" len="sm"/>
            <a:tailEnd type="none" w="sm" len="sm"/>
          </a:ln>
        </p:spPr>
      </p:sp>
      <p:sp>
        <p:nvSpPr>
          <p:cNvPr id="1131" name="Google Shape;1131;p149"/>
          <p:cNvSpPr txBox="1">
            <a:spLocks noGrp="1"/>
          </p:cNvSpPr>
          <p:nvPr>
            <p:ph type="title" idx="17"/>
          </p:nvPr>
        </p:nvSpPr>
        <p:spPr>
          <a:xfrm>
            <a:off x="541612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32" name="Google Shape;1132;p149"/>
          <p:cNvSpPr txBox="1">
            <a:spLocks noGrp="1"/>
          </p:cNvSpPr>
          <p:nvPr>
            <p:ph type="title" idx="18"/>
          </p:nvPr>
        </p:nvSpPr>
        <p:spPr>
          <a:xfrm>
            <a:off x="541612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133" name="Google Shape;1133;p149"/>
          <p:cNvSpPr txBox="1">
            <a:spLocks noGrp="1"/>
          </p:cNvSpPr>
          <p:nvPr>
            <p:ph type="title" idx="19"/>
          </p:nvPr>
        </p:nvSpPr>
        <p:spPr>
          <a:xfrm>
            <a:off x="717557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34" name="Google Shape;1134;p149"/>
          <p:cNvSpPr txBox="1">
            <a:spLocks noGrp="1"/>
          </p:cNvSpPr>
          <p:nvPr>
            <p:ph type="title" idx="20"/>
          </p:nvPr>
        </p:nvSpPr>
        <p:spPr>
          <a:xfrm>
            <a:off x="717557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135" name="Google Shape;1135;p149"/>
          <p:cNvSpPr>
            <a:spLocks noGrp="1"/>
          </p:cNvSpPr>
          <p:nvPr>
            <p:ph type="pic" idx="21"/>
          </p:nvPr>
        </p:nvSpPr>
        <p:spPr>
          <a:xfrm>
            <a:off x="3889775" y="798607"/>
            <a:ext cx="847500" cy="847500"/>
          </a:xfrm>
          <a:prstGeom prst="ellipse">
            <a:avLst/>
          </a:prstGeom>
          <a:noFill/>
          <a:ln w="19050" cap="flat" cmpd="sng">
            <a:solidFill>
              <a:schemeClr val="accent1"/>
            </a:solidFill>
            <a:prstDash val="solid"/>
            <a:round/>
            <a:headEnd type="none" w="sm" len="sm"/>
            <a:tailEnd type="none" w="sm" len="sm"/>
          </a:ln>
        </p:spPr>
      </p:sp>
      <p:sp>
        <p:nvSpPr>
          <p:cNvPr id="1136" name="Google Shape;1136;p149"/>
          <p:cNvSpPr>
            <a:spLocks noGrp="1"/>
          </p:cNvSpPr>
          <p:nvPr>
            <p:ph type="pic" idx="22"/>
          </p:nvPr>
        </p:nvSpPr>
        <p:spPr>
          <a:xfrm>
            <a:off x="3889775" y="2712716"/>
            <a:ext cx="847500" cy="8475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meet the team_3pax">
  <p:cSld name="CUSTOM_16_2">
    <p:spTree>
      <p:nvGrpSpPr>
        <p:cNvPr id="1" name="Shape 1137"/>
        <p:cNvGrpSpPr/>
        <p:nvPr/>
      </p:nvGrpSpPr>
      <p:grpSpPr>
        <a:xfrm>
          <a:off x="0" y="0"/>
          <a:ext cx="0" cy="0"/>
          <a:chOff x="0" y="0"/>
          <a:chExt cx="0" cy="0"/>
        </a:xfrm>
      </p:grpSpPr>
      <p:sp>
        <p:nvSpPr>
          <p:cNvPr id="1138" name="Google Shape;1138;p15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39" name="Google Shape;1139;p150"/>
          <p:cNvSpPr/>
          <p:nvPr/>
        </p:nvSpPr>
        <p:spPr>
          <a:xfrm>
            <a:off x="0" y="-25"/>
            <a:ext cx="31143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50"/>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1141" name="Google Shape;1141;p150"/>
          <p:cNvSpPr txBox="1">
            <a:spLocks noGrp="1"/>
          </p:cNvSpPr>
          <p:nvPr>
            <p:ph type="subTitle" idx="2"/>
          </p:nvPr>
        </p:nvSpPr>
        <p:spPr>
          <a:xfrm>
            <a:off x="406000" y="1641598"/>
            <a:ext cx="21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1142" name="Google Shape;1142;p150"/>
          <p:cNvSpPr txBox="1">
            <a:spLocks noGrp="1"/>
          </p:cNvSpPr>
          <p:nvPr>
            <p:ph type="title"/>
          </p:nvPr>
        </p:nvSpPr>
        <p:spPr>
          <a:xfrm>
            <a:off x="365667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43" name="Google Shape;1143;p150"/>
          <p:cNvSpPr txBox="1">
            <a:spLocks noGrp="1"/>
          </p:cNvSpPr>
          <p:nvPr>
            <p:ph type="title" idx="3"/>
          </p:nvPr>
        </p:nvSpPr>
        <p:spPr>
          <a:xfrm>
            <a:off x="365667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1144" name="Google Shape;1144;p150"/>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145" name="Google Shape;1145;p150"/>
          <p:cNvSpPr txBox="1">
            <a:spLocks noGrp="1"/>
          </p:cNvSpPr>
          <p:nvPr>
            <p:ph type="title" idx="4"/>
          </p:nvPr>
        </p:nvSpPr>
        <p:spPr>
          <a:xfrm>
            <a:off x="541612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46" name="Google Shape;1146;p150"/>
          <p:cNvSpPr txBox="1">
            <a:spLocks noGrp="1"/>
          </p:cNvSpPr>
          <p:nvPr>
            <p:ph type="title" idx="5"/>
          </p:nvPr>
        </p:nvSpPr>
        <p:spPr>
          <a:xfrm>
            <a:off x="541612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147" name="Google Shape;1147;p150"/>
          <p:cNvSpPr txBox="1">
            <a:spLocks noGrp="1"/>
          </p:cNvSpPr>
          <p:nvPr>
            <p:ph type="title" idx="6"/>
          </p:nvPr>
        </p:nvSpPr>
        <p:spPr>
          <a:xfrm>
            <a:off x="717557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48" name="Google Shape;1148;p150"/>
          <p:cNvSpPr txBox="1">
            <a:spLocks noGrp="1"/>
          </p:cNvSpPr>
          <p:nvPr>
            <p:ph type="title" idx="7"/>
          </p:nvPr>
        </p:nvSpPr>
        <p:spPr>
          <a:xfrm>
            <a:off x="717557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149" name="Google Shape;1149;p150"/>
          <p:cNvSpPr>
            <a:spLocks noGrp="1"/>
          </p:cNvSpPr>
          <p:nvPr>
            <p:ph type="pic" idx="8"/>
          </p:nvPr>
        </p:nvSpPr>
        <p:spPr>
          <a:xfrm>
            <a:off x="3749975" y="1603484"/>
            <a:ext cx="1127100" cy="1127100"/>
          </a:xfrm>
          <a:prstGeom prst="ellipse">
            <a:avLst/>
          </a:prstGeom>
          <a:noFill/>
          <a:ln w="19050" cap="flat" cmpd="sng">
            <a:solidFill>
              <a:schemeClr val="accent1"/>
            </a:solidFill>
            <a:prstDash val="solid"/>
            <a:round/>
            <a:headEnd type="none" w="sm" len="sm"/>
            <a:tailEnd type="none" w="sm" len="sm"/>
          </a:ln>
        </p:spPr>
      </p:sp>
      <p:sp>
        <p:nvSpPr>
          <p:cNvPr id="1150" name="Google Shape;1150;p150"/>
          <p:cNvSpPr>
            <a:spLocks noGrp="1"/>
          </p:cNvSpPr>
          <p:nvPr>
            <p:ph type="pic" idx="9"/>
          </p:nvPr>
        </p:nvSpPr>
        <p:spPr>
          <a:xfrm>
            <a:off x="5509425" y="1603484"/>
            <a:ext cx="1127100" cy="1127100"/>
          </a:xfrm>
          <a:prstGeom prst="ellipse">
            <a:avLst/>
          </a:prstGeom>
          <a:noFill/>
          <a:ln w="19050" cap="flat" cmpd="sng">
            <a:solidFill>
              <a:schemeClr val="accent1"/>
            </a:solidFill>
            <a:prstDash val="solid"/>
            <a:round/>
            <a:headEnd type="none" w="sm" len="sm"/>
            <a:tailEnd type="none" w="sm" len="sm"/>
          </a:ln>
        </p:spPr>
      </p:sp>
      <p:sp>
        <p:nvSpPr>
          <p:cNvPr id="1151" name="Google Shape;1151;p150"/>
          <p:cNvSpPr>
            <a:spLocks noGrp="1"/>
          </p:cNvSpPr>
          <p:nvPr>
            <p:ph type="pic" idx="13"/>
          </p:nvPr>
        </p:nvSpPr>
        <p:spPr>
          <a:xfrm>
            <a:off x="7268875" y="1603484"/>
            <a:ext cx="1127100" cy="11271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meet the team_4pax">
  <p:cSld name="CUSTOM_16_1">
    <p:spTree>
      <p:nvGrpSpPr>
        <p:cNvPr id="1" name="Shape 1152"/>
        <p:cNvGrpSpPr/>
        <p:nvPr/>
      </p:nvGrpSpPr>
      <p:grpSpPr>
        <a:xfrm>
          <a:off x="0" y="0"/>
          <a:ext cx="0" cy="0"/>
          <a:chOff x="0" y="0"/>
          <a:chExt cx="0" cy="0"/>
        </a:xfrm>
      </p:grpSpPr>
      <p:sp>
        <p:nvSpPr>
          <p:cNvPr id="1153" name="Google Shape;1153;p15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54" name="Google Shape;1154;p151"/>
          <p:cNvSpPr/>
          <p:nvPr/>
        </p:nvSpPr>
        <p:spPr>
          <a:xfrm>
            <a:off x="0" y="-25"/>
            <a:ext cx="38157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1"/>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1156" name="Google Shape;1156;p151"/>
          <p:cNvSpPr txBox="1">
            <a:spLocks noGrp="1"/>
          </p:cNvSpPr>
          <p:nvPr>
            <p:ph type="subTitle" idx="2"/>
          </p:nvPr>
        </p:nvSpPr>
        <p:spPr>
          <a:xfrm>
            <a:off x="406000" y="1641598"/>
            <a:ext cx="27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1157" name="Google Shape;1157;p151"/>
          <p:cNvSpPr txBox="1">
            <a:spLocks noGrp="1"/>
          </p:cNvSpPr>
          <p:nvPr>
            <p:ph type="title"/>
          </p:nvPr>
        </p:nvSpPr>
        <p:spPr>
          <a:xfrm>
            <a:off x="4381450" y="1821820"/>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8" name="Google Shape;1158;p151"/>
          <p:cNvSpPr txBox="1">
            <a:spLocks noGrp="1"/>
          </p:cNvSpPr>
          <p:nvPr>
            <p:ph type="title" idx="3"/>
          </p:nvPr>
        </p:nvSpPr>
        <p:spPr>
          <a:xfrm>
            <a:off x="4381450" y="2033937"/>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1159" name="Google Shape;1159;p151"/>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160" name="Google Shape;1160;p151"/>
          <p:cNvSpPr>
            <a:spLocks noGrp="1"/>
          </p:cNvSpPr>
          <p:nvPr>
            <p:ph type="pic" idx="4"/>
          </p:nvPr>
        </p:nvSpPr>
        <p:spPr>
          <a:xfrm>
            <a:off x="7079400" y="798607"/>
            <a:ext cx="847500" cy="847500"/>
          </a:xfrm>
          <a:prstGeom prst="ellipse">
            <a:avLst/>
          </a:prstGeom>
          <a:noFill/>
          <a:ln w="19050" cap="flat" cmpd="sng">
            <a:solidFill>
              <a:schemeClr val="accent1"/>
            </a:solidFill>
            <a:prstDash val="solid"/>
            <a:round/>
            <a:headEnd type="none" w="sm" len="sm"/>
            <a:tailEnd type="none" w="sm" len="sm"/>
          </a:ln>
        </p:spPr>
      </p:sp>
      <p:sp>
        <p:nvSpPr>
          <p:cNvPr id="1161" name="Google Shape;1161;p151"/>
          <p:cNvSpPr txBox="1">
            <a:spLocks noGrp="1"/>
          </p:cNvSpPr>
          <p:nvPr>
            <p:ph type="title" idx="5"/>
          </p:nvPr>
        </p:nvSpPr>
        <p:spPr>
          <a:xfrm>
            <a:off x="6496050" y="1821820"/>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62" name="Google Shape;1162;p151"/>
          <p:cNvSpPr txBox="1">
            <a:spLocks noGrp="1"/>
          </p:cNvSpPr>
          <p:nvPr>
            <p:ph type="title" idx="6"/>
          </p:nvPr>
        </p:nvSpPr>
        <p:spPr>
          <a:xfrm>
            <a:off x="6496050" y="2033937"/>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163" name="Google Shape;1163;p151"/>
          <p:cNvSpPr txBox="1">
            <a:spLocks noGrp="1"/>
          </p:cNvSpPr>
          <p:nvPr>
            <p:ph type="title" idx="7"/>
          </p:nvPr>
        </p:nvSpPr>
        <p:spPr>
          <a:xfrm>
            <a:off x="4381450" y="3735927"/>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64" name="Google Shape;1164;p151"/>
          <p:cNvSpPr txBox="1">
            <a:spLocks noGrp="1"/>
          </p:cNvSpPr>
          <p:nvPr>
            <p:ph type="title" idx="8"/>
          </p:nvPr>
        </p:nvSpPr>
        <p:spPr>
          <a:xfrm>
            <a:off x="4381450" y="3948044"/>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165" name="Google Shape;1165;p151"/>
          <p:cNvSpPr>
            <a:spLocks noGrp="1"/>
          </p:cNvSpPr>
          <p:nvPr>
            <p:ph type="pic" idx="9"/>
          </p:nvPr>
        </p:nvSpPr>
        <p:spPr>
          <a:xfrm>
            <a:off x="7079400" y="2712703"/>
            <a:ext cx="847500" cy="847500"/>
          </a:xfrm>
          <a:prstGeom prst="ellipse">
            <a:avLst/>
          </a:prstGeom>
          <a:noFill/>
          <a:ln w="19050" cap="flat" cmpd="sng">
            <a:solidFill>
              <a:schemeClr val="accent1"/>
            </a:solidFill>
            <a:prstDash val="solid"/>
            <a:round/>
            <a:headEnd type="none" w="sm" len="sm"/>
            <a:tailEnd type="none" w="sm" len="sm"/>
          </a:ln>
        </p:spPr>
      </p:sp>
      <p:sp>
        <p:nvSpPr>
          <p:cNvPr id="1166" name="Google Shape;1166;p151"/>
          <p:cNvSpPr txBox="1">
            <a:spLocks noGrp="1"/>
          </p:cNvSpPr>
          <p:nvPr>
            <p:ph type="title" idx="13"/>
          </p:nvPr>
        </p:nvSpPr>
        <p:spPr>
          <a:xfrm>
            <a:off x="6496050" y="3735926"/>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67" name="Google Shape;1167;p151"/>
          <p:cNvSpPr txBox="1">
            <a:spLocks noGrp="1"/>
          </p:cNvSpPr>
          <p:nvPr>
            <p:ph type="title" idx="14"/>
          </p:nvPr>
        </p:nvSpPr>
        <p:spPr>
          <a:xfrm>
            <a:off x="6496050" y="3948043"/>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168" name="Google Shape;1168;p151"/>
          <p:cNvSpPr>
            <a:spLocks noGrp="1"/>
          </p:cNvSpPr>
          <p:nvPr>
            <p:ph type="pic" idx="15"/>
          </p:nvPr>
        </p:nvSpPr>
        <p:spPr>
          <a:xfrm>
            <a:off x="4964800" y="798607"/>
            <a:ext cx="847500" cy="847500"/>
          </a:xfrm>
          <a:prstGeom prst="ellipse">
            <a:avLst/>
          </a:prstGeom>
          <a:noFill/>
          <a:ln w="19050" cap="flat" cmpd="sng">
            <a:solidFill>
              <a:schemeClr val="accent1"/>
            </a:solidFill>
            <a:prstDash val="solid"/>
            <a:round/>
            <a:headEnd type="none" w="sm" len="sm"/>
            <a:tailEnd type="none" w="sm" len="sm"/>
          </a:ln>
        </p:spPr>
      </p:sp>
      <p:sp>
        <p:nvSpPr>
          <p:cNvPr id="1169" name="Google Shape;1169;p151"/>
          <p:cNvSpPr>
            <a:spLocks noGrp="1"/>
          </p:cNvSpPr>
          <p:nvPr>
            <p:ph type="pic" idx="16"/>
          </p:nvPr>
        </p:nvSpPr>
        <p:spPr>
          <a:xfrm>
            <a:off x="4964800" y="2712716"/>
            <a:ext cx="847500" cy="8475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question">
  <p:cSld name="CUSTOM_17">
    <p:spTree>
      <p:nvGrpSpPr>
        <p:cNvPr id="1" name="Shape 1170"/>
        <p:cNvGrpSpPr/>
        <p:nvPr/>
      </p:nvGrpSpPr>
      <p:grpSpPr>
        <a:xfrm>
          <a:off x="0" y="0"/>
          <a:ext cx="0" cy="0"/>
          <a:chOff x="0" y="0"/>
          <a:chExt cx="0" cy="0"/>
        </a:xfrm>
      </p:grpSpPr>
      <p:sp>
        <p:nvSpPr>
          <p:cNvPr id="1171" name="Google Shape;1171;p152"/>
          <p:cNvSpPr>
            <a:spLocks noGrp="1"/>
          </p:cNvSpPr>
          <p:nvPr>
            <p:ph type="pic" idx="2"/>
          </p:nvPr>
        </p:nvSpPr>
        <p:spPr>
          <a:xfrm>
            <a:off x="-12250" y="-9297"/>
            <a:ext cx="3828000" cy="5212200"/>
          </a:xfrm>
          <a:prstGeom prst="rect">
            <a:avLst/>
          </a:prstGeom>
          <a:noFill/>
          <a:ln>
            <a:noFill/>
          </a:ln>
        </p:spPr>
      </p:sp>
      <p:sp>
        <p:nvSpPr>
          <p:cNvPr id="1172" name="Google Shape;1172;p15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173" name="Google Shape;1173;p152"/>
          <p:cNvPicPr preferRelativeResize="0"/>
          <p:nvPr/>
        </p:nvPicPr>
        <p:blipFill rotWithShape="1">
          <a:blip r:embed="rId2">
            <a:alphaModFix/>
          </a:blip>
          <a:srcRect l="9"/>
          <a:stretch/>
        </p:blipFill>
        <p:spPr>
          <a:xfrm>
            <a:off x="115676" y="4923911"/>
            <a:ext cx="165327" cy="165346"/>
          </a:xfrm>
          <a:prstGeom prst="rect">
            <a:avLst/>
          </a:prstGeom>
          <a:noFill/>
          <a:ln>
            <a:noFill/>
          </a:ln>
        </p:spPr>
      </p:pic>
      <p:sp>
        <p:nvSpPr>
          <p:cNvPr id="1174" name="Google Shape;1174;p152"/>
          <p:cNvSpPr txBox="1">
            <a:spLocks noGrp="1"/>
          </p:cNvSpPr>
          <p:nvPr>
            <p:ph type="title"/>
          </p:nvPr>
        </p:nvSpPr>
        <p:spPr>
          <a:xfrm>
            <a:off x="4615650" y="766611"/>
            <a:ext cx="4125300" cy="7980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lank">
  <p:cSld name="CUSTOM_18">
    <p:spTree>
      <p:nvGrpSpPr>
        <p:cNvPr id="1" name="Shape 1175"/>
        <p:cNvGrpSpPr/>
        <p:nvPr/>
      </p:nvGrpSpPr>
      <p:grpSpPr>
        <a:xfrm>
          <a:off x="0" y="0"/>
          <a:ext cx="0" cy="0"/>
          <a:chOff x="0" y="0"/>
          <a:chExt cx="0" cy="0"/>
        </a:xfrm>
      </p:grpSpPr>
      <p:pic>
        <p:nvPicPr>
          <p:cNvPr id="1176" name="Google Shape;1176;p153"/>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177" name="Google Shape;1177;p153"/>
          <p:cNvSpPr txBox="1">
            <a:spLocks noGrp="1"/>
          </p:cNvSpPr>
          <p:nvPr>
            <p:ph type="subTitle" idx="1"/>
          </p:nvPr>
        </p:nvSpPr>
        <p:spPr>
          <a:xfrm>
            <a:off x="402925"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178" name="Google Shape;1178;p153"/>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Z - End slide">
  <p:cSld name="TITLE_1_2_1">
    <p:bg>
      <p:bgPr>
        <a:solidFill>
          <a:schemeClr val="accent1"/>
        </a:solidFill>
        <a:effectLst/>
      </p:bgPr>
    </p:bg>
    <p:spTree>
      <p:nvGrpSpPr>
        <p:cNvPr id="1" name="Shape 96"/>
        <p:cNvGrpSpPr/>
        <p:nvPr/>
      </p:nvGrpSpPr>
      <p:grpSpPr>
        <a:xfrm>
          <a:off x="0" y="0"/>
          <a:ext cx="0" cy="0"/>
          <a:chOff x="0" y="0"/>
          <a:chExt cx="0" cy="0"/>
        </a:xfrm>
      </p:grpSpPr>
      <p:sp>
        <p:nvSpPr>
          <p:cNvPr id="97" name="Google Shape;97;p16"/>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98" name="Google Shape;98;p16"/>
          <p:cNvPicPr preferRelativeResize="0"/>
          <p:nvPr/>
        </p:nvPicPr>
        <p:blipFill>
          <a:blip r:embed="rId2">
            <a:alphaModFix/>
          </a:blip>
          <a:stretch>
            <a:fillRect/>
          </a:stretch>
        </p:blipFill>
        <p:spPr>
          <a:xfrm>
            <a:off x="115675" y="4061174"/>
            <a:ext cx="1014750" cy="1014750"/>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lank 1">
  <p:cSld name="CUSTOM_20">
    <p:spTree>
      <p:nvGrpSpPr>
        <p:cNvPr id="1" name="Shape 1179"/>
        <p:cNvGrpSpPr/>
        <p:nvPr/>
      </p:nvGrpSpPr>
      <p:grpSpPr>
        <a:xfrm>
          <a:off x="0" y="0"/>
          <a:ext cx="0" cy="0"/>
          <a:chOff x="0" y="0"/>
          <a:chExt cx="0" cy="0"/>
        </a:xfrm>
      </p:grpSpPr>
      <p:pic>
        <p:nvPicPr>
          <p:cNvPr id="1180" name="Google Shape;1180;p154"/>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181" name="Google Shape;1181;p154"/>
          <p:cNvSpPr txBox="1">
            <a:spLocks noGrp="1"/>
          </p:cNvSpPr>
          <p:nvPr>
            <p:ph type="subTitle" idx="1"/>
          </p:nvPr>
        </p:nvSpPr>
        <p:spPr>
          <a:xfrm>
            <a:off x="402925"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182" name="Google Shape;1182;p154"/>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05 Divider 1">
  <p:cSld name="TITLE_1_1_1_1_1_2_4_1_3">
    <p:bg>
      <p:bgPr>
        <a:solidFill>
          <a:srgbClr val="34E0A1"/>
        </a:solidFill>
        <a:effectLst/>
      </p:bgPr>
    </p:bg>
    <p:spTree>
      <p:nvGrpSpPr>
        <p:cNvPr id="1" name="Shape 1183"/>
        <p:cNvGrpSpPr/>
        <p:nvPr/>
      </p:nvGrpSpPr>
      <p:grpSpPr>
        <a:xfrm>
          <a:off x="0" y="0"/>
          <a:ext cx="0" cy="0"/>
          <a:chOff x="0" y="0"/>
          <a:chExt cx="0" cy="0"/>
        </a:xfrm>
      </p:grpSpPr>
      <p:pic>
        <p:nvPicPr>
          <p:cNvPr id="1184" name="Google Shape;1184;p155"/>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185" name="Google Shape;1185;p155"/>
          <p:cNvSpPr txBox="1">
            <a:spLocks noGrp="1"/>
          </p:cNvSpPr>
          <p:nvPr>
            <p:ph type="title"/>
          </p:nvPr>
        </p:nvSpPr>
        <p:spPr>
          <a:xfrm>
            <a:off x="402925" y="766611"/>
            <a:ext cx="6691800" cy="1655400"/>
          </a:xfrm>
          <a:prstGeom prst="rect">
            <a:avLst/>
          </a:prstGeom>
        </p:spPr>
        <p:txBody>
          <a:bodyPr spcFirstLastPara="1" wrap="square" lIns="0" tIns="0" rIns="91425" bIns="91425" anchor="t" anchorCtr="0">
            <a:noAutofit/>
          </a:bodyPr>
          <a:lstStyle>
            <a:lvl1pPr lvl="0">
              <a:lnSpc>
                <a:spcPct val="75000"/>
              </a:lnSpc>
              <a:spcBef>
                <a:spcPts val="0"/>
              </a:spcBef>
              <a:spcAft>
                <a:spcPts val="0"/>
              </a:spcAft>
              <a:buSzPts val="4000"/>
              <a:buNone/>
              <a:defRPr sz="4000"/>
            </a:lvl1pPr>
            <a:lvl2pPr lvl="1">
              <a:lnSpc>
                <a:spcPct val="75000"/>
              </a:lnSpc>
              <a:spcBef>
                <a:spcPts val="0"/>
              </a:spcBef>
              <a:spcAft>
                <a:spcPts val="0"/>
              </a:spcAft>
              <a:buSzPts val="2800"/>
              <a:buNone/>
              <a:defRPr/>
            </a:lvl2pPr>
            <a:lvl3pPr lvl="2">
              <a:lnSpc>
                <a:spcPct val="75000"/>
              </a:lnSpc>
              <a:spcBef>
                <a:spcPts val="0"/>
              </a:spcBef>
              <a:spcAft>
                <a:spcPts val="0"/>
              </a:spcAft>
              <a:buSzPts val="2800"/>
              <a:buNone/>
              <a:defRPr/>
            </a:lvl3pPr>
            <a:lvl4pPr lvl="3">
              <a:lnSpc>
                <a:spcPct val="75000"/>
              </a:lnSpc>
              <a:spcBef>
                <a:spcPts val="0"/>
              </a:spcBef>
              <a:spcAft>
                <a:spcPts val="0"/>
              </a:spcAft>
              <a:buSzPts val="2800"/>
              <a:buNone/>
              <a:defRPr/>
            </a:lvl4pPr>
            <a:lvl5pPr lvl="4">
              <a:lnSpc>
                <a:spcPct val="75000"/>
              </a:lnSpc>
              <a:spcBef>
                <a:spcPts val="0"/>
              </a:spcBef>
              <a:spcAft>
                <a:spcPts val="0"/>
              </a:spcAft>
              <a:buSzPts val="2800"/>
              <a:buNone/>
              <a:defRPr/>
            </a:lvl5pPr>
            <a:lvl6pPr lvl="5">
              <a:lnSpc>
                <a:spcPct val="75000"/>
              </a:lnSpc>
              <a:spcBef>
                <a:spcPts val="0"/>
              </a:spcBef>
              <a:spcAft>
                <a:spcPts val="0"/>
              </a:spcAft>
              <a:buSzPts val="2800"/>
              <a:buNone/>
              <a:defRPr/>
            </a:lvl6pPr>
            <a:lvl7pPr lvl="6">
              <a:lnSpc>
                <a:spcPct val="75000"/>
              </a:lnSpc>
              <a:spcBef>
                <a:spcPts val="0"/>
              </a:spcBef>
              <a:spcAft>
                <a:spcPts val="0"/>
              </a:spcAft>
              <a:buSzPts val="2800"/>
              <a:buNone/>
              <a:defRPr/>
            </a:lvl7pPr>
            <a:lvl8pPr lvl="7">
              <a:lnSpc>
                <a:spcPct val="75000"/>
              </a:lnSpc>
              <a:spcBef>
                <a:spcPts val="0"/>
              </a:spcBef>
              <a:spcAft>
                <a:spcPts val="0"/>
              </a:spcAft>
              <a:buSzPts val="2800"/>
              <a:buNone/>
              <a:defRPr/>
            </a:lvl8pPr>
            <a:lvl9pPr lvl="8">
              <a:lnSpc>
                <a:spcPct val="75000"/>
              </a:lnSpc>
              <a:spcBef>
                <a:spcPts val="0"/>
              </a:spcBef>
              <a:spcAft>
                <a:spcPts val="0"/>
              </a:spcAft>
              <a:buSzPts val="2800"/>
              <a:buNone/>
              <a:defRPr/>
            </a:lvl9pPr>
          </a:lstStyle>
          <a:p>
            <a:endParaRPr/>
          </a:p>
        </p:txBody>
      </p:sp>
      <p:sp>
        <p:nvSpPr>
          <p:cNvPr id="1186" name="Google Shape;1186;p155"/>
          <p:cNvSpPr txBox="1">
            <a:spLocks noGrp="1"/>
          </p:cNvSpPr>
          <p:nvPr>
            <p:ph type="subTitle" idx="1"/>
          </p:nvPr>
        </p:nvSpPr>
        <p:spPr>
          <a:xfrm>
            <a:off x="402925" y="416632"/>
            <a:ext cx="34998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187" name="Google Shape;1187;p155"/>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03 1/4 White">
  <p:cSld name="CUSTOM_1">
    <p:spTree>
      <p:nvGrpSpPr>
        <p:cNvPr id="1" name="Shape 1188"/>
        <p:cNvGrpSpPr/>
        <p:nvPr/>
      </p:nvGrpSpPr>
      <p:grpSpPr>
        <a:xfrm>
          <a:off x="0" y="0"/>
          <a:ext cx="0" cy="0"/>
          <a:chOff x="0" y="0"/>
          <a:chExt cx="0" cy="0"/>
        </a:xfrm>
      </p:grpSpPr>
      <p:pic>
        <p:nvPicPr>
          <p:cNvPr id="1189" name="Google Shape;1189;p156"/>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190" name="Google Shape;1190;p156"/>
          <p:cNvSpPr txBox="1">
            <a:spLocks noGrp="1"/>
          </p:cNvSpPr>
          <p:nvPr>
            <p:ph type="subTitle" idx="1"/>
          </p:nvPr>
        </p:nvSpPr>
        <p:spPr>
          <a:xfrm>
            <a:off x="402950"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191" name="Google Shape;1191;p156"/>
          <p:cNvSpPr txBox="1">
            <a:spLocks noGrp="1"/>
          </p:cNvSpPr>
          <p:nvPr>
            <p:ph type="ctrTitle"/>
          </p:nvPr>
        </p:nvSpPr>
        <p:spPr>
          <a:xfrm>
            <a:off x="402950" y="766611"/>
            <a:ext cx="2911800" cy="1655400"/>
          </a:xfrm>
          <a:prstGeom prst="rect">
            <a:avLst/>
          </a:prstGeom>
        </p:spPr>
        <p:txBody>
          <a:bodyPr spcFirstLastPara="1" wrap="square" lIns="0" tIns="0" rIns="228600" bIns="0" anchor="t" anchorCtr="0">
            <a:noAutofit/>
          </a:bodyPr>
          <a:lstStyle>
            <a:lvl1pPr lvl="0">
              <a:lnSpc>
                <a:spcPct val="75000"/>
              </a:lnSpc>
              <a:spcBef>
                <a:spcPts val="0"/>
              </a:spcBef>
              <a:spcAft>
                <a:spcPts val="0"/>
              </a:spcAft>
              <a:buSzPts val="2200"/>
              <a:buNone/>
              <a:defRPr sz="2200"/>
            </a:lvl1pPr>
            <a:lvl2pPr lvl="1">
              <a:spcBef>
                <a:spcPts val="0"/>
              </a:spcBef>
              <a:spcAft>
                <a:spcPts val="0"/>
              </a:spcAft>
              <a:buSzPts val="2200"/>
              <a:buFont typeface="Poppins"/>
              <a:buNone/>
              <a:defRPr sz="2200">
                <a:latin typeface="Poppins"/>
                <a:ea typeface="Poppins"/>
                <a:cs typeface="Poppins"/>
                <a:sym typeface="Poppins"/>
              </a:defRPr>
            </a:lvl2pPr>
            <a:lvl3pPr lvl="2">
              <a:spcBef>
                <a:spcPts val="0"/>
              </a:spcBef>
              <a:spcAft>
                <a:spcPts val="0"/>
              </a:spcAft>
              <a:buSzPts val="2200"/>
              <a:buFont typeface="Poppins"/>
              <a:buNone/>
              <a:defRPr sz="2200">
                <a:latin typeface="Poppins"/>
                <a:ea typeface="Poppins"/>
                <a:cs typeface="Poppins"/>
                <a:sym typeface="Poppins"/>
              </a:defRPr>
            </a:lvl3pPr>
            <a:lvl4pPr lvl="3">
              <a:spcBef>
                <a:spcPts val="0"/>
              </a:spcBef>
              <a:spcAft>
                <a:spcPts val="0"/>
              </a:spcAft>
              <a:buSzPts val="2200"/>
              <a:buFont typeface="Poppins"/>
              <a:buNone/>
              <a:defRPr sz="2200">
                <a:latin typeface="Poppins"/>
                <a:ea typeface="Poppins"/>
                <a:cs typeface="Poppins"/>
                <a:sym typeface="Poppins"/>
              </a:defRPr>
            </a:lvl4pPr>
            <a:lvl5pPr lvl="4">
              <a:spcBef>
                <a:spcPts val="0"/>
              </a:spcBef>
              <a:spcAft>
                <a:spcPts val="0"/>
              </a:spcAft>
              <a:buSzPts val="2200"/>
              <a:buFont typeface="Poppins"/>
              <a:buNone/>
              <a:defRPr sz="2200">
                <a:latin typeface="Poppins"/>
                <a:ea typeface="Poppins"/>
                <a:cs typeface="Poppins"/>
                <a:sym typeface="Poppins"/>
              </a:defRPr>
            </a:lvl5pPr>
            <a:lvl6pPr lvl="5">
              <a:spcBef>
                <a:spcPts val="0"/>
              </a:spcBef>
              <a:spcAft>
                <a:spcPts val="0"/>
              </a:spcAft>
              <a:buSzPts val="2200"/>
              <a:buFont typeface="Poppins"/>
              <a:buNone/>
              <a:defRPr sz="2200">
                <a:latin typeface="Poppins"/>
                <a:ea typeface="Poppins"/>
                <a:cs typeface="Poppins"/>
                <a:sym typeface="Poppins"/>
              </a:defRPr>
            </a:lvl6pPr>
            <a:lvl7pPr lvl="6">
              <a:spcBef>
                <a:spcPts val="0"/>
              </a:spcBef>
              <a:spcAft>
                <a:spcPts val="0"/>
              </a:spcAft>
              <a:buSzPts val="2200"/>
              <a:buFont typeface="Poppins"/>
              <a:buNone/>
              <a:defRPr sz="2200">
                <a:latin typeface="Poppins"/>
                <a:ea typeface="Poppins"/>
                <a:cs typeface="Poppins"/>
                <a:sym typeface="Poppins"/>
              </a:defRPr>
            </a:lvl7pPr>
            <a:lvl8pPr lvl="7">
              <a:spcBef>
                <a:spcPts val="0"/>
              </a:spcBef>
              <a:spcAft>
                <a:spcPts val="0"/>
              </a:spcAft>
              <a:buSzPts val="2200"/>
              <a:buFont typeface="Poppins"/>
              <a:buNone/>
              <a:defRPr sz="2200">
                <a:latin typeface="Poppins"/>
                <a:ea typeface="Poppins"/>
                <a:cs typeface="Poppins"/>
                <a:sym typeface="Poppins"/>
              </a:defRPr>
            </a:lvl8pPr>
            <a:lvl9pPr lvl="8">
              <a:spcBef>
                <a:spcPts val="0"/>
              </a:spcBef>
              <a:spcAft>
                <a:spcPts val="0"/>
              </a:spcAft>
              <a:buSzPts val="2200"/>
              <a:buFont typeface="Poppins"/>
              <a:buNone/>
              <a:defRPr sz="2200">
                <a:latin typeface="Poppins"/>
                <a:ea typeface="Poppins"/>
                <a:cs typeface="Poppins"/>
                <a:sym typeface="Poppins"/>
              </a:defRPr>
            </a:lvl9pPr>
          </a:lstStyle>
          <a:p>
            <a:endParaRPr/>
          </a:p>
        </p:txBody>
      </p:sp>
      <p:sp>
        <p:nvSpPr>
          <p:cNvPr id="1192" name="Google Shape;1192;p156"/>
          <p:cNvSpPr txBox="1">
            <a:spLocks noGrp="1"/>
          </p:cNvSpPr>
          <p:nvPr>
            <p:ph type="subTitle" idx="2"/>
          </p:nvPr>
        </p:nvSpPr>
        <p:spPr>
          <a:xfrm>
            <a:off x="402925" y="2606038"/>
            <a:ext cx="2491500" cy="1655400"/>
          </a:xfrm>
          <a:prstGeom prst="rect">
            <a:avLst/>
          </a:prstGeom>
        </p:spPr>
        <p:txBody>
          <a:bodyPr spcFirstLastPara="1" wrap="square" lIns="0" tIns="0" rIns="228600" bIns="0" anchor="t" anchorCtr="0">
            <a:noAutofit/>
          </a:bodyPr>
          <a:lstStyle>
            <a:lvl1pPr lvl="0">
              <a:lnSpc>
                <a:spcPct val="120000"/>
              </a:lnSpc>
              <a:spcBef>
                <a:spcPts val="0"/>
              </a:spcBef>
              <a:spcAft>
                <a:spcPts val="0"/>
              </a:spcAft>
              <a:buClr>
                <a:schemeClr val="dk1"/>
              </a:buClr>
              <a:buSzPts val="1200"/>
              <a:buNone/>
              <a:defRPr sz="1200">
                <a:solidFill>
                  <a:schemeClr val="dk1"/>
                </a:solidFill>
              </a:defRPr>
            </a:lvl1pPr>
            <a:lvl2pPr lvl="1">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20000"/>
              </a:lnSpc>
              <a:spcBef>
                <a:spcPts val="0"/>
              </a:spcBef>
              <a:spcAft>
                <a:spcPts val="0"/>
              </a:spcAft>
              <a:buSzPts val="1400"/>
              <a:buFont typeface="Poppins Light"/>
              <a:buNone/>
              <a:defRPr>
                <a:latin typeface="Poppins Light"/>
                <a:ea typeface="Poppins Light"/>
                <a:cs typeface="Poppins Light"/>
                <a:sym typeface="Poppins Light"/>
              </a:defRPr>
            </a:lvl3pPr>
            <a:lvl4pPr lvl="3">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1193" name="Google Shape;1193;p156"/>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06 4-up Photos">
  <p:cSld name="CUSTOM_1_1_1">
    <p:spTree>
      <p:nvGrpSpPr>
        <p:cNvPr id="1" name="Shape 1194"/>
        <p:cNvGrpSpPr/>
        <p:nvPr/>
      </p:nvGrpSpPr>
      <p:grpSpPr>
        <a:xfrm>
          <a:off x="0" y="0"/>
          <a:ext cx="0" cy="0"/>
          <a:chOff x="0" y="0"/>
          <a:chExt cx="0" cy="0"/>
        </a:xfrm>
      </p:grpSpPr>
      <p:sp>
        <p:nvSpPr>
          <p:cNvPr id="1195" name="Google Shape;1195;p157"/>
          <p:cNvSpPr>
            <a:spLocks noGrp="1"/>
          </p:cNvSpPr>
          <p:nvPr>
            <p:ph type="pic" idx="2"/>
          </p:nvPr>
        </p:nvSpPr>
        <p:spPr>
          <a:xfrm>
            <a:off x="402927" y="766611"/>
            <a:ext cx="1938900" cy="2009700"/>
          </a:xfrm>
          <a:prstGeom prst="rect">
            <a:avLst/>
          </a:prstGeom>
          <a:noFill/>
          <a:ln>
            <a:noFill/>
          </a:ln>
        </p:spPr>
      </p:sp>
      <p:pic>
        <p:nvPicPr>
          <p:cNvPr id="1196" name="Google Shape;1196;p157"/>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197" name="Google Shape;1197;p157"/>
          <p:cNvSpPr txBox="1">
            <a:spLocks noGrp="1"/>
          </p:cNvSpPr>
          <p:nvPr>
            <p:ph type="subTitle" idx="1"/>
          </p:nvPr>
        </p:nvSpPr>
        <p:spPr>
          <a:xfrm>
            <a:off x="402925" y="4080107"/>
            <a:ext cx="20601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1198" name="Google Shape;1198;p157"/>
          <p:cNvSpPr txBox="1">
            <a:spLocks noGrp="1"/>
          </p:cNvSpPr>
          <p:nvPr>
            <p:ph type="subTitle" idx="3"/>
          </p:nvPr>
        </p:nvSpPr>
        <p:spPr>
          <a:xfrm>
            <a:off x="406800" y="416632"/>
            <a:ext cx="29079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199" name="Google Shape;1199;p157"/>
          <p:cNvSpPr txBox="1">
            <a:spLocks noGrp="1"/>
          </p:cNvSpPr>
          <p:nvPr>
            <p:ph type="subTitle" idx="4"/>
          </p:nvPr>
        </p:nvSpPr>
        <p:spPr>
          <a:xfrm>
            <a:off x="2600825" y="4080132"/>
            <a:ext cx="20508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1200" name="Google Shape;1200;p157"/>
          <p:cNvSpPr txBox="1">
            <a:spLocks noGrp="1"/>
          </p:cNvSpPr>
          <p:nvPr>
            <p:ph type="subTitle" idx="5"/>
          </p:nvPr>
        </p:nvSpPr>
        <p:spPr>
          <a:xfrm>
            <a:off x="4789450" y="4080132"/>
            <a:ext cx="20601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1201" name="Google Shape;1201;p157"/>
          <p:cNvSpPr txBox="1">
            <a:spLocks noGrp="1"/>
          </p:cNvSpPr>
          <p:nvPr>
            <p:ph type="subTitle" idx="6"/>
          </p:nvPr>
        </p:nvSpPr>
        <p:spPr>
          <a:xfrm>
            <a:off x="6965525" y="4080132"/>
            <a:ext cx="20562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1202" name="Google Shape;1202;p157"/>
          <p:cNvSpPr txBox="1">
            <a:spLocks noGrp="1"/>
          </p:cNvSpPr>
          <p:nvPr>
            <p:ph type="subTitle" idx="7"/>
          </p:nvPr>
        </p:nvSpPr>
        <p:spPr>
          <a:xfrm>
            <a:off x="406800" y="3440517"/>
            <a:ext cx="20601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1203" name="Google Shape;1203;p157"/>
          <p:cNvSpPr txBox="1">
            <a:spLocks noGrp="1"/>
          </p:cNvSpPr>
          <p:nvPr>
            <p:ph type="subTitle" idx="8"/>
          </p:nvPr>
        </p:nvSpPr>
        <p:spPr>
          <a:xfrm>
            <a:off x="2599642" y="3440517"/>
            <a:ext cx="20508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1204" name="Google Shape;1204;p157"/>
          <p:cNvSpPr txBox="1">
            <a:spLocks noGrp="1"/>
          </p:cNvSpPr>
          <p:nvPr>
            <p:ph type="subTitle" idx="9"/>
          </p:nvPr>
        </p:nvSpPr>
        <p:spPr>
          <a:xfrm>
            <a:off x="4783183" y="3440491"/>
            <a:ext cx="20562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1205" name="Google Shape;1205;p157"/>
          <p:cNvSpPr txBox="1">
            <a:spLocks noGrp="1"/>
          </p:cNvSpPr>
          <p:nvPr>
            <p:ph type="subTitle" idx="13"/>
          </p:nvPr>
        </p:nvSpPr>
        <p:spPr>
          <a:xfrm>
            <a:off x="6972125" y="3440491"/>
            <a:ext cx="20430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1206" name="Google Shape;1206;p157"/>
          <p:cNvSpPr>
            <a:spLocks noGrp="1"/>
          </p:cNvSpPr>
          <p:nvPr>
            <p:ph type="pic" idx="14"/>
          </p:nvPr>
        </p:nvSpPr>
        <p:spPr>
          <a:xfrm>
            <a:off x="2599401" y="766611"/>
            <a:ext cx="1983300" cy="1983300"/>
          </a:xfrm>
          <a:prstGeom prst="rect">
            <a:avLst/>
          </a:prstGeom>
          <a:noFill/>
          <a:ln>
            <a:noFill/>
          </a:ln>
        </p:spPr>
      </p:sp>
      <p:sp>
        <p:nvSpPr>
          <p:cNvPr id="1207" name="Google Shape;1207;p157"/>
          <p:cNvSpPr>
            <a:spLocks noGrp="1"/>
          </p:cNvSpPr>
          <p:nvPr>
            <p:ph type="pic" idx="15"/>
          </p:nvPr>
        </p:nvSpPr>
        <p:spPr>
          <a:xfrm>
            <a:off x="4793786" y="766611"/>
            <a:ext cx="1938900" cy="2009700"/>
          </a:xfrm>
          <a:prstGeom prst="rect">
            <a:avLst/>
          </a:prstGeom>
          <a:noFill/>
          <a:ln>
            <a:noFill/>
          </a:ln>
        </p:spPr>
      </p:sp>
      <p:sp>
        <p:nvSpPr>
          <p:cNvPr id="1208" name="Google Shape;1208;p157"/>
          <p:cNvSpPr>
            <a:spLocks noGrp="1"/>
          </p:cNvSpPr>
          <p:nvPr>
            <p:ph type="pic" idx="16"/>
          </p:nvPr>
        </p:nvSpPr>
        <p:spPr>
          <a:xfrm>
            <a:off x="6971726" y="766611"/>
            <a:ext cx="1938900" cy="2009700"/>
          </a:xfrm>
          <a:prstGeom prst="rect">
            <a:avLst/>
          </a:prstGeom>
          <a:noFill/>
          <a:ln>
            <a:noFill/>
          </a:ln>
        </p:spPr>
      </p:sp>
      <p:sp>
        <p:nvSpPr>
          <p:cNvPr id="1209" name="Google Shape;1209;p157"/>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lank white">
  <p:cSld name="CUSTOM">
    <p:bg>
      <p:bgPr>
        <a:solidFill>
          <a:schemeClr val="lt1"/>
        </a:solidFill>
        <a:effectLst/>
      </p:bgPr>
    </p:bg>
    <p:spTree>
      <p:nvGrpSpPr>
        <p:cNvPr id="1" name="Shape 1214"/>
        <p:cNvGrpSpPr/>
        <p:nvPr/>
      </p:nvGrpSpPr>
      <p:grpSpPr>
        <a:xfrm>
          <a:off x="0" y="0"/>
          <a:ext cx="0" cy="0"/>
          <a:chOff x="0" y="0"/>
          <a:chExt cx="0" cy="0"/>
        </a:xfrm>
      </p:grpSpPr>
      <p:pic>
        <p:nvPicPr>
          <p:cNvPr id="1215" name="Google Shape;1215;p159"/>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216" name="Google Shape;1216;p159"/>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1217" name="Google Shape;1217;p159"/>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lank">
  <p:cSld name="CUSTOM_19">
    <p:bg>
      <p:bgPr>
        <a:solidFill>
          <a:schemeClr val="accent1"/>
        </a:solidFill>
        <a:effectLst/>
      </p:bgPr>
    </p:bg>
    <p:spTree>
      <p:nvGrpSpPr>
        <p:cNvPr id="1" name="Shape 1218"/>
        <p:cNvGrpSpPr/>
        <p:nvPr/>
      </p:nvGrpSpPr>
      <p:grpSpPr>
        <a:xfrm>
          <a:off x="0" y="0"/>
          <a:ext cx="0" cy="0"/>
          <a:chOff x="0" y="0"/>
          <a:chExt cx="0" cy="0"/>
        </a:xfrm>
      </p:grpSpPr>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lank Green">
  <p:cSld name="CUSTOM_3">
    <p:bg>
      <p:bgPr>
        <a:solidFill>
          <a:schemeClr val="lt1"/>
        </a:solidFill>
        <a:effectLst/>
      </p:bgPr>
    </p:bg>
    <p:spTree>
      <p:nvGrpSpPr>
        <p:cNvPr id="1" name="Shape 1219"/>
        <p:cNvGrpSpPr/>
        <p:nvPr/>
      </p:nvGrpSpPr>
      <p:grpSpPr>
        <a:xfrm>
          <a:off x="0" y="0"/>
          <a:ext cx="0" cy="0"/>
          <a:chOff x="0" y="0"/>
          <a:chExt cx="0" cy="0"/>
        </a:xfrm>
      </p:grpSpPr>
      <p:pic>
        <p:nvPicPr>
          <p:cNvPr id="1220" name="Google Shape;1220;p161"/>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221" name="Google Shape;1221;p161"/>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222" name="Google Shape;1222;p161"/>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lank Black">
  <p:cSld name="CUSTOM_3_1">
    <p:bg>
      <p:bgPr>
        <a:solidFill>
          <a:schemeClr val="dk1"/>
        </a:solidFill>
        <a:effectLst/>
      </p:bgPr>
    </p:bg>
    <p:spTree>
      <p:nvGrpSpPr>
        <p:cNvPr id="1" name="Shape 1223"/>
        <p:cNvGrpSpPr/>
        <p:nvPr/>
      </p:nvGrpSpPr>
      <p:grpSpPr>
        <a:xfrm>
          <a:off x="0" y="0"/>
          <a:ext cx="0" cy="0"/>
          <a:chOff x="0" y="0"/>
          <a:chExt cx="0" cy="0"/>
        </a:xfrm>
      </p:grpSpPr>
      <p:sp>
        <p:nvSpPr>
          <p:cNvPr id="1224" name="Google Shape;1224;p162"/>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rgbClr val="FFFFFF"/>
              </a:buClr>
              <a:buSzPts val="800"/>
              <a:buFont typeface="Roboto Mono"/>
              <a:buNone/>
              <a:defRPr sz="800">
                <a:solidFill>
                  <a:srgbClr val="FFFFFF"/>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225" name="Google Shape;1225;p162"/>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pic>
        <p:nvPicPr>
          <p:cNvPr id="1226" name="Google Shape;1226;p162"/>
          <p:cNvPicPr preferRelativeResize="0"/>
          <p:nvPr/>
        </p:nvPicPr>
        <p:blipFill>
          <a:blip r:embed="rId2">
            <a:alphaModFix/>
          </a:blip>
          <a:stretch>
            <a:fillRect/>
          </a:stretch>
        </p:blipFill>
        <p:spPr>
          <a:xfrm>
            <a:off x="115675" y="4923212"/>
            <a:ext cx="163151" cy="163151"/>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blank Black Wanderlab">
  <p:cSld name="CUSTOM_3_1_2">
    <p:bg>
      <p:bgPr>
        <a:solidFill>
          <a:schemeClr val="dk1"/>
        </a:solidFill>
        <a:effectLst/>
      </p:bgPr>
    </p:bg>
    <p:spTree>
      <p:nvGrpSpPr>
        <p:cNvPr id="1" name="Shape 1227"/>
        <p:cNvGrpSpPr/>
        <p:nvPr/>
      </p:nvGrpSpPr>
      <p:grpSpPr>
        <a:xfrm>
          <a:off x="0" y="0"/>
          <a:ext cx="0" cy="0"/>
          <a:chOff x="0" y="0"/>
          <a:chExt cx="0" cy="0"/>
        </a:xfrm>
      </p:grpSpPr>
      <p:pic>
        <p:nvPicPr>
          <p:cNvPr id="1228" name="Google Shape;1228;p163"/>
          <p:cNvPicPr preferRelativeResize="0"/>
          <p:nvPr/>
        </p:nvPicPr>
        <p:blipFill>
          <a:blip r:embed="rId2">
            <a:alphaModFix/>
          </a:blip>
          <a:stretch>
            <a:fillRect/>
          </a:stretch>
        </p:blipFill>
        <p:spPr>
          <a:xfrm>
            <a:off x="115675" y="4923212"/>
            <a:ext cx="163151" cy="163151"/>
          </a:xfrm>
          <a:prstGeom prst="rect">
            <a:avLst/>
          </a:prstGeom>
          <a:noFill/>
          <a:ln>
            <a:noFill/>
          </a:ln>
        </p:spPr>
      </p:pic>
      <p:sp>
        <p:nvSpPr>
          <p:cNvPr id="1229" name="Google Shape;1229;p163"/>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1230" name="Google Shape;1230;p163"/>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green_wanderlab">
  <p:cSld name="CUSTOM_3_1_1">
    <p:bg>
      <p:bgPr>
        <a:solidFill>
          <a:schemeClr val="lt1"/>
        </a:solidFill>
        <a:effectLst/>
      </p:bgPr>
    </p:bg>
    <p:spTree>
      <p:nvGrpSpPr>
        <p:cNvPr id="1" name="Shape 1231"/>
        <p:cNvGrpSpPr/>
        <p:nvPr/>
      </p:nvGrpSpPr>
      <p:grpSpPr>
        <a:xfrm>
          <a:off x="0" y="0"/>
          <a:ext cx="0" cy="0"/>
          <a:chOff x="0" y="0"/>
          <a:chExt cx="0" cy="0"/>
        </a:xfrm>
      </p:grpSpPr>
      <p:sp>
        <p:nvSpPr>
          <p:cNvPr id="1232" name="Google Shape;1232;p164"/>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233" name="Google Shape;1233;p164"/>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1234" name="Google Shape;1234;p164"/>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235" name="Google Shape;1235;p164"/>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O 6 B 1">
  <p:cSld name="TITLE_1_1_1_2_1_1_1_1_1_1_1">
    <p:bg>
      <p:bgPr>
        <a:solidFill>
          <a:schemeClr val="lt2"/>
        </a:solidFill>
        <a:effectLst/>
      </p:bgPr>
    </p:bg>
    <p:spTree>
      <p:nvGrpSpPr>
        <p:cNvPr id="1" name="Shape 99"/>
        <p:cNvGrpSpPr/>
        <p:nvPr/>
      </p:nvGrpSpPr>
      <p:grpSpPr>
        <a:xfrm>
          <a:off x="0" y="0"/>
          <a:ext cx="0" cy="0"/>
          <a:chOff x="0" y="0"/>
          <a:chExt cx="0" cy="0"/>
        </a:xfrm>
      </p:grpSpPr>
      <p:sp>
        <p:nvSpPr>
          <p:cNvPr id="100" name="Google Shape;100;p17"/>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17"/>
          <p:cNvSpPr txBox="1">
            <a:spLocks noGrp="1"/>
          </p:cNvSpPr>
          <p:nvPr>
            <p:ph type="subTitle" idx="1"/>
          </p:nvPr>
        </p:nvSpPr>
        <p:spPr>
          <a:xfrm>
            <a:off x="4633650" y="114300"/>
            <a:ext cx="2126700" cy="10224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800"/>
              <a:buNone/>
              <a:defRPr sz="800">
                <a:solidFill>
                  <a:schemeClr val="dk1"/>
                </a:solidFill>
              </a:defRPr>
            </a:lvl1pPr>
            <a:lvl2pPr lvl="1" rtl="0">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rtl="0">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rtl="0">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rtl="0">
              <a:lnSpc>
                <a:spcPct val="115000"/>
              </a:lnSpc>
              <a:spcBef>
                <a:spcPts val="0"/>
              </a:spcBef>
              <a:spcAft>
                <a:spcPts val="0"/>
              </a:spcAft>
              <a:buSzPts val="800"/>
              <a:buNone/>
              <a:defRPr/>
            </a:lvl5pPr>
            <a:lvl6pPr lvl="5" rtl="0">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rtl="0">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rtl="0">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rtl="0">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102" name="Google Shape;102;p17"/>
          <p:cNvSpPr txBox="1">
            <a:spLocks noGrp="1"/>
          </p:cNvSpPr>
          <p:nvPr>
            <p:ph type="subTitle" idx="2"/>
          </p:nvPr>
        </p:nvSpPr>
        <p:spPr>
          <a:xfrm>
            <a:off x="6894450" y="114300"/>
            <a:ext cx="2137200" cy="10224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800"/>
              <a:buNone/>
              <a:defRPr sz="800">
                <a:solidFill>
                  <a:schemeClr val="dk1"/>
                </a:solidFill>
              </a:defRPr>
            </a:lvl1pPr>
            <a:lvl2pPr lvl="1" rtl="0">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rtl="0">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rtl="0">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rtl="0">
              <a:lnSpc>
                <a:spcPct val="115000"/>
              </a:lnSpc>
              <a:spcBef>
                <a:spcPts val="0"/>
              </a:spcBef>
              <a:spcAft>
                <a:spcPts val="0"/>
              </a:spcAft>
              <a:buSzPts val="800"/>
              <a:buNone/>
              <a:defRPr/>
            </a:lvl5pPr>
            <a:lvl6pPr lvl="5" rtl="0">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rtl="0">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rtl="0">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rtl="0">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103" name="Google Shape;103;p17"/>
          <p:cNvSpPr txBox="1">
            <a:spLocks noGrp="1"/>
          </p:cNvSpPr>
          <p:nvPr>
            <p:ph type="ctrTitle"/>
          </p:nvPr>
        </p:nvSpPr>
        <p:spPr>
          <a:xfrm>
            <a:off x="145800" y="114300"/>
            <a:ext cx="4374600" cy="1022400"/>
          </a:xfrm>
          <a:prstGeom prst="rect">
            <a:avLst/>
          </a:prstGeom>
        </p:spPr>
        <p:txBody>
          <a:bodyPr spcFirstLastPara="1" wrap="square" lIns="0" tIns="0" rIns="228600" bIns="0" anchor="t" anchorCtr="0">
            <a:noAutofit/>
          </a:bodyPr>
          <a:lstStyle>
            <a:lvl1pPr lvl="0" rtl="0">
              <a:spcBef>
                <a:spcPts val="0"/>
              </a:spcBef>
              <a:spcAft>
                <a:spcPts val="0"/>
              </a:spcAft>
              <a:buSzPts val="2400"/>
              <a:buNone/>
              <a:defRPr/>
            </a:lvl1pPr>
            <a:lvl2pPr lvl="1" rtl="0">
              <a:spcBef>
                <a:spcPts val="0"/>
              </a:spcBef>
              <a:spcAft>
                <a:spcPts val="0"/>
              </a:spcAft>
              <a:buSzPts val="2400"/>
              <a:buFont typeface="Poppins"/>
              <a:buNone/>
              <a:defRPr sz="2400">
                <a:latin typeface="Poppins"/>
                <a:ea typeface="Poppins"/>
                <a:cs typeface="Poppins"/>
                <a:sym typeface="Poppins"/>
              </a:defRPr>
            </a:lvl2pPr>
            <a:lvl3pPr lvl="2" rtl="0">
              <a:spcBef>
                <a:spcPts val="0"/>
              </a:spcBef>
              <a:spcAft>
                <a:spcPts val="0"/>
              </a:spcAft>
              <a:buSzPts val="2400"/>
              <a:buFont typeface="Poppins"/>
              <a:buNone/>
              <a:defRPr sz="2400">
                <a:latin typeface="Poppins"/>
                <a:ea typeface="Poppins"/>
                <a:cs typeface="Poppins"/>
                <a:sym typeface="Poppins"/>
              </a:defRPr>
            </a:lvl3pPr>
            <a:lvl4pPr lvl="3" rtl="0">
              <a:spcBef>
                <a:spcPts val="0"/>
              </a:spcBef>
              <a:spcAft>
                <a:spcPts val="0"/>
              </a:spcAft>
              <a:buSzPts val="2400"/>
              <a:buFont typeface="Poppins"/>
              <a:buNone/>
              <a:defRPr sz="2400">
                <a:latin typeface="Poppins"/>
                <a:ea typeface="Poppins"/>
                <a:cs typeface="Poppins"/>
                <a:sym typeface="Poppins"/>
              </a:defRPr>
            </a:lvl4pPr>
            <a:lvl5pPr lvl="4" rtl="0">
              <a:spcBef>
                <a:spcPts val="0"/>
              </a:spcBef>
              <a:spcAft>
                <a:spcPts val="0"/>
              </a:spcAft>
              <a:buSzPts val="2400"/>
              <a:buFont typeface="Poppins"/>
              <a:buNone/>
              <a:defRPr sz="2400">
                <a:latin typeface="Poppins"/>
                <a:ea typeface="Poppins"/>
                <a:cs typeface="Poppins"/>
                <a:sym typeface="Poppins"/>
              </a:defRPr>
            </a:lvl5pPr>
            <a:lvl6pPr lvl="5" rtl="0">
              <a:spcBef>
                <a:spcPts val="0"/>
              </a:spcBef>
              <a:spcAft>
                <a:spcPts val="0"/>
              </a:spcAft>
              <a:buSzPts val="2400"/>
              <a:buFont typeface="Poppins"/>
              <a:buNone/>
              <a:defRPr sz="2400">
                <a:latin typeface="Poppins"/>
                <a:ea typeface="Poppins"/>
                <a:cs typeface="Poppins"/>
                <a:sym typeface="Poppins"/>
              </a:defRPr>
            </a:lvl6pPr>
            <a:lvl7pPr lvl="6" rtl="0">
              <a:spcBef>
                <a:spcPts val="0"/>
              </a:spcBef>
              <a:spcAft>
                <a:spcPts val="0"/>
              </a:spcAft>
              <a:buSzPts val="2400"/>
              <a:buFont typeface="Poppins"/>
              <a:buNone/>
              <a:defRPr sz="2400">
                <a:latin typeface="Poppins"/>
                <a:ea typeface="Poppins"/>
                <a:cs typeface="Poppins"/>
                <a:sym typeface="Poppins"/>
              </a:defRPr>
            </a:lvl7pPr>
            <a:lvl8pPr lvl="7" rtl="0">
              <a:spcBef>
                <a:spcPts val="0"/>
              </a:spcBef>
              <a:spcAft>
                <a:spcPts val="0"/>
              </a:spcAft>
              <a:buSzPts val="2400"/>
              <a:buFont typeface="Poppins"/>
              <a:buNone/>
              <a:defRPr sz="2400">
                <a:latin typeface="Poppins"/>
                <a:ea typeface="Poppins"/>
                <a:cs typeface="Poppins"/>
                <a:sym typeface="Poppins"/>
              </a:defRPr>
            </a:lvl8pPr>
            <a:lvl9pPr lvl="8" rtl="0">
              <a:spcBef>
                <a:spcPts val="0"/>
              </a:spcBef>
              <a:spcAft>
                <a:spcPts val="0"/>
              </a:spcAft>
              <a:buSzPts val="2400"/>
              <a:buFont typeface="Poppins"/>
              <a:buNone/>
              <a:defRPr sz="2400">
                <a:latin typeface="Poppins"/>
                <a:ea typeface="Poppins"/>
                <a:cs typeface="Poppins"/>
                <a:sym typeface="Poppins"/>
              </a:defRPr>
            </a:lvl9pPr>
          </a:lstStyle>
          <a:p>
            <a:endParaRPr/>
          </a:p>
        </p:txBody>
      </p:sp>
      <p:sp>
        <p:nvSpPr>
          <p:cNvPr id="104" name="Google Shape;104;p17"/>
          <p:cNvSpPr txBox="1">
            <a:spLocks noGrp="1"/>
          </p:cNvSpPr>
          <p:nvPr>
            <p:ph type="subTitle" idx="3"/>
          </p:nvPr>
        </p:nvSpPr>
        <p:spPr>
          <a:xfrm>
            <a:off x="114900" y="3495675"/>
            <a:ext cx="2137200" cy="15633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rtl="0">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105" name="Google Shape;105;p17"/>
          <p:cNvSpPr txBox="1">
            <a:spLocks noGrp="1"/>
          </p:cNvSpPr>
          <p:nvPr>
            <p:ph type="subTitle" idx="4"/>
          </p:nvPr>
        </p:nvSpPr>
        <p:spPr>
          <a:xfrm>
            <a:off x="2378575" y="3495679"/>
            <a:ext cx="2122800" cy="15633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rtl="0">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106" name="Google Shape;106;p17"/>
          <p:cNvSpPr txBox="1">
            <a:spLocks noGrp="1"/>
          </p:cNvSpPr>
          <p:nvPr>
            <p:ph type="subTitle" idx="5"/>
          </p:nvPr>
        </p:nvSpPr>
        <p:spPr>
          <a:xfrm>
            <a:off x="4669625" y="3498841"/>
            <a:ext cx="2095800" cy="15633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rtl="0">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107" name="Google Shape;107;p17"/>
          <p:cNvSpPr txBox="1">
            <a:spLocks noGrp="1"/>
          </p:cNvSpPr>
          <p:nvPr>
            <p:ph type="subTitle" idx="6"/>
          </p:nvPr>
        </p:nvSpPr>
        <p:spPr>
          <a:xfrm>
            <a:off x="6894450" y="3495675"/>
            <a:ext cx="2137200" cy="15633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rtl="0">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108" name="Google Shape;108;p17"/>
          <p:cNvSpPr txBox="1">
            <a:spLocks noGrp="1"/>
          </p:cNvSpPr>
          <p:nvPr>
            <p:ph type="subTitle" idx="7"/>
          </p:nvPr>
        </p:nvSpPr>
        <p:spPr>
          <a:xfrm>
            <a:off x="114900" y="2939150"/>
            <a:ext cx="2126700" cy="4449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000"/>
              <a:buNone/>
              <a:defRPr sz="1000">
                <a:solidFill>
                  <a:schemeClr val="dk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Font typeface="Poppins"/>
              <a:buNone/>
              <a:defRPr sz="1000">
                <a:latin typeface="Poppins"/>
                <a:ea typeface="Poppins"/>
                <a:cs typeface="Poppins"/>
                <a:sym typeface="Poppins"/>
              </a:defRPr>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9" name="Google Shape;109;p17"/>
          <p:cNvSpPr txBox="1">
            <a:spLocks noGrp="1"/>
          </p:cNvSpPr>
          <p:nvPr>
            <p:ph type="subTitle" idx="8"/>
          </p:nvPr>
        </p:nvSpPr>
        <p:spPr>
          <a:xfrm>
            <a:off x="2382552" y="2939154"/>
            <a:ext cx="2122800" cy="4449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000"/>
              <a:buNone/>
              <a:defRPr sz="1000">
                <a:solidFill>
                  <a:schemeClr val="dk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Font typeface="Poppins"/>
              <a:buNone/>
              <a:defRPr sz="1000">
                <a:latin typeface="Poppins"/>
                <a:ea typeface="Poppins"/>
                <a:cs typeface="Poppins"/>
                <a:sym typeface="Poppins"/>
              </a:defRPr>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0" name="Google Shape;110;p17"/>
          <p:cNvSpPr txBox="1">
            <a:spLocks noGrp="1"/>
          </p:cNvSpPr>
          <p:nvPr>
            <p:ph type="subTitle" idx="9"/>
          </p:nvPr>
        </p:nvSpPr>
        <p:spPr>
          <a:xfrm>
            <a:off x="4648925" y="2939154"/>
            <a:ext cx="2095800" cy="4449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000"/>
              <a:buNone/>
              <a:defRPr sz="1000">
                <a:solidFill>
                  <a:schemeClr val="dk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Font typeface="Poppins"/>
              <a:buNone/>
              <a:defRPr sz="1000">
                <a:latin typeface="Poppins"/>
                <a:ea typeface="Poppins"/>
                <a:cs typeface="Poppins"/>
                <a:sym typeface="Poppins"/>
              </a:defRPr>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1" name="Google Shape;111;p17"/>
          <p:cNvSpPr txBox="1">
            <a:spLocks noGrp="1"/>
          </p:cNvSpPr>
          <p:nvPr>
            <p:ph type="subTitle" idx="13"/>
          </p:nvPr>
        </p:nvSpPr>
        <p:spPr>
          <a:xfrm>
            <a:off x="6894450" y="2939154"/>
            <a:ext cx="2095800" cy="4449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000"/>
              <a:buNone/>
              <a:defRPr sz="1000">
                <a:solidFill>
                  <a:schemeClr val="dk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Font typeface="Poppins"/>
              <a:buNone/>
              <a:defRPr sz="1000">
                <a:latin typeface="Poppins"/>
                <a:ea typeface="Poppins"/>
                <a:cs typeface="Poppins"/>
                <a:sym typeface="Poppins"/>
              </a:defRPr>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hanks_dark">
  <p:cSld name="TITLE_1_1_1_1_1_1_1_1_1_2">
    <p:bg>
      <p:bgPr>
        <a:solidFill>
          <a:schemeClr val="dk1"/>
        </a:solidFill>
        <a:effectLst/>
      </p:bgPr>
    </p:bg>
    <p:spTree>
      <p:nvGrpSpPr>
        <p:cNvPr id="1" name="Shape 1236"/>
        <p:cNvGrpSpPr/>
        <p:nvPr/>
      </p:nvGrpSpPr>
      <p:grpSpPr>
        <a:xfrm>
          <a:off x="0" y="0"/>
          <a:ext cx="0" cy="0"/>
          <a:chOff x="0" y="0"/>
          <a:chExt cx="0" cy="0"/>
        </a:xfrm>
      </p:grpSpPr>
      <p:pic>
        <p:nvPicPr>
          <p:cNvPr id="1237" name="Google Shape;1237;p165"/>
          <p:cNvPicPr preferRelativeResize="0"/>
          <p:nvPr/>
        </p:nvPicPr>
        <p:blipFill rotWithShape="1">
          <a:blip r:embed="rId2">
            <a:alphaModFix/>
          </a:blip>
          <a:srcRect r="84364"/>
          <a:stretch/>
        </p:blipFill>
        <p:spPr>
          <a:xfrm>
            <a:off x="396400" y="416632"/>
            <a:ext cx="825599" cy="817545"/>
          </a:xfrm>
          <a:prstGeom prst="rect">
            <a:avLst/>
          </a:prstGeom>
          <a:noFill/>
          <a:ln>
            <a:noFill/>
          </a:ln>
        </p:spPr>
      </p:pic>
      <p:sp>
        <p:nvSpPr>
          <p:cNvPr id="1238" name="Google Shape;1238;p165"/>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lt1"/>
                </a:solidFill>
                <a:latin typeface="Poppins"/>
                <a:ea typeface="Poppins"/>
                <a:cs typeface="Poppins"/>
                <a:sym typeface="Poppins"/>
              </a:rPr>
              <a:t>Thanks.</a:t>
            </a:r>
            <a:endParaRPr sz="6000">
              <a:solidFill>
                <a:schemeClr val="lt1"/>
              </a:solidFill>
              <a:latin typeface="Poppins"/>
              <a:ea typeface="Poppins"/>
              <a:cs typeface="Poppins"/>
              <a:sym typeface="Poppins"/>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hanks_image full bleed">
  <p:cSld name="TITLE_1_1_1_1_1_1_1_1_1_2_1">
    <p:bg>
      <p:bgPr>
        <a:solidFill>
          <a:schemeClr val="lt1"/>
        </a:solidFill>
        <a:effectLst/>
      </p:bgPr>
    </p:bg>
    <p:spTree>
      <p:nvGrpSpPr>
        <p:cNvPr id="1" name="Shape 1239"/>
        <p:cNvGrpSpPr/>
        <p:nvPr/>
      </p:nvGrpSpPr>
      <p:grpSpPr>
        <a:xfrm>
          <a:off x="0" y="0"/>
          <a:ext cx="0" cy="0"/>
          <a:chOff x="0" y="0"/>
          <a:chExt cx="0" cy="0"/>
        </a:xfrm>
      </p:grpSpPr>
      <p:sp>
        <p:nvSpPr>
          <p:cNvPr id="1240" name="Google Shape;1240;p166"/>
          <p:cNvSpPr>
            <a:spLocks noGrp="1"/>
          </p:cNvSpPr>
          <p:nvPr>
            <p:ph type="pic" idx="2"/>
          </p:nvPr>
        </p:nvSpPr>
        <p:spPr>
          <a:xfrm>
            <a:off x="0" y="0"/>
            <a:ext cx="9144000" cy="5212200"/>
          </a:xfrm>
          <a:prstGeom prst="rect">
            <a:avLst/>
          </a:prstGeom>
          <a:noFill/>
          <a:ln>
            <a:noFill/>
          </a:ln>
        </p:spPr>
      </p:sp>
      <p:pic>
        <p:nvPicPr>
          <p:cNvPr id="1241" name="Google Shape;1241;p166"/>
          <p:cNvPicPr preferRelativeResize="0"/>
          <p:nvPr/>
        </p:nvPicPr>
        <p:blipFill rotWithShape="1">
          <a:blip r:embed="rId2">
            <a:alphaModFix/>
          </a:blip>
          <a:srcRect r="84364"/>
          <a:stretch/>
        </p:blipFill>
        <p:spPr>
          <a:xfrm>
            <a:off x="396400" y="416632"/>
            <a:ext cx="825599" cy="817545"/>
          </a:xfrm>
          <a:prstGeom prst="rect">
            <a:avLst/>
          </a:prstGeom>
          <a:noFill/>
          <a:ln>
            <a:noFill/>
          </a:ln>
        </p:spPr>
      </p:pic>
      <p:sp>
        <p:nvSpPr>
          <p:cNvPr id="1242" name="Google Shape;1242;p166"/>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lt1"/>
                </a:solidFill>
                <a:latin typeface="Poppins"/>
                <a:ea typeface="Poppins"/>
                <a:cs typeface="Poppins"/>
                <a:sym typeface="Poppins"/>
              </a:rPr>
              <a:t>Thanks.</a:t>
            </a:r>
            <a:endParaRPr sz="6000">
              <a:solidFill>
                <a:schemeClr val="lt1"/>
              </a:solidFill>
              <a:latin typeface="Poppins"/>
              <a:ea typeface="Poppins"/>
              <a:cs typeface="Poppins"/>
              <a:sym typeface="Poppins"/>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hanks_light">
  <p:cSld name="TITLE_1_1_1_1_1_1_1_1_1_1">
    <p:bg>
      <p:bgPr>
        <a:solidFill>
          <a:schemeClr val="lt1"/>
        </a:solidFill>
        <a:effectLst/>
      </p:bgPr>
    </p:bg>
    <p:spTree>
      <p:nvGrpSpPr>
        <p:cNvPr id="1" name="Shape 1243"/>
        <p:cNvGrpSpPr/>
        <p:nvPr/>
      </p:nvGrpSpPr>
      <p:grpSpPr>
        <a:xfrm>
          <a:off x="0" y="0"/>
          <a:ext cx="0" cy="0"/>
          <a:chOff x="0" y="0"/>
          <a:chExt cx="0" cy="0"/>
        </a:xfrm>
      </p:grpSpPr>
      <p:pic>
        <p:nvPicPr>
          <p:cNvPr id="1244" name="Google Shape;1244;p167"/>
          <p:cNvPicPr preferRelativeResize="0"/>
          <p:nvPr/>
        </p:nvPicPr>
        <p:blipFill>
          <a:blip r:embed="rId2">
            <a:alphaModFix/>
          </a:blip>
          <a:stretch>
            <a:fillRect/>
          </a:stretch>
        </p:blipFill>
        <p:spPr>
          <a:xfrm>
            <a:off x="405838" y="416631"/>
            <a:ext cx="796107" cy="796185"/>
          </a:xfrm>
          <a:prstGeom prst="rect">
            <a:avLst/>
          </a:prstGeom>
          <a:noFill/>
          <a:ln>
            <a:noFill/>
          </a:ln>
        </p:spPr>
      </p:pic>
      <p:sp>
        <p:nvSpPr>
          <p:cNvPr id="1245" name="Google Shape;1245;p167"/>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dk1"/>
                </a:solidFill>
                <a:latin typeface="Poppins"/>
                <a:ea typeface="Poppins"/>
                <a:cs typeface="Poppins"/>
                <a:sym typeface="Poppins"/>
              </a:rPr>
              <a:t>Thanks.</a:t>
            </a:r>
            <a:endParaRPr sz="6000">
              <a:solidFill>
                <a:schemeClr val="dk1"/>
              </a:solidFill>
              <a:latin typeface="Poppins"/>
              <a:ea typeface="Poppins"/>
              <a:cs typeface="Poppins"/>
              <a:sym typeface="Poppins"/>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Custom Layout 1">
  <p:cSld name="CUSTOM_5">
    <p:bg>
      <p:bgPr>
        <a:solidFill>
          <a:schemeClr val="lt1"/>
        </a:solidFill>
        <a:effectLst/>
      </p:bgPr>
    </p:bg>
    <p:spTree>
      <p:nvGrpSpPr>
        <p:cNvPr id="1" name="Shape 1246"/>
        <p:cNvGrpSpPr/>
        <p:nvPr/>
      </p:nvGrpSpPr>
      <p:grpSpPr>
        <a:xfrm>
          <a:off x="0" y="0"/>
          <a:ext cx="0" cy="0"/>
          <a:chOff x="0" y="0"/>
          <a:chExt cx="0" cy="0"/>
        </a:xfrm>
      </p:grpSpPr>
      <p:sp>
        <p:nvSpPr>
          <p:cNvPr id="1247" name="Google Shape;1247;p16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48" name="Google Shape;1248;p168"/>
          <p:cNvSpPr txBox="1">
            <a:spLocks noGrp="1"/>
          </p:cNvSpPr>
          <p:nvPr>
            <p:ph type="sldNum" idx="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49" name="Google Shape;1249;p168"/>
          <p:cNvSpPr txBox="1">
            <a:spLocks noGrp="1"/>
          </p:cNvSpPr>
          <p:nvPr>
            <p:ph type="subTitle" idx="1"/>
          </p:nvPr>
        </p:nvSpPr>
        <p:spPr>
          <a:xfrm>
            <a:off x="402925" y="440470"/>
            <a:ext cx="4119300" cy="151800"/>
          </a:xfrm>
          <a:prstGeom prst="rect">
            <a:avLst/>
          </a:prstGeom>
        </p:spPr>
        <p:txBody>
          <a:bodyPr spcFirstLastPara="1" wrap="square" lIns="0" tIns="0" rIns="0"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250" name="Google Shape;1250;p168"/>
          <p:cNvSpPr txBox="1">
            <a:spLocks noGrp="1"/>
          </p:cNvSpPr>
          <p:nvPr>
            <p:ph type="title"/>
          </p:nvPr>
        </p:nvSpPr>
        <p:spPr>
          <a:xfrm>
            <a:off x="405125" y="765167"/>
            <a:ext cx="6229500" cy="3385800"/>
          </a:xfrm>
          <a:prstGeom prst="rect">
            <a:avLst/>
          </a:prstGeom>
        </p:spPr>
        <p:txBody>
          <a:bodyPr spcFirstLastPara="1" wrap="square" lIns="0" tIns="0" rIns="91425" bIns="91425" anchor="t"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pic>
        <p:nvPicPr>
          <p:cNvPr id="1251" name="Google Shape;1251;p168"/>
          <p:cNvPicPr preferRelativeResize="0"/>
          <p:nvPr/>
        </p:nvPicPr>
        <p:blipFill rotWithShape="1">
          <a:blip r:embed="rId2">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agenda_white_Left">
  <p:cSld name="CUSTOM_6">
    <p:bg>
      <p:bgPr>
        <a:solidFill>
          <a:schemeClr val="lt1"/>
        </a:solidFill>
        <a:effectLst/>
      </p:bgPr>
    </p:bg>
    <p:spTree>
      <p:nvGrpSpPr>
        <p:cNvPr id="1" name="Shape 1252"/>
        <p:cNvGrpSpPr/>
        <p:nvPr/>
      </p:nvGrpSpPr>
      <p:grpSpPr>
        <a:xfrm>
          <a:off x="0" y="0"/>
          <a:ext cx="0" cy="0"/>
          <a:chOff x="0" y="0"/>
          <a:chExt cx="0" cy="0"/>
        </a:xfrm>
      </p:grpSpPr>
      <p:sp>
        <p:nvSpPr>
          <p:cNvPr id="1253" name="Google Shape;1253;p169"/>
          <p:cNvSpPr>
            <a:spLocks noGrp="1"/>
          </p:cNvSpPr>
          <p:nvPr>
            <p:ph type="pic" idx="2"/>
          </p:nvPr>
        </p:nvSpPr>
        <p:spPr>
          <a:xfrm>
            <a:off x="4562400" y="0"/>
            <a:ext cx="4581600" cy="5212200"/>
          </a:xfrm>
          <a:prstGeom prst="rect">
            <a:avLst/>
          </a:prstGeom>
          <a:noFill/>
          <a:ln>
            <a:noFill/>
          </a:ln>
        </p:spPr>
      </p:sp>
      <p:sp>
        <p:nvSpPr>
          <p:cNvPr id="1254" name="Google Shape;1254;p16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55" name="Google Shape;1255;p169"/>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256" name="Google Shape;1256;p169"/>
          <p:cNvSpPr txBox="1">
            <a:spLocks noGrp="1"/>
          </p:cNvSpPr>
          <p:nvPr>
            <p:ph type="subTitle" idx="3"/>
          </p:nvPr>
        </p:nvSpPr>
        <p:spPr>
          <a:xfrm>
            <a:off x="402925" y="1641598"/>
            <a:ext cx="2711400" cy="2841600"/>
          </a:xfrm>
          <a:prstGeom prst="rect">
            <a:avLst/>
          </a:prstGeom>
        </p:spPr>
        <p:txBody>
          <a:bodyPr spcFirstLastPara="1" wrap="square" lIns="0" tIns="0" rIns="91425" bIns="0" anchor="t" anchorCtr="0">
            <a:noAutofit/>
          </a:bodyPr>
          <a:lstStyle>
            <a:lvl1pPr lvl="0">
              <a:spcBef>
                <a:spcPts val="0"/>
              </a:spcBef>
              <a:spcAft>
                <a:spcPts val="0"/>
              </a:spcAft>
              <a:buSzPts val="1600"/>
              <a:buNone/>
              <a:defRPr sz="16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257" name="Google Shape;1257;p169"/>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258" name="Google Shape;1258;p169"/>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agenda_green_Left">
  <p:cSld name="CUSTOM_6_3">
    <p:bg>
      <p:bgPr>
        <a:solidFill>
          <a:schemeClr val="lt1"/>
        </a:solidFill>
        <a:effectLst/>
      </p:bgPr>
    </p:bg>
    <p:spTree>
      <p:nvGrpSpPr>
        <p:cNvPr id="1" name="Shape 1259"/>
        <p:cNvGrpSpPr/>
        <p:nvPr/>
      </p:nvGrpSpPr>
      <p:grpSpPr>
        <a:xfrm>
          <a:off x="0" y="0"/>
          <a:ext cx="0" cy="0"/>
          <a:chOff x="0" y="0"/>
          <a:chExt cx="0" cy="0"/>
        </a:xfrm>
      </p:grpSpPr>
      <p:sp>
        <p:nvSpPr>
          <p:cNvPr id="1260" name="Google Shape;1260;p170"/>
          <p:cNvSpPr>
            <a:spLocks noGrp="1"/>
          </p:cNvSpPr>
          <p:nvPr>
            <p:ph type="pic" idx="2"/>
          </p:nvPr>
        </p:nvSpPr>
        <p:spPr>
          <a:xfrm>
            <a:off x="4562400" y="0"/>
            <a:ext cx="4581600" cy="5212200"/>
          </a:xfrm>
          <a:prstGeom prst="rect">
            <a:avLst/>
          </a:prstGeom>
          <a:noFill/>
          <a:ln>
            <a:noFill/>
          </a:ln>
        </p:spPr>
      </p:sp>
      <p:sp>
        <p:nvSpPr>
          <p:cNvPr id="1261" name="Google Shape;1261;p17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62" name="Google Shape;1262;p170"/>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263" name="Google Shape;1263;p170"/>
          <p:cNvSpPr txBox="1">
            <a:spLocks noGrp="1"/>
          </p:cNvSpPr>
          <p:nvPr>
            <p:ph type="subTitle" idx="3"/>
          </p:nvPr>
        </p:nvSpPr>
        <p:spPr>
          <a:xfrm>
            <a:off x="402925" y="1641598"/>
            <a:ext cx="2711400" cy="2841600"/>
          </a:xfrm>
          <a:prstGeom prst="rect">
            <a:avLst/>
          </a:prstGeom>
        </p:spPr>
        <p:txBody>
          <a:bodyPr spcFirstLastPara="1" wrap="square" lIns="0" tIns="0" rIns="91425" bIns="0" anchor="t" anchorCtr="0">
            <a:noAutofit/>
          </a:bodyPr>
          <a:lstStyle>
            <a:lvl1pPr lvl="0">
              <a:spcBef>
                <a:spcPts val="0"/>
              </a:spcBef>
              <a:spcAft>
                <a:spcPts val="0"/>
              </a:spcAft>
              <a:buSzPts val="1600"/>
              <a:buNone/>
              <a:defRPr sz="16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264" name="Google Shape;1264;p170"/>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265" name="Google Shape;1265;p170"/>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5:5_White_Left">
  <p:cSld name="CUSTOM_6_2">
    <p:bg>
      <p:bgPr>
        <a:solidFill>
          <a:schemeClr val="lt1"/>
        </a:solidFill>
        <a:effectLst/>
      </p:bgPr>
    </p:bg>
    <p:spTree>
      <p:nvGrpSpPr>
        <p:cNvPr id="1" name="Shape 1266"/>
        <p:cNvGrpSpPr/>
        <p:nvPr/>
      </p:nvGrpSpPr>
      <p:grpSpPr>
        <a:xfrm>
          <a:off x="0" y="0"/>
          <a:ext cx="0" cy="0"/>
          <a:chOff x="0" y="0"/>
          <a:chExt cx="0" cy="0"/>
        </a:xfrm>
      </p:grpSpPr>
      <p:sp>
        <p:nvSpPr>
          <p:cNvPr id="1267" name="Google Shape;1267;p171"/>
          <p:cNvSpPr>
            <a:spLocks noGrp="1"/>
          </p:cNvSpPr>
          <p:nvPr>
            <p:ph type="pic" idx="2"/>
          </p:nvPr>
        </p:nvSpPr>
        <p:spPr>
          <a:xfrm>
            <a:off x="4562400" y="0"/>
            <a:ext cx="4581600" cy="5212200"/>
          </a:xfrm>
          <a:prstGeom prst="rect">
            <a:avLst/>
          </a:prstGeom>
          <a:noFill/>
          <a:ln>
            <a:noFill/>
          </a:ln>
        </p:spPr>
      </p:sp>
      <p:sp>
        <p:nvSpPr>
          <p:cNvPr id="1268" name="Google Shape;1268;p17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69" name="Google Shape;1269;p171"/>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270" name="Google Shape;1270;p171"/>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271" name="Google Shape;1271;p171"/>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272" name="Google Shape;1272;p171"/>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273" name="Google Shape;1273;p171"/>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5:5_Green_Left">
  <p:cSld name="CUSTOM_6_2_2">
    <p:bg>
      <p:bgPr>
        <a:solidFill>
          <a:schemeClr val="lt1"/>
        </a:solidFill>
        <a:effectLst/>
      </p:bgPr>
    </p:bg>
    <p:spTree>
      <p:nvGrpSpPr>
        <p:cNvPr id="1" name="Shape 1274"/>
        <p:cNvGrpSpPr/>
        <p:nvPr/>
      </p:nvGrpSpPr>
      <p:grpSpPr>
        <a:xfrm>
          <a:off x="0" y="0"/>
          <a:ext cx="0" cy="0"/>
          <a:chOff x="0" y="0"/>
          <a:chExt cx="0" cy="0"/>
        </a:xfrm>
      </p:grpSpPr>
      <p:sp>
        <p:nvSpPr>
          <p:cNvPr id="1275" name="Google Shape;1275;p172"/>
          <p:cNvSpPr>
            <a:spLocks noGrp="1"/>
          </p:cNvSpPr>
          <p:nvPr>
            <p:ph type="pic" idx="2"/>
          </p:nvPr>
        </p:nvSpPr>
        <p:spPr>
          <a:xfrm>
            <a:off x="4562400" y="0"/>
            <a:ext cx="4581600" cy="5212200"/>
          </a:xfrm>
          <a:prstGeom prst="rect">
            <a:avLst/>
          </a:prstGeom>
          <a:noFill/>
          <a:ln>
            <a:noFill/>
          </a:ln>
        </p:spPr>
      </p:sp>
      <p:sp>
        <p:nvSpPr>
          <p:cNvPr id="1276" name="Google Shape;1276;p17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77" name="Google Shape;1277;p172"/>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278" name="Google Shape;1278;p172"/>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279" name="Google Shape;1279;p172"/>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280" name="Google Shape;1280;p172"/>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281" name="Google Shape;1281;p172"/>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5:5_Left_multiple image">
  <p:cSld name="CUSTOM_6_2_2_3">
    <p:bg>
      <p:bgPr>
        <a:solidFill>
          <a:schemeClr val="lt1"/>
        </a:solidFill>
        <a:effectLst/>
      </p:bgPr>
    </p:bg>
    <p:spTree>
      <p:nvGrpSpPr>
        <p:cNvPr id="1" name="Shape 1282"/>
        <p:cNvGrpSpPr/>
        <p:nvPr/>
      </p:nvGrpSpPr>
      <p:grpSpPr>
        <a:xfrm>
          <a:off x="0" y="0"/>
          <a:ext cx="0" cy="0"/>
          <a:chOff x="0" y="0"/>
          <a:chExt cx="0" cy="0"/>
        </a:xfrm>
      </p:grpSpPr>
      <p:sp>
        <p:nvSpPr>
          <p:cNvPr id="1283" name="Google Shape;1283;p173"/>
          <p:cNvSpPr>
            <a:spLocks noGrp="1"/>
          </p:cNvSpPr>
          <p:nvPr>
            <p:ph type="pic" idx="2"/>
          </p:nvPr>
        </p:nvSpPr>
        <p:spPr>
          <a:xfrm>
            <a:off x="1525" y="0"/>
            <a:ext cx="5227200" cy="1737300"/>
          </a:xfrm>
          <a:prstGeom prst="rect">
            <a:avLst/>
          </a:prstGeom>
          <a:noFill/>
          <a:ln>
            <a:noFill/>
          </a:ln>
        </p:spPr>
      </p:sp>
      <p:sp>
        <p:nvSpPr>
          <p:cNvPr id="1284" name="Google Shape;1284;p173"/>
          <p:cNvSpPr>
            <a:spLocks noGrp="1"/>
          </p:cNvSpPr>
          <p:nvPr>
            <p:ph type="pic" idx="3"/>
          </p:nvPr>
        </p:nvSpPr>
        <p:spPr>
          <a:xfrm>
            <a:off x="1525" y="1737358"/>
            <a:ext cx="5227200" cy="1737300"/>
          </a:xfrm>
          <a:prstGeom prst="rect">
            <a:avLst/>
          </a:prstGeom>
          <a:noFill/>
          <a:ln>
            <a:noFill/>
          </a:ln>
        </p:spPr>
      </p:sp>
      <p:sp>
        <p:nvSpPr>
          <p:cNvPr id="1285" name="Google Shape;1285;p173"/>
          <p:cNvSpPr>
            <a:spLocks noGrp="1"/>
          </p:cNvSpPr>
          <p:nvPr>
            <p:ph type="pic" idx="4"/>
          </p:nvPr>
        </p:nvSpPr>
        <p:spPr>
          <a:xfrm>
            <a:off x="1525" y="3474717"/>
            <a:ext cx="5227200" cy="1737300"/>
          </a:xfrm>
          <a:prstGeom prst="rect">
            <a:avLst/>
          </a:prstGeom>
          <a:noFill/>
          <a:ln>
            <a:noFill/>
          </a:ln>
        </p:spPr>
      </p:sp>
      <p:sp>
        <p:nvSpPr>
          <p:cNvPr id="1286" name="Google Shape;1286;p17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87" name="Google Shape;1287;p173"/>
          <p:cNvSpPr txBox="1">
            <a:spLocks noGrp="1"/>
          </p:cNvSpPr>
          <p:nvPr>
            <p:ph type="sldNum" idx="5"/>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288" name="Google Shape;1288;p173"/>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289" name="Google Shape;1289;p173"/>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290" name="Google Shape;1290;p173"/>
          <p:cNvSpPr txBox="1">
            <a:spLocks noGrp="1"/>
          </p:cNvSpPr>
          <p:nvPr>
            <p:ph type="subTitle" idx="6"/>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291" name="Google Shape;1291;p173"/>
          <p:cNvSpPr txBox="1">
            <a:spLocks noGrp="1"/>
          </p:cNvSpPr>
          <p:nvPr>
            <p:ph type="subTitle" idx="7"/>
          </p:nvPr>
        </p:nvSpPr>
        <p:spPr>
          <a:xfrm>
            <a:off x="6029800" y="766611"/>
            <a:ext cx="2711400" cy="1458600"/>
          </a:xfrm>
          <a:prstGeom prst="rect">
            <a:avLst/>
          </a:prstGeom>
        </p:spPr>
        <p:txBody>
          <a:bodyPr spcFirstLastPara="1" wrap="square" lIns="0" tIns="0" rIns="91425" bIns="0" anchor="t" anchorCtr="0">
            <a:noAutofit/>
          </a:bodyPr>
          <a:lstStyle>
            <a:lvl1pPr lvl="0">
              <a:lnSpc>
                <a:spcPct val="11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5:5_Left_multiple image 1">
  <p:cSld name="CUSTOM_6_2_2_3_1">
    <p:bg>
      <p:bgPr>
        <a:solidFill>
          <a:schemeClr val="lt1"/>
        </a:solidFill>
        <a:effectLst/>
      </p:bgPr>
    </p:bg>
    <p:spTree>
      <p:nvGrpSpPr>
        <p:cNvPr id="1" name="Shape 1292"/>
        <p:cNvGrpSpPr/>
        <p:nvPr/>
      </p:nvGrpSpPr>
      <p:grpSpPr>
        <a:xfrm>
          <a:off x="0" y="0"/>
          <a:ext cx="0" cy="0"/>
          <a:chOff x="0" y="0"/>
          <a:chExt cx="0" cy="0"/>
        </a:xfrm>
      </p:grpSpPr>
      <p:sp>
        <p:nvSpPr>
          <p:cNvPr id="1293" name="Google Shape;1293;p174"/>
          <p:cNvSpPr>
            <a:spLocks noGrp="1"/>
          </p:cNvSpPr>
          <p:nvPr>
            <p:ph type="pic" idx="2"/>
          </p:nvPr>
        </p:nvSpPr>
        <p:spPr>
          <a:xfrm>
            <a:off x="1525" y="2190318"/>
            <a:ext cx="2613600" cy="3021900"/>
          </a:xfrm>
          <a:prstGeom prst="rect">
            <a:avLst/>
          </a:prstGeom>
          <a:noFill/>
          <a:ln>
            <a:noFill/>
          </a:ln>
        </p:spPr>
      </p:sp>
      <p:sp>
        <p:nvSpPr>
          <p:cNvPr id="1294" name="Google Shape;1294;p17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95" name="Google Shape;1295;p174"/>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296" name="Google Shape;1296;p174"/>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297" name="Google Shape;1297;p174"/>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298" name="Google Shape;1298;p174"/>
          <p:cNvSpPr txBox="1">
            <a:spLocks noGrp="1"/>
          </p:cNvSpPr>
          <p:nvPr>
            <p:ph type="subTitle" idx="4"/>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299" name="Google Shape;1299;p174"/>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lnSpc>
                <a:spcPct val="11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1300" name="Google Shape;1300;p174"/>
          <p:cNvSpPr>
            <a:spLocks noGrp="1"/>
          </p:cNvSpPr>
          <p:nvPr>
            <p:ph type="pic" idx="6"/>
          </p:nvPr>
        </p:nvSpPr>
        <p:spPr>
          <a:xfrm>
            <a:off x="1525" y="0"/>
            <a:ext cx="5227200" cy="2190300"/>
          </a:xfrm>
          <a:prstGeom prst="rect">
            <a:avLst/>
          </a:prstGeom>
          <a:noFill/>
          <a:ln>
            <a:noFill/>
          </a:ln>
        </p:spPr>
      </p:sp>
      <p:sp>
        <p:nvSpPr>
          <p:cNvPr id="1301" name="Google Shape;1301;p174"/>
          <p:cNvSpPr>
            <a:spLocks noGrp="1"/>
          </p:cNvSpPr>
          <p:nvPr>
            <p:ph type="pic" idx="7"/>
          </p:nvPr>
        </p:nvSpPr>
        <p:spPr>
          <a:xfrm>
            <a:off x="2615125" y="2190318"/>
            <a:ext cx="2613600" cy="30219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LO 6 A 1">
  <p:cSld name="TITLE_1_1_1_2_1_1_1_1_1_1_1_1">
    <p:bg>
      <p:bgPr>
        <a:solidFill>
          <a:schemeClr val="lt2"/>
        </a:solidFill>
        <a:effectLst/>
      </p:bgPr>
    </p:bg>
    <p:spTree>
      <p:nvGrpSpPr>
        <p:cNvPr id="1" name="Shape 112"/>
        <p:cNvGrpSpPr/>
        <p:nvPr/>
      </p:nvGrpSpPr>
      <p:grpSpPr>
        <a:xfrm>
          <a:off x="0" y="0"/>
          <a:ext cx="0" cy="0"/>
          <a:chOff x="0" y="0"/>
          <a:chExt cx="0" cy="0"/>
        </a:xfrm>
      </p:grpSpPr>
      <p:sp>
        <p:nvSpPr>
          <p:cNvPr id="113" name="Google Shape;113;p18"/>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4" name="Google Shape;114;p18"/>
          <p:cNvSpPr txBox="1">
            <a:spLocks noGrp="1"/>
          </p:cNvSpPr>
          <p:nvPr>
            <p:ph type="subTitle" idx="1"/>
          </p:nvPr>
        </p:nvSpPr>
        <p:spPr>
          <a:xfrm>
            <a:off x="4633650" y="114300"/>
            <a:ext cx="2126700" cy="10224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800"/>
              <a:buNone/>
              <a:defRPr sz="800">
                <a:solidFill>
                  <a:schemeClr val="dk1"/>
                </a:solidFill>
              </a:defRPr>
            </a:lvl1pPr>
            <a:lvl2pPr lvl="1" rtl="0">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rtl="0">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rtl="0">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rtl="0">
              <a:lnSpc>
                <a:spcPct val="115000"/>
              </a:lnSpc>
              <a:spcBef>
                <a:spcPts val="0"/>
              </a:spcBef>
              <a:spcAft>
                <a:spcPts val="0"/>
              </a:spcAft>
              <a:buSzPts val="800"/>
              <a:buNone/>
              <a:defRPr/>
            </a:lvl5pPr>
            <a:lvl6pPr lvl="5" rtl="0">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rtl="0">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rtl="0">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rtl="0">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115" name="Google Shape;115;p18"/>
          <p:cNvSpPr txBox="1">
            <a:spLocks noGrp="1"/>
          </p:cNvSpPr>
          <p:nvPr>
            <p:ph type="subTitle" idx="2"/>
          </p:nvPr>
        </p:nvSpPr>
        <p:spPr>
          <a:xfrm>
            <a:off x="6894450" y="114300"/>
            <a:ext cx="2137200" cy="10224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800"/>
              <a:buNone/>
              <a:defRPr sz="800">
                <a:solidFill>
                  <a:schemeClr val="dk1"/>
                </a:solidFill>
              </a:defRPr>
            </a:lvl1pPr>
            <a:lvl2pPr lvl="1" rtl="0">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rtl="0">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rtl="0">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rtl="0">
              <a:lnSpc>
                <a:spcPct val="115000"/>
              </a:lnSpc>
              <a:spcBef>
                <a:spcPts val="0"/>
              </a:spcBef>
              <a:spcAft>
                <a:spcPts val="0"/>
              </a:spcAft>
              <a:buSzPts val="800"/>
              <a:buNone/>
              <a:defRPr/>
            </a:lvl5pPr>
            <a:lvl6pPr lvl="5" rtl="0">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rtl="0">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rtl="0">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rtl="0">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116" name="Google Shape;116;p18"/>
          <p:cNvSpPr txBox="1">
            <a:spLocks noGrp="1"/>
          </p:cNvSpPr>
          <p:nvPr>
            <p:ph type="ctrTitle"/>
          </p:nvPr>
        </p:nvSpPr>
        <p:spPr>
          <a:xfrm>
            <a:off x="145800" y="114300"/>
            <a:ext cx="4374600" cy="1022400"/>
          </a:xfrm>
          <a:prstGeom prst="rect">
            <a:avLst/>
          </a:prstGeom>
        </p:spPr>
        <p:txBody>
          <a:bodyPr spcFirstLastPara="1" wrap="square" lIns="0" tIns="0" rIns="228600" bIns="0" anchor="t" anchorCtr="0">
            <a:noAutofit/>
          </a:bodyPr>
          <a:lstStyle>
            <a:lvl1pPr lvl="0" rtl="0">
              <a:spcBef>
                <a:spcPts val="0"/>
              </a:spcBef>
              <a:spcAft>
                <a:spcPts val="0"/>
              </a:spcAft>
              <a:buSzPts val="2400"/>
              <a:buNone/>
              <a:defRPr/>
            </a:lvl1pPr>
            <a:lvl2pPr lvl="1" rtl="0">
              <a:spcBef>
                <a:spcPts val="0"/>
              </a:spcBef>
              <a:spcAft>
                <a:spcPts val="0"/>
              </a:spcAft>
              <a:buSzPts val="2400"/>
              <a:buFont typeface="Poppins"/>
              <a:buNone/>
              <a:defRPr sz="2400">
                <a:latin typeface="Poppins"/>
                <a:ea typeface="Poppins"/>
                <a:cs typeface="Poppins"/>
                <a:sym typeface="Poppins"/>
              </a:defRPr>
            </a:lvl2pPr>
            <a:lvl3pPr lvl="2" rtl="0">
              <a:spcBef>
                <a:spcPts val="0"/>
              </a:spcBef>
              <a:spcAft>
                <a:spcPts val="0"/>
              </a:spcAft>
              <a:buSzPts val="2400"/>
              <a:buFont typeface="Poppins"/>
              <a:buNone/>
              <a:defRPr sz="2400">
                <a:latin typeface="Poppins"/>
                <a:ea typeface="Poppins"/>
                <a:cs typeface="Poppins"/>
                <a:sym typeface="Poppins"/>
              </a:defRPr>
            </a:lvl3pPr>
            <a:lvl4pPr lvl="3" rtl="0">
              <a:spcBef>
                <a:spcPts val="0"/>
              </a:spcBef>
              <a:spcAft>
                <a:spcPts val="0"/>
              </a:spcAft>
              <a:buSzPts val="2400"/>
              <a:buFont typeface="Poppins"/>
              <a:buNone/>
              <a:defRPr sz="2400">
                <a:latin typeface="Poppins"/>
                <a:ea typeface="Poppins"/>
                <a:cs typeface="Poppins"/>
                <a:sym typeface="Poppins"/>
              </a:defRPr>
            </a:lvl4pPr>
            <a:lvl5pPr lvl="4" rtl="0">
              <a:spcBef>
                <a:spcPts val="0"/>
              </a:spcBef>
              <a:spcAft>
                <a:spcPts val="0"/>
              </a:spcAft>
              <a:buSzPts val="2400"/>
              <a:buFont typeface="Poppins"/>
              <a:buNone/>
              <a:defRPr sz="2400">
                <a:latin typeface="Poppins"/>
                <a:ea typeface="Poppins"/>
                <a:cs typeface="Poppins"/>
                <a:sym typeface="Poppins"/>
              </a:defRPr>
            </a:lvl5pPr>
            <a:lvl6pPr lvl="5" rtl="0">
              <a:spcBef>
                <a:spcPts val="0"/>
              </a:spcBef>
              <a:spcAft>
                <a:spcPts val="0"/>
              </a:spcAft>
              <a:buSzPts val="2400"/>
              <a:buFont typeface="Poppins"/>
              <a:buNone/>
              <a:defRPr sz="2400">
                <a:latin typeface="Poppins"/>
                <a:ea typeface="Poppins"/>
                <a:cs typeface="Poppins"/>
                <a:sym typeface="Poppins"/>
              </a:defRPr>
            </a:lvl6pPr>
            <a:lvl7pPr lvl="6" rtl="0">
              <a:spcBef>
                <a:spcPts val="0"/>
              </a:spcBef>
              <a:spcAft>
                <a:spcPts val="0"/>
              </a:spcAft>
              <a:buSzPts val="2400"/>
              <a:buFont typeface="Poppins"/>
              <a:buNone/>
              <a:defRPr sz="2400">
                <a:latin typeface="Poppins"/>
                <a:ea typeface="Poppins"/>
                <a:cs typeface="Poppins"/>
                <a:sym typeface="Poppins"/>
              </a:defRPr>
            </a:lvl7pPr>
            <a:lvl8pPr lvl="7" rtl="0">
              <a:spcBef>
                <a:spcPts val="0"/>
              </a:spcBef>
              <a:spcAft>
                <a:spcPts val="0"/>
              </a:spcAft>
              <a:buSzPts val="2400"/>
              <a:buFont typeface="Poppins"/>
              <a:buNone/>
              <a:defRPr sz="2400">
                <a:latin typeface="Poppins"/>
                <a:ea typeface="Poppins"/>
                <a:cs typeface="Poppins"/>
                <a:sym typeface="Poppins"/>
              </a:defRPr>
            </a:lvl8pPr>
            <a:lvl9pPr lvl="8" rtl="0">
              <a:spcBef>
                <a:spcPts val="0"/>
              </a:spcBef>
              <a:spcAft>
                <a:spcPts val="0"/>
              </a:spcAft>
              <a:buSzPts val="2400"/>
              <a:buFont typeface="Poppins"/>
              <a:buNone/>
              <a:defRPr sz="2400">
                <a:latin typeface="Poppins"/>
                <a:ea typeface="Poppins"/>
                <a:cs typeface="Poppins"/>
                <a:sym typeface="Poppins"/>
              </a:defRPr>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5:5_Green_Left_wanderlab">
  <p:cSld name="CUSTOM_6_2_2_2">
    <p:bg>
      <p:bgPr>
        <a:solidFill>
          <a:schemeClr val="lt1"/>
        </a:solidFill>
        <a:effectLst/>
      </p:bgPr>
    </p:bg>
    <p:spTree>
      <p:nvGrpSpPr>
        <p:cNvPr id="1" name="Shape 1302"/>
        <p:cNvGrpSpPr/>
        <p:nvPr/>
      </p:nvGrpSpPr>
      <p:grpSpPr>
        <a:xfrm>
          <a:off x="0" y="0"/>
          <a:ext cx="0" cy="0"/>
          <a:chOff x="0" y="0"/>
          <a:chExt cx="0" cy="0"/>
        </a:xfrm>
      </p:grpSpPr>
      <p:sp>
        <p:nvSpPr>
          <p:cNvPr id="1303" name="Google Shape;1303;p175"/>
          <p:cNvSpPr>
            <a:spLocks noGrp="1"/>
          </p:cNvSpPr>
          <p:nvPr>
            <p:ph type="pic" idx="2"/>
          </p:nvPr>
        </p:nvSpPr>
        <p:spPr>
          <a:xfrm>
            <a:off x="4562400" y="0"/>
            <a:ext cx="4581600" cy="5212200"/>
          </a:xfrm>
          <a:prstGeom prst="rect">
            <a:avLst/>
          </a:prstGeom>
          <a:noFill/>
          <a:ln>
            <a:noFill/>
          </a:ln>
        </p:spPr>
      </p:sp>
      <p:sp>
        <p:nvSpPr>
          <p:cNvPr id="1304" name="Google Shape;1304;p175"/>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305" name="Google Shape;1305;p175"/>
          <p:cNvSpPr txBox="1">
            <a:spLocks noGrp="1"/>
          </p:cNvSpPr>
          <p:nvPr>
            <p:ph type="subTitle" idx="3"/>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306" name="Google Shape;1306;p175"/>
          <p:cNvSpPr txBox="1">
            <a:spLocks noGrp="1"/>
          </p:cNvSpPr>
          <p:nvPr>
            <p:ph type="subTitle" idx="4"/>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1307" name="Google Shape;1307;p175"/>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1308" name="Google Shape;1308;p175"/>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309" name="Google Shape;1309;p175"/>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5:5_Black_Left">
  <p:cSld name="CUSTOM_6_2_2_1">
    <p:bg>
      <p:bgPr>
        <a:solidFill>
          <a:schemeClr val="dk1"/>
        </a:solidFill>
        <a:effectLst/>
      </p:bgPr>
    </p:bg>
    <p:spTree>
      <p:nvGrpSpPr>
        <p:cNvPr id="1" name="Shape 1310"/>
        <p:cNvGrpSpPr/>
        <p:nvPr/>
      </p:nvGrpSpPr>
      <p:grpSpPr>
        <a:xfrm>
          <a:off x="0" y="0"/>
          <a:ext cx="0" cy="0"/>
          <a:chOff x="0" y="0"/>
          <a:chExt cx="0" cy="0"/>
        </a:xfrm>
      </p:grpSpPr>
      <p:sp>
        <p:nvSpPr>
          <p:cNvPr id="1311" name="Google Shape;1311;p176"/>
          <p:cNvSpPr>
            <a:spLocks noGrp="1"/>
          </p:cNvSpPr>
          <p:nvPr>
            <p:ph type="pic" idx="2"/>
          </p:nvPr>
        </p:nvSpPr>
        <p:spPr>
          <a:xfrm>
            <a:off x="4562400" y="0"/>
            <a:ext cx="4581600" cy="5212200"/>
          </a:xfrm>
          <a:prstGeom prst="rect">
            <a:avLst/>
          </a:prstGeom>
          <a:noFill/>
          <a:ln>
            <a:noFill/>
          </a:ln>
        </p:spPr>
      </p:sp>
      <p:sp>
        <p:nvSpPr>
          <p:cNvPr id="1312" name="Google Shape;1312;p17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13" name="Google Shape;1313;p176"/>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314" name="Google Shape;1314;p176"/>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315" name="Google Shape;1315;p176"/>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1316" name="Google Shape;1316;p176"/>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160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1000"/>
              <a:buNone/>
              <a:defRPr>
                <a:solidFill>
                  <a:schemeClr val="lt1"/>
                </a:solidFill>
              </a:defRPr>
            </a:lvl5pPr>
            <a:lvl6pPr lvl="5">
              <a:spcBef>
                <a:spcPts val="1600"/>
              </a:spcBef>
              <a:spcAft>
                <a:spcPts val="0"/>
              </a:spcAft>
              <a:buClr>
                <a:schemeClr val="lt1"/>
              </a:buClr>
              <a:buSzPts val="800"/>
              <a:buNone/>
              <a:defRPr>
                <a:solidFill>
                  <a:schemeClr val="lt1"/>
                </a:solidFill>
              </a:defRPr>
            </a:lvl6pPr>
            <a:lvl7pPr lvl="6">
              <a:spcBef>
                <a:spcPts val="1600"/>
              </a:spcBef>
              <a:spcAft>
                <a:spcPts val="0"/>
              </a:spcAft>
              <a:buClr>
                <a:schemeClr val="lt1"/>
              </a:buClr>
              <a:buSzPts val="1000"/>
              <a:buNone/>
              <a:defRPr>
                <a:solidFill>
                  <a:schemeClr val="lt1"/>
                </a:solidFill>
              </a:defRPr>
            </a:lvl7pPr>
            <a:lvl8pPr lvl="7">
              <a:spcBef>
                <a:spcPts val="1600"/>
              </a:spcBef>
              <a:spcAft>
                <a:spcPts val="0"/>
              </a:spcAft>
              <a:buClr>
                <a:schemeClr val="lt1"/>
              </a:buClr>
              <a:buSzPts val="1000"/>
              <a:buNone/>
              <a:defRPr>
                <a:solidFill>
                  <a:schemeClr val="lt1"/>
                </a:solidFill>
              </a:defRPr>
            </a:lvl8pPr>
            <a:lvl9pPr lvl="8">
              <a:spcBef>
                <a:spcPts val="1600"/>
              </a:spcBef>
              <a:spcAft>
                <a:spcPts val="1600"/>
              </a:spcAft>
              <a:buClr>
                <a:schemeClr val="lt1"/>
              </a:buClr>
              <a:buSzPts val="1000"/>
              <a:buNone/>
              <a:defRPr>
                <a:solidFill>
                  <a:schemeClr val="lt1"/>
                </a:solidFill>
              </a:defRPr>
            </a:lvl9pPr>
          </a:lstStyle>
          <a:p>
            <a:endParaRPr/>
          </a:p>
        </p:txBody>
      </p:sp>
      <p:sp>
        <p:nvSpPr>
          <p:cNvPr id="1317" name="Google Shape;1317;p176"/>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1600"/>
              </a:spcBef>
              <a:spcAft>
                <a:spcPts val="0"/>
              </a:spcAft>
              <a:buClr>
                <a:schemeClr val="lt1"/>
              </a:buClr>
              <a:buSzPts val="2400"/>
              <a:buNone/>
              <a:defRPr sz="2400">
                <a:solidFill>
                  <a:schemeClr val="lt1"/>
                </a:solidFill>
              </a:defRPr>
            </a:lvl2pPr>
            <a:lvl3pPr lvl="2">
              <a:spcBef>
                <a:spcPts val="1600"/>
              </a:spcBef>
              <a:spcAft>
                <a:spcPts val="0"/>
              </a:spcAft>
              <a:buClr>
                <a:schemeClr val="lt1"/>
              </a:buClr>
              <a:buSzPts val="2400"/>
              <a:buNone/>
              <a:defRPr sz="2400">
                <a:solidFill>
                  <a:schemeClr val="lt1"/>
                </a:solidFill>
              </a:defRPr>
            </a:lvl3pPr>
            <a:lvl4pPr lvl="3">
              <a:spcBef>
                <a:spcPts val="1600"/>
              </a:spcBef>
              <a:spcAft>
                <a:spcPts val="0"/>
              </a:spcAft>
              <a:buClr>
                <a:schemeClr val="lt1"/>
              </a:buClr>
              <a:buSzPts val="2400"/>
              <a:buNone/>
              <a:defRPr sz="2400">
                <a:solidFill>
                  <a:schemeClr val="lt1"/>
                </a:solidFill>
              </a:defRPr>
            </a:lvl4pPr>
            <a:lvl5pPr lvl="4">
              <a:spcBef>
                <a:spcPts val="1600"/>
              </a:spcBef>
              <a:spcAft>
                <a:spcPts val="0"/>
              </a:spcAft>
              <a:buClr>
                <a:schemeClr val="lt1"/>
              </a:buClr>
              <a:buSzPts val="2400"/>
              <a:buNone/>
              <a:defRPr sz="2400">
                <a:solidFill>
                  <a:schemeClr val="lt1"/>
                </a:solidFill>
              </a:defRPr>
            </a:lvl5pPr>
            <a:lvl6pPr lvl="5">
              <a:spcBef>
                <a:spcPts val="1600"/>
              </a:spcBef>
              <a:spcAft>
                <a:spcPts val="0"/>
              </a:spcAft>
              <a:buClr>
                <a:schemeClr val="lt1"/>
              </a:buClr>
              <a:buSzPts val="2400"/>
              <a:buNone/>
              <a:defRPr sz="2400">
                <a:solidFill>
                  <a:schemeClr val="lt1"/>
                </a:solidFill>
              </a:defRPr>
            </a:lvl6pPr>
            <a:lvl7pPr lvl="6">
              <a:spcBef>
                <a:spcPts val="1600"/>
              </a:spcBef>
              <a:spcAft>
                <a:spcPts val="0"/>
              </a:spcAft>
              <a:buClr>
                <a:schemeClr val="lt1"/>
              </a:buClr>
              <a:buSzPts val="2400"/>
              <a:buNone/>
              <a:defRPr sz="2400">
                <a:solidFill>
                  <a:schemeClr val="lt1"/>
                </a:solidFill>
              </a:defRPr>
            </a:lvl7pPr>
            <a:lvl8pPr lvl="7">
              <a:spcBef>
                <a:spcPts val="1600"/>
              </a:spcBef>
              <a:spcAft>
                <a:spcPts val="0"/>
              </a:spcAft>
              <a:buClr>
                <a:schemeClr val="lt1"/>
              </a:buClr>
              <a:buSzPts val="2400"/>
              <a:buNone/>
              <a:defRPr sz="2400">
                <a:solidFill>
                  <a:schemeClr val="lt1"/>
                </a:solidFill>
              </a:defRPr>
            </a:lvl8pPr>
            <a:lvl9pPr lvl="8">
              <a:spcBef>
                <a:spcPts val="1600"/>
              </a:spcBef>
              <a:spcAft>
                <a:spcPts val="1600"/>
              </a:spcAft>
              <a:buClr>
                <a:schemeClr val="lt1"/>
              </a:buClr>
              <a:buSzPts val="2400"/>
              <a:buNone/>
              <a:defRPr sz="2400">
                <a:solidFill>
                  <a:schemeClr val="lt1"/>
                </a:solidFill>
              </a:defRPr>
            </a:lvl9pPr>
          </a:lstStyle>
          <a:p>
            <a:endParaRPr/>
          </a:p>
        </p:txBody>
      </p:sp>
      <p:pic>
        <p:nvPicPr>
          <p:cNvPr id="1318" name="Google Shape;1318;p176"/>
          <p:cNvPicPr preferRelativeResize="0"/>
          <p:nvPr/>
        </p:nvPicPr>
        <p:blipFill>
          <a:blip r:embed="rId3">
            <a:alphaModFix/>
          </a:blip>
          <a:stretch>
            <a:fillRect/>
          </a:stretch>
        </p:blipFill>
        <p:spPr>
          <a:xfrm>
            <a:off x="115675" y="4923212"/>
            <a:ext cx="163151" cy="163151"/>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5:5_White_Right">
  <p:cSld name="CUSTOM_6_2_1">
    <p:spTree>
      <p:nvGrpSpPr>
        <p:cNvPr id="1" name="Shape 1319"/>
        <p:cNvGrpSpPr/>
        <p:nvPr/>
      </p:nvGrpSpPr>
      <p:grpSpPr>
        <a:xfrm>
          <a:off x="0" y="0"/>
          <a:ext cx="0" cy="0"/>
          <a:chOff x="0" y="0"/>
          <a:chExt cx="0" cy="0"/>
        </a:xfrm>
      </p:grpSpPr>
      <p:sp>
        <p:nvSpPr>
          <p:cNvPr id="1320" name="Google Shape;1320;p177"/>
          <p:cNvSpPr>
            <a:spLocks noGrp="1"/>
          </p:cNvSpPr>
          <p:nvPr>
            <p:ph type="pic" idx="2"/>
          </p:nvPr>
        </p:nvSpPr>
        <p:spPr>
          <a:xfrm>
            <a:off x="0" y="0"/>
            <a:ext cx="4581600" cy="5212200"/>
          </a:xfrm>
          <a:prstGeom prst="rect">
            <a:avLst/>
          </a:prstGeom>
          <a:noFill/>
          <a:ln>
            <a:noFill/>
          </a:ln>
        </p:spPr>
      </p:sp>
      <p:sp>
        <p:nvSpPr>
          <p:cNvPr id="1321" name="Google Shape;1321;p17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22" name="Google Shape;1322;p177"/>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323" name="Google Shape;1323;p177"/>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5:5_Green_Right">
  <p:cSld name="CUSTOM_6_2_1_1">
    <p:spTree>
      <p:nvGrpSpPr>
        <p:cNvPr id="1" name="Shape 1324"/>
        <p:cNvGrpSpPr/>
        <p:nvPr/>
      </p:nvGrpSpPr>
      <p:grpSpPr>
        <a:xfrm>
          <a:off x="0" y="0"/>
          <a:ext cx="0" cy="0"/>
          <a:chOff x="0" y="0"/>
          <a:chExt cx="0" cy="0"/>
        </a:xfrm>
      </p:grpSpPr>
      <p:sp>
        <p:nvSpPr>
          <p:cNvPr id="1325" name="Google Shape;1325;p178"/>
          <p:cNvSpPr>
            <a:spLocks noGrp="1"/>
          </p:cNvSpPr>
          <p:nvPr>
            <p:ph type="pic" idx="2"/>
          </p:nvPr>
        </p:nvSpPr>
        <p:spPr>
          <a:xfrm>
            <a:off x="0" y="0"/>
            <a:ext cx="4581600" cy="5212200"/>
          </a:xfrm>
          <a:prstGeom prst="rect">
            <a:avLst/>
          </a:prstGeom>
          <a:noFill/>
          <a:ln>
            <a:noFill/>
          </a:ln>
        </p:spPr>
      </p:sp>
      <p:sp>
        <p:nvSpPr>
          <p:cNvPr id="1326" name="Google Shape;1326;p17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27" name="Google Shape;1327;p178"/>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328" name="Google Shape;1328;p178"/>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6:4_white_Right">
  <p:cSld name="CUSTOM_6_1">
    <p:bg>
      <p:bgPr>
        <a:solidFill>
          <a:schemeClr val="lt1"/>
        </a:solidFill>
        <a:effectLst/>
      </p:bgPr>
    </p:bg>
    <p:spTree>
      <p:nvGrpSpPr>
        <p:cNvPr id="1" name="Shape 1329"/>
        <p:cNvGrpSpPr/>
        <p:nvPr/>
      </p:nvGrpSpPr>
      <p:grpSpPr>
        <a:xfrm>
          <a:off x="0" y="0"/>
          <a:ext cx="0" cy="0"/>
          <a:chOff x="0" y="0"/>
          <a:chExt cx="0" cy="0"/>
        </a:xfrm>
      </p:grpSpPr>
      <p:sp>
        <p:nvSpPr>
          <p:cNvPr id="1330" name="Google Shape;1330;p179"/>
          <p:cNvSpPr>
            <a:spLocks noGrp="1"/>
          </p:cNvSpPr>
          <p:nvPr>
            <p:ph type="pic" idx="2"/>
          </p:nvPr>
        </p:nvSpPr>
        <p:spPr>
          <a:xfrm>
            <a:off x="0" y="-15859"/>
            <a:ext cx="5258100" cy="5159100"/>
          </a:xfrm>
          <a:prstGeom prst="rect">
            <a:avLst/>
          </a:prstGeom>
          <a:noFill/>
          <a:ln>
            <a:noFill/>
          </a:ln>
        </p:spPr>
      </p:sp>
      <p:sp>
        <p:nvSpPr>
          <p:cNvPr id="1331" name="Google Shape;1331;p17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32" name="Google Shape;1332;p179"/>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333" name="Google Shape;1333;p179"/>
          <p:cNvSpPr txBox="1">
            <a:spLocks noGrp="1"/>
          </p:cNvSpPr>
          <p:nvPr>
            <p:ph type="subTitle" idx="3"/>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334" name="Google Shape;1334;p179"/>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335" name="Google Shape;1335;p179"/>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336" name="Google Shape;1336;p179"/>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6:4_green_Right">
  <p:cSld name="CUSTOM_6_1_2">
    <p:bg>
      <p:bgPr>
        <a:solidFill>
          <a:schemeClr val="lt1"/>
        </a:solidFill>
        <a:effectLst/>
      </p:bgPr>
    </p:bg>
    <p:spTree>
      <p:nvGrpSpPr>
        <p:cNvPr id="1" name="Shape 1337"/>
        <p:cNvGrpSpPr/>
        <p:nvPr/>
      </p:nvGrpSpPr>
      <p:grpSpPr>
        <a:xfrm>
          <a:off x="0" y="0"/>
          <a:ext cx="0" cy="0"/>
          <a:chOff x="0" y="0"/>
          <a:chExt cx="0" cy="0"/>
        </a:xfrm>
      </p:grpSpPr>
      <p:sp>
        <p:nvSpPr>
          <p:cNvPr id="1338" name="Google Shape;1338;p180"/>
          <p:cNvSpPr>
            <a:spLocks noGrp="1"/>
          </p:cNvSpPr>
          <p:nvPr>
            <p:ph type="pic" idx="2"/>
          </p:nvPr>
        </p:nvSpPr>
        <p:spPr>
          <a:xfrm>
            <a:off x="0" y="-15859"/>
            <a:ext cx="5258100" cy="5159100"/>
          </a:xfrm>
          <a:prstGeom prst="rect">
            <a:avLst/>
          </a:prstGeom>
          <a:noFill/>
          <a:ln>
            <a:noFill/>
          </a:ln>
        </p:spPr>
      </p:sp>
      <p:sp>
        <p:nvSpPr>
          <p:cNvPr id="1339" name="Google Shape;1339;p18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40" name="Google Shape;1340;p180"/>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341" name="Google Shape;1341;p180"/>
          <p:cNvSpPr txBox="1">
            <a:spLocks noGrp="1"/>
          </p:cNvSpPr>
          <p:nvPr>
            <p:ph type="subTitle" idx="3"/>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342" name="Google Shape;1342;p180"/>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343" name="Google Shape;1343;p180"/>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344" name="Google Shape;1344;p180"/>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6:4_white_Left">
  <p:cSld name="CUSTOM_6_1_1">
    <p:bg>
      <p:bgPr>
        <a:solidFill>
          <a:schemeClr val="lt1"/>
        </a:solidFill>
        <a:effectLst/>
      </p:bgPr>
    </p:bg>
    <p:spTree>
      <p:nvGrpSpPr>
        <p:cNvPr id="1" name="Shape 1345"/>
        <p:cNvGrpSpPr/>
        <p:nvPr/>
      </p:nvGrpSpPr>
      <p:grpSpPr>
        <a:xfrm>
          <a:off x="0" y="0"/>
          <a:ext cx="0" cy="0"/>
          <a:chOff x="0" y="0"/>
          <a:chExt cx="0" cy="0"/>
        </a:xfrm>
      </p:grpSpPr>
      <p:sp>
        <p:nvSpPr>
          <p:cNvPr id="1346" name="Google Shape;1346;p181"/>
          <p:cNvSpPr>
            <a:spLocks noGrp="1"/>
          </p:cNvSpPr>
          <p:nvPr>
            <p:ph type="pic" idx="2"/>
          </p:nvPr>
        </p:nvSpPr>
        <p:spPr>
          <a:xfrm>
            <a:off x="3815825" y="-15859"/>
            <a:ext cx="5258100" cy="5159100"/>
          </a:xfrm>
          <a:prstGeom prst="rect">
            <a:avLst/>
          </a:prstGeom>
          <a:noFill/>
          <a:ln>
            <a:noFill/>
          </a:ln>
        </p:spPr>
      </p:sp>
      <p:sp>
        <p:nvSpPr>
          <p:cNvPr id="1347" name="Google Shape;1347;p18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48" name="Google Shape;1348;p181"/>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349" name="Google Shape;1349;p181"/>
          <p:cNvSpPr txBox="1">
            <a:spLocks noGrp="1"/>
          </p:cNvSpPr>
          <p:nvPr>
            <p:ph type="subTitle" idx="3"/>
          </p:nvPr>
        </p:nvSpPr>
        <p:spPr>
          <a:xfrm>
            <a:off x="402900" y="2606038"/>
            <a:ext cx="20097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350" name="Google Shape;1350;p181"/>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351" name="Google Shape;1351;p181"/>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352" name="Google Shape;1352;p181"/>
          <p:cNvSpPr txBox="1">
            <a:spLocks noGrp="1"/>
          </p:cNvSpPr>
          <p:nvPr>
            <p:ph type="subTitle" idx="5"/>
          </p:nvPr>
        </p:nvSpPr>
        <p:spPr>
          <a:xfrm>
            <a:off x="402900" y="766611"/>
            <a:ext cx="20097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6:4_green_Left">
  <p:cSld name="CUSTOM_6_1_1_1">
    <p:bg>
      <p:bgPr>
        <a:solidFill>
          <a:schemeClr val="lt1"/>
        </a:solidFill>
        <a:effectLst/>
      </p:bgPr>
    </p:bg>
    <p:spTree>
      <p:nvGrpSpPr>
        <p:cNvPr id="1" name="Shape 1353"/>
        <p:cNvGrpSpPr/>
        <p:nvPr/>
      </p:nvGrpSpPr>
      <p:grpSpPr>
        <a:xfrm>
          <a:off x="0" y="0"/>
          <a:ext cx="0" cy="0"/>
          <a:chOff x="0" y="0"/>
          <a:chExt cx="0" cy="0"/>
        </a:xfrm>
      </p:grpSpPr>
      <p:sp>
        <p:nvSpPr>
          <p:cNvPr id="1354" name="Google Shape;1354;p182"/>
          <p:cNvSpPr>
            <a:spLocks noGrp="1"/>
          </p:cNvSpPr>
          <p:nvPr>
            <p:ph type="pic" idx="2"/>
          </p:nvPr>
        </p:nvSpPr>
        <p:spPr>
          <a:xfrm>
            <a:off x="3815825" y="-15859"/>
            <a:ext cx="5258100" cy="5159100"/>
          </a:xfrm>
          <a:prstGeom prst="rect">
            <a:avLst/>
          </a:prstGeom>
          <a:noFill/>
          <a:ln>
            <a:noFill/>
          </a:ln>
        </p:spPr>
      </p:sp>
      <p:sp>
        <p:nvSpPr>
          <p:cNvPr id="1355" name="Google Shape;1355;p18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56" name="Google Shape;1356;p182"/>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357" name="Google Shape;1357;p182"/>
          <p:cNvSpPr txBox="1">
            <a:spLocks noGrp="1"/>
          </p:cNvSpPr>
          <p:nvPr>
            <p:ph type="subTitle" idx="3"/>
          </p:nvPr>
        </p:nvSpPr>
        <p:spPr>
          <a:xfrm>
            <a:off x="402900" y="2606038"/>
            <a:ext cx="20097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358" name="Google Shape;1358;p182"/>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359" name="Google Shape;1359;p182"/>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360" name="Google Shape;1360;p182"/>
          <p:cNvSpPr txBox="1">
            <a:spLocks noGrp="1"/>
          </p:cNvSpPr>
          <p:nvPr>
            <p:ph type="subTitle" idx="5"/>
          </p:nvPr>
        </p:nvSpPr>
        <p:spPr>
          <a:xfrm>
            <a:off x="402900" y="766611"/>
            <a:ext cx="20097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5:5_white x green">
  <p:cSld name="CUSTOM_7">
    <p:bg>
      <p:bgPr>
        <a:solidFill>
          <a:schemeClr val="lt1"/>
        </a:solidFill>
        <a:effectLst/>
      </p:bgPr>
    </p:bg>
    <p:spTree>
      <p:nvGrpSpPr>
        <p:cNvPr id="1" name="Shape 1361"/>
        <p:cNvGrpSpPr/>
        <p:nvPr/>
      </p:nvGrpSpPr>
      <p:grpSpPr>
        <a:xfrm>
          <a:off x="0" y="0"/>
          <a:ext cx="0" cy="0"/>
          <a:chOff x="0" y="0"/>
          <a:chExt cx="0" cy="0"/>
        </a:xfrm>
      </p:grpSpPr>
      <p:sp>
        <p:nvSpPr>
          <p:cNvPr id="1362" name="Google Shape;1362;p183"/>
          <p:cNvSpPr/>
          <p:nvPr/>
        </p:nvSpPr>
        <p:spPr>
          <a:xfrm>
            <a:off x="4570275" y="0"/>
            <a:ext cx="45738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83"/>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64" name="Google Shape;1364;p18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65" name="Google Shape;1365;p183"/>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366" name="Google Shape;1366;p183"/>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1367" name="Google Shape;1367;p183"/>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5:5_white x black">
  <p:cSld name="CUSTOM_7_1">
    <p:bg>
      <p:bgPr>
        <a:solidFill>
          <a:schemeClr val="lt1"/>
        </a:solidFill>
        <a:effectLst/>
      </p:bgPr>
    </p:bg>
    <p:spTree>
      <p:nvGrpSpPr>
        <p:cNvPr id="1" name="Shape 1368"/>
        <p:cNvGrpSpPr/>
        <p:nvPr/>
      </p:nvGrpSpPr>
      <p:grpSpPr>
        <a:xfrm>
          <a:off x="0" y="0"/>
          <a:ext cx="0" cy="0"/>
          <a:chOff x="0" y="0"/>
          <a:chExt cx="0" cy="0"/>
        </a:xfrm>
      </p:grpSpPr>
      <p:sp>
        <p:nvSpPr>
          <p:cNvPr id="1369" name="Google Shape;1369;p184"/>
          <p:cNvSpPr/>
          <p:nvPr/>
        </p:nvSpPr>
        <p:spPr>
          <a:xfrm>
            <a:off x="4570275" y="0"/>
            <a:ext cx="4573800" cy="5212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84"/>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71" name="Google Shape;1371;p18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72" name="Google Shape;1372;p184"/>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373" name="Google Shape;1373;p184"/>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1374" name="Google Shape;1374;p184"/>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375" name="Google Shape;1375;p184"/>
          <p:cNvSpPr txBox="1">
            <a:spLocks noGrp="1"/>
          </p:cNvSpPr>
          <p:nvPr>
            <p:ph type="sldNum" idx="3"/>
          </p:nvPr>
        </p:nvSpPr>
        <p:spPr>
          <a:xfrm>
            <a:off x="8565220" y="5013159"/>
            <a:ext cx="548700" cy="260100"/>
          </a:xfrm>
          <a:prstGeom prst="rect">
            <a:avLst/>
          </a:prstGeom>
        </p:spPr>
        <p:txBody>
          <a:bodyPr spcFirstLastPara="1" wrap="square" lIns="91425" tIns="0" rIns="91425" bIns="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O 6 A 1 1 1">
  <p:cSld name="TITLE_1_1_1_2_1_1_1_1_1_1_1_1_1_1_1">
    <p:bg>
      <p:bgPr>
        <a:solidFill>
          <a:schemeClr val="lt2"/>
        </a:solidFill>
        <a:effectLst/>
      </p:bgPr>
    </p:bg>
    <p:spTree>
      <p:nvGrpSpPr>
        <p:cNvPr id="1" name="Shape 117"/>
        <p:cNvGrpSpPr/>
        <p:nvPr/>
      </p:nvGrpSpPr>
      <p:grpSpPr>
        <a:xfrm>
          <a:off x="0" y="0"/>
          <a:ext cx="0" cy="0"/>
          <a:chOff x="0" y="0"/>
          <a:chExt cx="0" cy="0"/>
        </a:xfrm>
      </p:grpSpPr>
      <p:sp>
        <p:nvSpPr>
          <p:cNvPr id="118" name="Google Shape;118;p19"/>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9" name="Google Shape;119;p19"/>
          <p:cNvSpPr txBox="1">
            <a:spLocks noGrp="1"/>
          </p:cNvSpPr>
          <p:nvPr>
            <p:ph type="subTitle" idx="1"/>
          </p:nvPr>
        </p:nvSpPr>
        <p:spPr>
          <a:xfrm>
            <a:off x="120925" y="2940563"/>
            <a:ext cx="2126700" cy="15891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000"/>
              <a:buNone/>
              <a:defRPr sz="1000">
                <a:solidFill>
                  <a:schemeClr val="dk1"/>
                </a:solidFill>
              </a:defRPr>
            </a:lvl1pPr>
            <a:lvl2pPr lvl="1" rtl="0">
              <a:lnSpc>
                <a:spcPct val="115000"/>
              </a:lnSpc>
              <a:spcBef>
                <a:spcPts val="0"/>
              </a:spcBef>
              <a:spcAft>
                <a:spcPts val="0"/>
              </a:spcAft>
              <a:buSzPts val="1000"/>
              <a:buFont typeface="Roboto Mono"/>
              <a:buNone/>
              <a:defRPr sz="1000">
                <a:latin typeface="Roboto Mono"/>
                <a:ea typeface="Roboto Mono"/>
                <a:cs typeface="Roboto Mono"/>
                <a:sym typeface="Roboto Mono"/>
              </a:defRPr>
            </a:lvl2pPr>
            <a:lvl3pPr lvl="2" rtl="0">
              <a:lnSpc>
                <a:spcPct val="115000"/>
              </a:lnSpc>
              <a:spcBef>
                <a:spcPts val="0"/>
              </a:spcBef>
              <a:spcAft>
                <a:spcPts val="0"/>
              </a:spcAft>
              <a:buSzPts val="1000"/>
              <a:buFont typeface="Roboto Mono"/>
              <a:buNone/>
              <a:defRPr sz="1000">
                <a:latin typeface="Roboto Mono"/>
                <a:ea typeface="Roboto Mono"/>
                <a:cs typeface="Roboto Mono"/>
                <a:sym typeface="Roboto Mono"/>
              </a:defRPr>
            </a:lvl3pPr>
            <a:lvl4pPr lvl="3" rtl="0">
              <a:lnSpc>
                <a:spcPct val="115000"/>
              </a:lnSpc>
              <a:spcBef>
                <a:spcPts val="0"/>
              </a:spcBef>
              <a:spcAft>
                <a:spcPts val="0"/>
              </a:spcAft>
              <a:buSzPts val="1000"/>
              <a:buFont typeface="Roboto Mono"/>
              <a:buNone/>
              <a:defRPr>
                <a:latin typeface="Roboto Mono"/>
                <a:ea typeface="Roboto Mono"/>
                <a:cs typeface="Roboto Mono"/>
                <a:sym typeface="Roboto Mono"/>
              </a:defRPr>
            </a:lvl4pPr>
            <a:lvl5pPr lvl="4" rtl="0">
              <a:lnSpc>
                <a:spcPct val="115000"/>
              </a:lnSpc>
              <a:spcBef>
                <a:spcPts val="0"/>
              </a:spcBef>
              <a:spcAft>
                <a:spcPts val="0"/>
              </a:spcAft>
              <a:buSzPts val="1000"/>
              <a:buNone/>
              <a:defRPr sz="1000"/>
            </a:lvl5pPr>
            <a:lvl6pPr lvl="5" rtl="0">
              <a:lnSpc>
                <a:spcPct val="115000"/>
              </a:lnSpc>
              <a:spcBef>
                <a:spcPts val="0"/>
              </a:spcBef>
              <a:spcAft>
                <a:spcPts val="0"/>
              </a:spcAft>
              <a:buSzPts val="1000"/>
              <a:buFont typeface="Roboto Mono"/>
              <a:buNone/>
              <a:defRPr sz="1000">
                <a:latin typeface="Roboto Mono"/>
                <a:ea typeface="Roboto Mono"/>
                <a:cs typeface="Roboto Mono"/>
                <a:sym typeface="Roboto Mono"/>
              </a:defRPr>
            </a:lvl6pPr>
            <a:lvl7pPr lvl="6" rtl="0">
              <a:lnSpc>
                <a:spcPct val="115000"/>
              </a:lnSpc>
              <a:spcBef>
                <a:spcPts val="0"/>
              </a:spcBef>
              <a:spcAft>
                <a:spcPts val="0"/>
              </a:spcAft>
              <a:buSzPts val="1000"/>
              <a:buFont typeface="Roboto Mono"/>
              <a:buNone/>
              <a:defRPr sz="1000">
                <a:latin typeface="Roboto Mono"/>
                <a:ea typeface="Roboto Mono"/>
                <a:cs typeface="Roboto Mono"/>
                <a:sym typeface="Roboto Mono"/>
              </a:defRPr>
            </a:lvl7pPr>
            <a:lvl8pPr lvl="7" rtl="0">
              <a:lnSpc>
                <a:spcPct val="115000"/>
              </a:lnSpc>
              <a:spcBef>
                <a:spcPts val="0"/>
              </a:spcBef>
              <a:spcAft>
                <a:spcPts val="0"/>
              </a:spcAft>
              <a:buSzPts val="1000"/>
              <a:buFont typeface="Roboto Mono"/>
              <a:buNone/>
              <a:defRPr sz="1000">
                <a:latin typeface="Roboto Mono"/>
                <a:ea typeface="Roboto Mono"/>
                <a:cs typeface="Roboto Mono"/>
                <a:sym typeface="Roboto Mono"/>
              </a:defRPr>
            </a:lvl8pPr>
            <a:lvl9pPr lvl="8" rtl="0">
              <a:lnSpc>
                <a:spcPct val="115000"/>
              </a:lnSpc>
              <a:spcBef>
                <a:spcPts val="0"/>
              </a:spcBef>
              <a:spcAft>
                <a:spcPts val="0"/>
              </a:spcAft>
              <a:buSzPts val="1000"/>
              <a:buFont typeface="Roboto Mono"/>
              <a:buNone/>
              <a:defRPr sz="1000">
                <a:latin typeface="Roboto Mono"/>
                <a:ea typeface="Roboto Mono"/>
                <a:cs typeface="Roboto Mono"/>
                <a:sym typeface="Roboto Mono"/>
              </a:defRPr>
            </a:lvl9pPr>
          </a:lstStyle>
          <a:p>
            <a:endParaRPr/>
          </a:p>
        </p:txBody>
      </p:sp>
      <p:sp>
        <p:nvSpPr>
          <p:cNvPr id="120" name="Google Shape;120;p19"/>
          <p:cNvSpPr txBox="1">
            <a:spLocks noGrp="1"/>
          </p:cNvSpPr>
          <p:nvPr>
            <p:ph type="ctrTitle"/>
          </p:nvPr>
        </p:nvSpPr>
        <p:spPr>
          <a:xfrm>
            <a:off x="115675" y="682413"/>
            <a:ext cx="2126700" cy="2142900"/>
          </a:xfrm>
          <a:prstGeom prst="rect">
            <a:avLst/>
          </a:prstGeom>
        </p:spPr>
        <p:txBody>
          <a:bodyPr spcFirstLastPara="1" wrap="square" lIns="0" tIns="0" rIns="228600" bIns="0" anchor="t" anchorCtr="0">
            <a:noAutofit/>
          </a:bodyPr>
          <a:lstStyle>
            <a:lvl1pPr lvl="0" rtl="0">
              <a:spcBef>
                <a:spcPts val="0"/>
              </a:spcBef>
              <a:spcAft>
                <a:spcPts val="0"/>
              </a:spcAft>
              <a:buSzPts val="2400"/>
              <a:buNone/>
              <a:defRPr/>
            </a:lvl1pPr>
            <a:lvl2pPr lvl="1" rtl="0">
              <a:spcBef>
                <a:spcPts val="0"/>
              </a:spcBef>
              <a:spcAft>
                <a:spcPts val="0"/>
              </a:spcAft>
              <a:buSzPts val="2400"/>
              <a:buFont typeface="Poppins"/>
              <a:buNone/>
              <a:defRPr sz="2400">
                <a:latin typeface="Poppins"/>
                <a:ea typeface="Poppins"/>
                <a:cs typeface="Poppins"/>
                <a:sym typeface="Poppins"/>
              </a:defRPr>
            </a:lvl2pPr>
            <a:lvl3pPr lvl="2" rtl="0">
              <a:spcBef>
                <a:spcPts val="0"/>
              </a:spcBef>
              <a:spcAft>
                <a:spcPts val="0"/>
              </a:spcAft>
              <a:buSzPts val="2400"/>
              <a:buFont typeface="Poppins"/>
              <a:buNone/>
              <a:defRPr sz="2400">
                <a:latin typeface="Poppins"/>
                <a:ea typeface="Poppins"/>
                <a:cs typeface="Poppins"/>
                <a:sym typeface="Poppins"/>
              </a:defRPr>
            </a:lvl3pPr>
            <a:lvl4pPr lvl="3" rtl="0">
              <a:spcBef>
                <a:spcPts val="0"/>
              </a:spcBef>
              <a:spcAft>
                <a:spcPts val="0"/>
              </a:spcAft>
              <a:buSzPts val="2400"/>
              <a:buFont typeface="Poppins"/>
              <a:buNone/>
              <a:defRPr sz="2400">
                <a:latin typeface="Poppins"/>
                <a:ea typeface="Poppins"/>
                <a:cs typeface="Poppins"/>
                <a:sym typeface="Poppins"/>
              </a:defRPr>
            </a:lvl4pPr>
            <a:lvl5pPr lvl="4" rtl="0">
              <a:spcBef>
                <a:spcPts val="0"/>
              </a:spcBef>
              <a:spcAft>
                <a:spcPts val="0"/>
              </a:spcAft>
              <a:buSzPts val="2400"/>
              <a:buFont typeface="Poppins"/>
              <a:buNone/>
              <a:defRPr sz="2400">
                <a:latin typeface="Poppins"/>
                <a:ea typeface="Poppins"/>
                <a:cs typeface="Poppins"/>
                <a:sym typeface="Poppins"/>
              </a:defRPr>
            </a:lvl5pPr>
            <a:lvl6pPr lvl="5" rtl="0">
              <a:spcBef>
                <a:spcPts val="0"/>
              </a:spcBef>
              <a:spcAft>
                <a:spcPts val="0"/>
              </a:spcAft>
              <a:buSzPts val="2400"/>
              <a:buFont typeface="Poppins"/>
              <a:buNone/>
              <a:defRPr sz="2400">
                <a:latin typeface="Poppins"/>
                <a:ea typeface="Poppins"/>
                <a:cs typeface="Poppins"/>
                <a:sym typeface="Poppins"/>
              </a:defRPr>
            </a:lvl6pPr>
            <a:lvl7pPr lvl="6" rtl="0">
              <a:spcBef>
                <a:spcPts val="0"/>
              </a:spcBef>
              <a:spcAft>
                <a:spcPts val="0"/>
              </a:spcAft>
              <a:buSzPts val="2400"/>
              <a:buFont typeface="Poppins"/>
              <a:buNone/>
              <a:defRPr sz="2400">
                <a:latin typeface="Poppins"/>
                <a:ea typeface="Poppins"/>
                <a:cs typeface="Poppins"/>
                <a:sym typeface="Poppins"/>
              </a:defRPr>
            </a:lvl7pPr>
            <a:lvl8pPr lvl="7" rtl="0">
              <a:spcBef>
                <a:spcPts val="0"/>
              </a:spcBef>
              <a:spcAft>
                <a:spcPts val="0"/>
              </a:spcAft>
              <a:buSzPts val="2400"/>
              <a:buFont typeface="Poppins"/>
              <a:buNone/>
              <a:defRPr sz="2400">
                <a:latin typeface="Poppins"/>
                <a:ea typeface="Poppins"/>
                <a:cs typeface="Poppins"/>
                <a:sym typeface="Poppins"/>
              </a:defRPr>
            </a:lvl8pPr>
            <a:lvl9pPr lvl="8" rtl="0">
              <a:spcBef>
                <a:spcPts val="0"/>
              </a:spcBef>
              <a:spcAft>
                <a:spcPts val="0"/>
              </a:spcAft>
              <a:buSzPts val="2400"/>
              <a:buFont typeface="Poppins"/>
              <a:buNone/>
              <a:defRPr sz="2400">
                <a:latin typeface="Poppins"/>
                <a:ea typeface="Poppins"/>
                <a:cs typeface="Poppins"/>
                <a:sym typeface="Poppins"/>
              </a:defRPr>
            </a:lvl9pPr>
          </a:lstStyle>
          <a:p>
            <a:endParaRPr/>
          </a:p>
        </p:txBody>
      </p:sp>
      <p:sp>
        <p:nvSpPr>
          <p:cNvPr id="121" name="Google Shape;121;p19"/>
          <p:cNvSpPr txBox="1"/>
          <p:nvPr/>
        </p:nvSpPr>
        <p:spPr>
          <a:xfrm>
            <a:off x="2336625" y="612050"/>
            <a:ext cx="1213200" cy="127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oppins"/>
              <a:ea typeface="Poppins"/>
              <a:cs typeface="Poppins"/>
              <a:sym typeface="Poppins"/>
            </a:endParaRPr>
          </a:p>
        </p:txBody>
      </p:sp>
      <p:sp>
        <p:nvSpPr>
          <p:cNvPr id="122" name="Google Shape;122;p19"/>
          <p:cNvSpPr txBox="1">
            <a:spLocks noGrp="1"/>
          </p:cNvSpPr>
          <p:nvPr>
            <p:ph type="subTitle" idx="2"/>
          </p:nvPr>
        </p:nvSpPr>
        <p:spPr>
          <a:xfrm>
            <a:off x="120925" y="114291"/>
            <a:ext cx="2126700" cy="4566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rtl="0">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rtl="0">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rtl="0">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rtl="0">
              <a:lnSpc>
                <a:spcPct val="115000"/>
              </a:lnSpc>
              <a:spcBef>
                <a:spcPts val="0"/>
              </a:spcBef>
              <a:spcAft>
                <a:spcPts val="0"/>
              </a:spcAft>
              <a:buSzPts val="800"/>
              <a:buNone/>
              <a:defRPr/>
            </a:lvl5pPr>
            <a:lvl6pPr lvl="5" rtl="0">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rtl="0">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rtl="0">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rtl="0">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5:5_white x light green">
  <p:cSld name="CUSTOM_7_1_2">
    <p:bg>
      <p:bgPr>
        <a:solidFill>
          <a:schemeClr val="lt1"/>
        </a:solidFill>
        <a:effectLst/>
      </p:bgPr>
    </p:bg>
    <p:spTree>
      <p:nvGrpSpPr>
        <p:cNvPr id="1" name="Shape 1376"/>
        <p:cNvGrpSpPr/>
        <p:nvPr/>
      </p:nvGrpSpPr>
      <p:grpSpPr>
        <a:xfrm>
          <a:off x="0" y="0"/>
          <a:ext cx="0" cy="0"/>
          <a:chOff x="0" y="0"/>
          <a:chExt cx="0" cy="0"/>
        </a:xfrm>
      </p:grpSpPr>
      <p:sp>
        <p:nvSpPr>
          <p:cNvPr id="1377" name="Google Shape;1377;p185"/>
          <p:cNvSpPr/>
          <p:nvPr/>
        </p:nvSpPr>
        <p:spPr>
          <a:xfrm>
            <a:off x="4570275" y="0"/>
            <a:ext cx="4573800" cy="5212200"/>
          </a:xfrm>
          <a:prstGeom prst="rect">
            <a:avLst/>
          </a:prstGeom>
          <a:solidFill>
            <a:srgbClr val="C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8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79" name="Google Shape;1379;p185"/>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1380" name="Google Shape;1380;p185"/>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381" name="Google Shape;1381;p185"/>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82" name="Google Shape;1382;p185"/>
          <p:cNvSpPr txBox="1">
            <a:spLocks noGrp="1"/>
          </p:cNvSpPr>
          <p:nvPr>
            <p:ph type="body" idx="2"/>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5:5_white x dark green">
  <p:cSld name="CUSTOM_7_1_2_1">
    <p:bg>
      <p:bgPr>
        <a:solidFill>
          <a:schemeClr val="lt1"/>
        </a:solidFill>
        <a:effectLst/>
      </p:bgPr>
    </p:bg>
    <p:spTree>
      <p:nvGrpSpPr>
        <p:cNvPr id="1" name="Shape 1383"/>
        <p:cNvGrpSpPr/>
        <p:nvPr/>
      </p:nvGrpSpPr>
      <p:grpSpPr>
        <a:xfrm>
          <a:off x="0" y="0"/>
          <a:ext cx="0" cy="0"/>
          <a:chOff x="0" y="0"/>
          <a:chExt cx="0" cy="0"/>
        </a:xfrm>
      </p:grpSpPr>
      <p:sp>
        <p:nvSpPr>
          <p:cNvPr id="1384" name="Google Shape;1384;p186"/>
          <p:cNvSpPr/>
          <p:nvPr/>
        </p:nvSpPr>
        <p:spPr>
          <a:xfrm>
            <a:off x="4570275" y="0"/>
            <a:ext cx="4573800" cy="5212200"/>
          </a:xfrm>
          <a:prstGeom prst="rect">
            <a:avLst/>
          </a:prstGeom>
          <a:solidFill>
            <a:srgbClr val="004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86"/>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86" name="Google Shape;1386;p18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87" name="Google Shape;1387;p186"/>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388" name="Google Shape;1388;p186"/>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1389" name="Google Shape;1389;p186"/>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5:5_black x green">
  <p:cSld name="CUSTOM_7_1_1">
    <p:bg>
      <p:bgPr>
        <a:solidFill>
          <a:schemeClr val="dk1"/>
        </a:solidFill>
        <a:effectLst/>
      </p:bgPr>
    </p:bg>
    <p:spTree>
      <p:nvGrpSpPr>
        <p:cNvPr id="1" name="Shape 1390"/>
        <p:cNvGrpSpPr/>
        <p:nvPr/>
      </p:nvGrpSpPr>
      <p:grpSpPr>
        <a:xfrm>
          <a:off x="0" y="0"/>
          <a:ext cx="0" cy="0"/>
          <a:chOff x="0" y="0"/>
          <a:chExt cx="0" cy="0"/>
        </a:xfrm>
      </p:grpSpPr>
      <p:sp>
        <p:nvSpPr>
          <p:cNvPr id="1391" name="Google Shape;1391;p187"/>
          <p:cNvSpPr/>
          <p:nvPr/>
        </p:nvSpPr>
        <p:spPr>
          <a:xfrm>
            <a:off x="4570275" y="0"/>
            <a:ext cx="45738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7"/>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393" name="Google Shape;1393;p187"/>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1394" name="Google Shape;1394;p187"/>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pic>
        <p:nvPicPr>
          <p:cNvPr id="1395" name="Google Shape;1395;p187"/>
          <p:cNvPicPr preferRelativeResize="0"/>
          <p:nvPr/>
        </p:nvPicPr>
        <p:blipFill>
          <a:blip r:embed="rId2">
            <a:alphaModFix/>
          </a:blip>
          <a:stretch>
            <a:fillRect/>
          </a:stretch>
        </p:blipFill>
        <p:spPr>
          <a:xfrm>
            <a:off x="115676" y="4923911"/>
            <a:ext cx="163152" cy="163171"/>
          </a:xfrm>
          <a:prstGeom prst="rect">
            <a:avLst/>
          </a:prstGeom>
          <a:noFill/>
          <a:ln>
            <a:noFill/>
          </a:ln>
        </p:spPr>
      </p:pic>
      <p:pic>
        <p:nvPicPr>
          <p:cNvPr id="1396" name="Google Shape;1396;p187"/>
          <p:cNvPicPr preferRelativeResize="0"/>
          <p:nvPr/>
        </p:nvPicPr>
        <p:blipFill>
          <a:blip r:embed="rId3">
            <a:alphaModFix/>
          </a:blip>
          <a:stretch>
            <a:fillRect/>
          </a:stretch>
        </p:blipFill>
        <p:spPr>
          <a:xfrm>
            <a:off x="115675" y="4923212"/>
            <a:ext cx="163151" cy="163151"/>
          </a:xfrm>
          <a:prstGeom prst="rect">
            <a:avLst/>
          </a:prstGeom>
          <a:noFill/>
          <a:ln>
            <a:noFill/>
          </a:ln>
        </p:spPr>
      </p:pic>
      <p:sp>
        <p:nvSpPr>
          <p:cNvPr id="1397" name="Google Shape;1397;p187"/>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1398" name="Google Shape;1398;p187"/>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full bleed devider">
  <p:cSld name="CUSTOM_8">
    <p:spTree>
      <p:nvGrpSpPr>
        <p:cNvPr id="1" name="Shape 1399"/>
        <p:cNvGrpSpPr/>
        <p:nvPr/>
      </p:nvGrpSpPr>
      <p:grpSpPr>
        <a:xfrm>
          <a:off x="0" y="0"/>
          <a:ext cx="0" cy="0"/>
          <a:chOff x="0" y="0"/>
          <a:chExt cx="0" cy="0"/>
        </a:xfrm>
      </p:grpSpPr>
      <p:sp>
        <p:nvSpPr>
          <p:cNvPr id="1400" name="Google Shape;1400;p188"/>
          <p:cNvSpPr>
            <a:spLocks noGrp="1"/>
          </p:cNvSpPr>
          <p:nvPr>
            <p:ph type="pic" idx="2"/>
          </p:nvPr>
        </p:nvSpPr>
        <p:spPr>
          <a:xfrm>
            <a:off x="0" y="0"/>
            <a:ext cx="9144000" cy="5212200"/>
          </a:xfrm>
          <a:prstGeom prst="rect">
            <a:avLst/>
          </a:prstGeom>
          <a:noFill/>
          <a:ln>
            <a:noFill/>
          </a:ln>
        </p:spPr>
      </p:sp>
      <p:sp>
        <p:nvSpPr>
          <p:cNvPr id="1401" name="Google Shape;1401;p18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02" name="Google Shape;1402;p188"/>
          <p:cNvPicPr preferRelativeResize="0"/>
          <p:nvPr/>
        </p:nvPicPr>
        <p:blipFill>
          <a:blip r:embed="rId2">
            <a:alphaModFix/>
          </a:blip>
          <a:stretch>
            <a:fillRect/>
          </a:stretch>
        </p:blipFill>
        <p:spPr>
          <a:xfrm>
            <a:off x="115675" y="4923921"/>
            <a:ext cx="163151" cy="163151"/>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3 phone mock_Black_Right">
  <p:cSld name="CUSTOM_9">
    <p:bg>
      <p:bgPr>
        <a:solidFill>
          <a:schemeClr val="lt1"/>
        </a:solidFill>
        <a:effectLst/>
      </p:bgPr>
    </p:bg>
    <p:spTree>
      <p:nvGrpSpPr>
        <p:cNvPr id="1" name="Shape 1403"/>
        <p:cNvGrpSpPr/>
        <p:nvPr/>
      </p:nvGrpSpPr>
      <p:grpSpPr>
        <a:xfrm>
          <a:off x="0" y="0"/>
          <a:ext cx="0" cy="0"/>
          <a:chOff x="0" y="0"/>
          <a:chExt cx="0" cy="0"/>
        </a:xfrm>
      </p:grpSpPr>
      <p:sp>
        <p:nvSpPr>
          <p:cNvPr id="1404" name="Google Shape;1404;p189"/>
          <p:cNvSpPr/>
          <p:nvPr/>
        </p:nvSpPr>
        <p:spPr>
          <a:xfrm>
            <a:off x="0" y="-31337"/>
            <a:ext cx="3214800" cy="5243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9"/>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1406" name="Google Shape;1406;p189"/>
          <p:cNvSpPr txBox="1">
            <a:spLocks noGrp="1"/>
          </p:cNvSpPr>
          <p:nvPr>
            <p:ph type="subTitle" idx="2"/>
          </p:nvPr>
        </p:nvSpPr>
        <p:spPr>
          <a:xfrm>
            <a:off x="406000" y="2606038"/>
            <a:ext cx="2405700" cy="18768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160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1000"/>
              <a:buNone/>
              <a:defRPr>
                <a:solidFill>
                  <a:schemeClr val="lt1"/>
                </a:solidFill>
              </a:defRPr>
            </a:lvl5pPr>
            <a:lvl6pPr lvl="5">
              <a:spcBef>
                <a:spcPts val="1600"/>
              </a:spcBef>
              <a:spcAft>
                <a:spcPts val="0"/>
              </a:spcAft>
              <a:buClr>
                <a:schemeClr val="lt1"/>
              </a:buClr>
              <a:buSzPts val="800"/>
              <a:buNone/>
              <a:defRPr>
                <a:solidFill>
                  <a:schemeClr val="lt1"/>
                </a:solidFill>
              </a:defRPr>
            </a:lvl6pPr>
            <a:lvl7pPr lvl="6">
              <a:spcBef>
                <a:spcPts val="1600"/>
              </a:spcBef>
              <a:spcAft>
                <a:spcPts val="0"/>
              </a:spcAft>
              <a:buClr>
                <a:schemeClr val="lt1"/>
              </a:buClr>
              <a:buSzPts val="1000"/>
              <a:buNone/>
              <a:defRPr>
                <a:solidFill>
                  <a:schemeClr val="lt1"/>
                </a:solidFill>
              </a:defRPr>
            </a:lvl7pPr>
            <a:lvl8pPr lvl="7">
              <a:spcBef>
                <a:spcPts val="1600"/>
              </a:spcBef>
              <a:spcAft>
                <a:spcPts val="0"/>
              </a:spcAft>
              <a:buClr>
                <a:schemeClr val="lt1"/>
              </a:buClr>
              <a:buSzPts val="1000"/>
              <a:buNone/>
              <a:defRPr>
                <a:solidFill>
                  <a:schemeClr val="lt1"/>
                </a:solidFill>
              </a:defRPr>
            </a:lvl8pPr>
            <a:lvl9pPr lvl="8">
              <a:spcBef>
                <a:spcPts val="1600"/>
              </a:spcBef>
              <a:spcAft>
                <a:spcPts val="1600"/>
              </a:spcAft>
              <a:buClr>
                <a:schemeClr val="lt1"/>
              </a:buClr>
              <a:buSzPts val="1000"/>
              <a:buNone/>
              <a:defRPr>
                <a:solidFill>
                  <a:schemeClr val="lt1"/>
                </a:solidFill>
              </a:defRPr>
            </a:lvl9pPr>
          </a:lstStyle>
          <a:p>
            <a:endParaRPr/>
          </a:p>
        </p:txBody>
      </p:sp>
      <p:sp>
        <p:nvSpPr>
          <p:cNvPr id="1407" name="Google Shape;1407;p189"/>
          <p:cNvSpPr txBox="1">
            <a:spLocks noGrp="1"/>
          </p:cNvSpPr>
          <p:nvPr>
            <p:ph type="subTitle" idx="3"/>
          </p:nvPr>
        </p:nvSpPr>
        <p:spPr>
          <a:xfrm>
            <a:off x="406000" y="766611"/>
            <a:ext cx="2405700" cy="14586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1600"/>
              </a:spcBef>
              <a:spcAft>
                <a:spcPts val="0"/>
              </a:spcAft>
              <a:buClr>
                <a:schemeClr val="lt1"/>
              </a:buClr>
              <a:buSzPts val="2400"/>
              <a:buNone/>
              <a:defRPr sz="2400">
                <a:solidFill>
                  <a:schemeClr val="lt1"/>
                </a:solidFill>
              </a:defRPr>
            </a:lvl2pPr>
            <a:lvl3pPr lvl="2">
              <a:spcBef>
                <a:spcPts val="1600"/>
              </a:spcBef>
              <a:spcAft>
                <a:spcPts val="0"/>
              </a:spcAft>
              <a:buClr>
                <a:schemeClr val="lt1"/>
              </a:buClr>
              <a:buSzPts val="2400"/>
              <a:buNone/>
              <a:defRPr sz="2400">
                <a:solidFill>
                  <a:schemeClr val="lt1"/>
                </a:solidFill>
              </a:defRPr>
            </a:lvl3pPr>
            <a:lvl4pPr lvl="3">
              <a:spcBef>
                <a:spcPts val="1600"/>
              </a:spcBef>
              <a:spcAft>
                <a:spcPts val="0"/>
              </a:spcAft>
              <a:buClr>
                <a:schemeClr val="lt1"/>
              </a:buClr>
              <a:buSzPts val="2400"/>
              <a:buNone/>
              <a:defRPr sz="2400">
                <a:solidFill>
                  <a:schemeClr val="lt1"/>
                </a:solidFill>
              </a:defRPr>
            </a:lvl4pPr>
            <a:lvl5pPr lvl="4">
              <a:spcBef>
                <a:spcPts val="1600"/>
              </a:spcBef>
              <a:spcAft>
                <a:spcPts val="0"/>
              </a:spcAft>
              <a:buClr>
                <a:schemeClr val="lt1"/>
              </a:buClr>
              <a:buSzPts val="2400"/>
              <a:buNone/>
              <a:defRPr sz="2400">
                <a:solidFill>
                  <a:schemeClr val="lt1"/>
                </a:solidFill>
              </a:defRPr>
            </a:lvl5pPr>
            <a:lvl6pPr lvl="5">
              <a:spcBef>
                <a:spcPts val="1600"/>
              </a:spcBef>
              <a:spcAft>
                <a:spcPts val="0"/>
              </a:spcAft>
              <a:buClr>
                <a:schemeClr val="lt1"/>
              </a:buClr>
              <a:buSzPts val="2400"/>
              <a:buNone/>
              <a:defRPr sz="2400">
                <a:solidFill>
                  <a:schemeClr val="lt1"/>
                </a:solidFill>
              </a:defRPr>
            </a:lvl6pPr>
            <a:lvl7pPr lvl="6">
              <a:spcBef>
                <a:spcPts val="1600"/>
              </a:spcBef>
              <a:spcAft>
                <a:spcPts val="0"/>
              </a:spcAft>
              <a:buClr>
                <a:schemeClr val="lt1"/>
              </a:buClr>
              <a:buSzPts val="2400"/>
              <a:buNone/>
              <a:defRPr sz="2400">
                <a:solidFill>
                  <a:schemeClr val="lt1"/>
                </a:solidFill>
              </a:defRPr>
            </a:lvl7pPr>
            <a:lvl8pPr lvl="7">
              <a:spcBef>
                <a:spcPts val="1600"/>
              </a:spcBef>
              <a:spcAft>
                <a:spcPts val="0"/>
              </a:spcAft>
              <a:buClr>
                <a:schemeClr val="lt1"/>
              </a:buClr>
              <a:buSzPts val="2400"/>
              <a:buNone/>
              <a:defRPr sz="2400">
                <a:solidFill>
                  <a:schemeClr val="lt1"/>
                </a:solidFill>
              </a:defRPr>
            </a:lvl8pPr>
            <a:lvl9pPr lvl="8">
              <a:spcBef>
                <a:spcPts val="1600"/>
              </a:spcBef>
              <a:spcAft>
                <a:spcPts val="1600"/>
              </a:spcAft>
              <a:buClr>
                <a:schemeClr val="lt1"/>
              </a:buClr>
              <a:buSzPts val="2400"/>
              <a:buNone/>
              <a:defRPr sz="2400">
                <a:solidFill>
                  <a:schemeClr val="lt1"/>
                </a:solidFill>
              </a:defRPr>
            </a:lvl9pPr>
          </a:lstStyle>
          <a:p>
            <a:endParaRPr/>
          </a:p>
        </p:txBody>
      </p:sp>
      <p:sp>
        <p:nvSpPr>
          <p:cNvPr id="1408" name="Google Shape;1408;p18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1409" name="Google Shape;1409;p189"/>
          <p:cNvPicPr preferRelativeResize="0"/>
          <p:nvPr/>
        </p:nvPicPr>
        <p:blipFill>
          <a:blip r:embed="rId2">
            <a:alphaModFix/>
          </a:blip>
          <a:stretch>
            <a:fillRect/>
          </a:stretch>
        </p:blipFill>
        <p:spPr>
          <a:xfrm>
            <a:off x="115675" y="4923921"/>
            <a:ext cx="163151" cy="163151"/>
          </a:xfrm>
          <a:prstGeom prst="rect">
            <a:avLst/>
          </a:prstGeom>
          <a:noFill/>
          <a:ln>
            <a:noFill/>
          </a:ln>
        </p:spPr>
      </p:pic>
      <p:sp>
        <p:nvSpPr>
          <p:cNvPr id="1410" name="Google Shape;1410;p189"/>
          <p:cNvSpPr txBox="1">
            <a:spLocks noGrp="1"/>
          </p:cNvSpPr>
          <p:nvPr>
            <p:ph type="sldNum" idx="4"/>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3 phone mock_White_Right">
  <p:cSld name="CUSTOM_9_1">
    <p:bg>
      <p:bgPr>
        <a:solidFill>
          <a:schemeClr val="lt1"/>
        </a:solidFill>
        <a:effectLst/>
      </p:bgPr>
    </p:bg>
    <p:spTree>
      <p:nvGrpSpPr>
        <p:cNvPr id="1" name="Shape 1411"/>
        <p:cNvGrpSpPr/>
        <p:nvPr/>
      </p:nvGrpSpPr>
      <p:grpSpPr>
        <a:xfrm>
          <a:off x="0" y="0"/>
          <a:ext cx="0" cy="0"/>
          <a:chOff x="0" y="0"/>
          <a:chExt cx="0" cy="0"/>
        </a:xfrm>
      </p:grpSpPr>
      <p:sp>
        <p:nvSpPr>
          <p:cNvPr id="1412" name="Google Shape;1412;p19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13" name="Google Shape;1413;p190"/>
          <p:cNvSpPr txBox="1">
            <a:spLocks noGrp="1"/>
          </p:cNvSpPr>
          <p:nvPr>
            <p:ph type="subTitle" idx="1"/>
          </p:nvPr>
        </p:nvSpPr>
        <p:spPr>
          <a:xfrm>
            <a:off x="402900" y="416632"/>
            <a:ext cx="27111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1414" name="Google Shape;1414;p190"/>
          <p:cNvSpPr txBox="1">
            <a:spLocks noGrp="1"/>
          </p:cNvSpPr>
          <p:nvPr>
            <p:ph type="subTitle" idx="2"/>
          </p:nvPr>
        </p:nvSpPr>
        <p:spPr>
          <a:xfrm>
            <a:off x="402900" y="2606038"/>
            <a:ext cx="27111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415" name="Google Shape;1415;p190"/>
          <p:cNvSpPr txBox="1">
            <a:spLocks noGrp="1"/>
          </p:cNvSpPr>
          <p:nvPr>
            <p:ph type="subTitle" idx="3"/>
          </p:nvPr>
        </p:nvSpPr>
        <p:spPr>
          <a:xfrm>
            <a:off x="402900" y="766611"/>
            <a:ext cx="27111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pic>
        <p:nvPicPr>
          <p:cNvPr id="1416" name="Google Shape;1416;p190"/>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over_green">
  <p:cSld name="CUSTOM_10">
    <p:bg>
      <p:bgPr>
        <a:solidFill>
          <a:schemeClr val="lt1"/>
        </a:solidFill>
        <a:effectLst/>
      </p:bgPr>
    </p:bg>
    <p:spTree>
      <p:nvGrpSpPr>
        <p:cNvPr id="1" name="Shape 1417"/>
        <p:cNvGrpSpPr/>
        <p:nvPr/>
      </p:nvGrpSpPr>
      <p:grpSpPr>
        <a:xfrm>
          <a:off x="0" y="0"/>
          <a:ext cx="0" cy="0"/>
          <a:chOff x="0" y="0"/>
          <a:chExt cx="0" cy="0"/>
        </a:xfrm>
      </p:grpSpPr>
      <p:sp>
        <p:nvSpPr>
          <p:cNvPr id="1418" name="Google Shape;1418;p19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19" name="Google Shape;1419;p191"/>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420" name="Google Shape;1420;p191"/>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421" name="Google Shape;1421;p191"/>
          <p:cNvPicPr preferRelativeResize="0"/>
          <p:nvPr/>
        </p:nvPicPr>
        <p:blipFill rotWithShape="1">
          <a:blip r:embed="rId2">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cover_b2b">
  <p:cSld name="CUSTOM_10_1">
    <p:bg>
      <p:bgPr>
        <a:solidFill>
          <a:schemeClr val="lt1"/>
        </a:solidFill>
        <a:effectLst/>
      </p:bgPr>
    </p:bg>
    <p:spTree>
      <p:nvGrpSpPr>
        <p:cNvPr id="1" name="Shape 1422"/>
        <p:cNvGrpSpPr/>
        <p:nvPr/>
      </p:nvGrpSpPr>
      <p:grpSpPr>
        <a:xfrm>
          <a:off x="0" y="0"/>
          <a:ext cx="0" cy="0"/>
          <a:chOff x="0" y="0"/>
          <a:chExt cx="0" cy="0"/>
        </a:xfrm>
      </p:grpSpPr>
      <p:sp>
        <p:nvSpPr>
          <p:cNvPr id="1423" name="Google Shape;1423;p19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24" name="Google Shape;1424;p192"/>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425" name="Google Shape;1425;p192"/>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426" name="Google Shape;1426;p192"/>
          <p:cNvPicPr preferRelativeResize="0"/>
          <p:nvPr/>
        </p:nvPicPr>
        <p:blipFill rotWithShape="1">
          <a:blip r:embed="rId2">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cover_b2b 1">
  <p:cSld name="CUSTOM_10_1_1">
    <p:bg>
      <p:bgPr>
        <a:solidFill>
          <a:schemeClr val="accent1"/>
        </a:solidFill>
        <a:effectLst/>
      </p:bgPr>
    </p:bg>
    <p:spTree>
      <p:nvGrpSpPr>
        <p:cNvPr id="1" name="Shape 1427"/>
        <p:cNvGrpSpPr/>
        <p:nvPr/>
      </p:nvGrpSpPr>
      <p:grpSpPr>
        <a:xfrm>
          <a:off x="0" y="0"/>
          <a:ext cx="0" cy="0"/>
          <a:chOff x="0" y="0"/>
          <a:chExt cx="0" cy="0"/>
        </a:xfrm>
      </p:grpSpPr>
      <p:sp>
        <p:nvSpPr>
          <p:cNvPr id="1428" name="Google Shape;1428;p19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29" name="Google Shape;1429;p193"/>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430" name="Google Shape;1430;p193"/>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431" name="Google Shape;1431;p193"/>
          <p:cNvPicPr preferRelativeResize="0"/>
          <p:nvPr/>
        </p:nvPicPr>
        <p:blipFill rotWithShape="1">
          <a:blip r:embed="rId2">
            <a:alphaModFix/>
          </a:blip>
          <a:srcRect t="377" b="377"/>
          <a:stretch/>
        </p:blipFill>
        <p:spPr>
          <a:xfrm>
            <a:off x="402925" y="4482957"/>
            <a:ext cx="1681779" cy="357878"/>
          </a:xfrm>
          <a:prstGeom prst="rect">
            <a:avLst/>
          </a:prstGeom>
          <a:noFill/>
          <a:ln>
            <a:noFill/>
          </a:ln>
        </p:spPr>
      </p:pic>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cover_b2b_v3">
  <p:cSld name="CUSTOM_10_1_1_2">
    <p:bg>
      <p:bgPr>
        <a:solidFill>
          <a:schemeClr val="accent1"/>
        </a:solidFill>
        <a:effectLst/>
      </p:bgPr>
    </p:bg>
    <p:spTree>
      <p:nvGrpSpPr>
        <p:cNvPr id="1" name="Shape 1432"/>
        <p:cNvGrpSpPr/>
        <p:nvPr/>
      </p:nvGrpSpPr>
      <p:grpSpPr>
        <a:xfrm>
          <a:off x="0" y="0"/>
          <a:ext cx="0" cy="0"/>
          <a:chOff x="0" y="0"/>
          <a:chExt cx="0" cy="0"/>
        </a:xfrm>
      </p:grpSpPr>
      <p:pic>
        <p:nvPicPr>
          <p:cNvPr id="1433" name="Google Shape;1433;p194"/>
          <p:cNvPicPr preferRelativeResize="0"/>
          <p:nvPr/>
        </p:nvPicPr>
        <p:blipFill rotWithShape="1">
          <a:blip r:embed="rId2">
            <a:alphaModFix/>
          </a:blip>
          <a:srcRect t="377" b="377"/>
          <a:stretch/>
        </p:blipFill>
        <p:spPr>
          <a:xfrm>
            <a:off x="115675" y="4923909"/>
            <a:ext cx="766805" cy="163175"/>
          </a:xfrm>
          <a:prstGeom prst="rect">
            <a:avLst/>
          </a:prstGeom>
          <a:noFill/>
          <a:ln>
            <a:noFill/>
          </a:ln>
        </p:spPr>
      </p:pic>
      <p:sp>
        <p:nvSpPr>
          <p:cNvPr id="1434" name="Google Shape;1434;p194"/>
          <p:cNvSpPr txBox="1">
            <a:spLocks noGrp="1"/>
          </p:cNvSpPr>
          <p:nvPr>
            <p:ph type="title"/>
          </p:nvPr>
        </p:nvSpPr>
        <p:spPr>
          <a:xfrm>
            <a:off x="5328175" y="704646"/>
            <a:ext cx="3412800" cy="34461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35" name="Google Shape;1435;p194"/>
          <p:cNvSpPr>
            <a:spLocks noGrp="1"/>
          </p:cNvSpPr>
          <p:nvPr>
            <p:ph type="pic" idx="2"/>
          </p:nvPr>
        </p:nvSpPr>
        <p:spPr>
          <a:xfrm>
            <a:off x="-1125" y="0"/>
            <a:ext cx="4584000" cy="5212200"/>
          </a:xfrm>
          <a:prstGeom prst="rect">
            <a:avLst/>
          </a:prstGeom>
          <a:noFill/>
          <a:ln>
            <a:noFill/>
          </a:ln>
        </p:spPr>
      </p:sp>
      <p:sp>
        <p:nvSpPr>
          <p:cNvPr id="1436" name="Google Shape;1436;p194"/>
          <p:cNvSpPr txBox="1">
            <a:spLocks noGrp="1"/>
          </p:cNvSpPr>
          <p:nvPr>
            <p:ph type="subTitle" idx="1"/>
          </p:nvPr>
        </p:nvSpPr>
        <p:spPr>
          <a:xfrm>
            <a:off x="5328175" y="440470"/>
            <a:ext cx="3412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pic>
        <p:nvPicPr>
          <p:cNvPr id="1437" name="Google Shape;1437;p194"/>
          <p:cNvPicPr preferRelativeResize="0"/>
          <p:nvPr/>
        </p:nvPicPr>
        <p:blipFill rotWithShape="1">
          <a:blip r:embed="rId3">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ormal 4">
  <p:cSld name="TITLE_9">
    <p:bg>
      <p:bgPr>
        <a:solidFill>
          <a:srgbClr val="FAF1EC"/>
        </a:solidFill>
        <a:effectLst/>
      </p:bgPr>
    </p:bg>
    <p:spTree>
      <p:nvGrpSpPr>
        <p:cNvPr id="1" name="Shape 123"/>
        <p:cNvGrpSpPr/>
        <p:nvPr/>
      </p:nvGrpSpPr>
      <p:grpSpPr>
        <a:xfrm>
          <a:off x="0" y="0"/>
          <a:ext cx="0" cy="0"/>
          <a:chOff x="0" y="0"/>
          <a:chExt cx="0" cy="0"/>
        </a:xfrm>
      </p:grpSpPr>
      <p:sp>
        <p:nvSpPr>
          <p:cNvPr id="124" name="Google Shape;124;p20"/>
          <p:cNvSpPr txBox="1">
            <a:spLocks noGrp="1"/>
          </p:cNvSpPr>
          <p:nvPr>
            <p:ph type="sldNum" idx="12"/>
          </p:nvPr>
        </p:nvSpPr>
        <p:spPr>
          <a:xfrm>
            <a:off x="1189475" y="165705"/>
            <a:ext cx="300900" cy="132300"/>
          </a:xfrm>
          <a:prstGeom prst="rect">
            <a:avLst/>
          </a:prstGeom>
        </p:spPr>
        <p:txBody>
          <a:bodyPr spcFirstLastPara="1" wrap="square" lIns="0" tIns="0" rIns="0" bIns="0" anchor="t" anchorCtr="0">
            <a:noAutofit/>
          </a:bodyPr>
          <a:lstStyle>
            <a:lvl1pPr lvl="0" algn="l" rtl="0">
              <a:buNone/>
              <a:defRPr sz="500">
                <a:latin typeface="Roboto Mono"/>
                <a:ea typeface="Roboto Mono"/>
                <a:cs typeface="Roboto Mono"/>
                <a:sym typeface="Roboto Mono"/>
              </a:defRPr>
            </a:lvl1pPr>
            <a:lvl2pPr lvl="1" algn="l" rtl="0">
              <a:buNone/>
              <a:defRPr sz="500">
                <a:latin typeface="Roboto Mono"/>
                <a:ea typeface="Roboto Mono"/>
                <a:cs typeface="Roboto Mono"/>
                <a:sym typeface="Roboto Mono"/>
              </a:defRPr>
            </a:lvl2pPr>
            <a:lvl3pPr lvl="2" algn="l" rtl="0">
              <a:buNone/>
              <a:defRPr sz="500">
                <a:latin typeface="Roboto Mono"/>
                <a:ea typeface="Roboto Mono"/>
                <a:cs typeface="Roboto Mono"/>
                <a:sym typeface="Roboto Mono"/>
              </a:defRPr>
            </a:lvl3pPr>
            <a:lvl4pPr lvl="3" algn="l" rtl="0">
              <a:buNone/>
              <a:defRPr sz="500">
                <a:latin typeface="Roboto Mono"/>
                <a:ea typeface="Roboto Mono"/>
                <a:cs typeface="Roboto Mono"/>
                <a:sym typeface="Roboto Mono"/>
              </a:defRPr>
            </a:lvl4pPr>
            <a:lvl5pPr lvl="4" algn="l" rtl="0">
              <a:buNone/>
              <a:defRPr sz="500">
                <a:latin typeface="Roboto Mono"/>
                <a:ea typeface="Roboto Mono"/>
                <a:cs typeface="Roboto Mono"/>
                <a:sym typeface="Roboto Mono"/>
              </a:defRPr>
            </a:lvl5pPr>
            <a:lvl6pPr lvl="5" algn="l" rtl="0">
              <a:buNone/>
              <a:defRPr sz="500">
                <a:latin typeface="Roboto Mono"/>
                <a:ea typeface="Roboto Mono"/>
                <a:cs typeface="Roboto Mono"/>
                <a:sym typeface="Roboto Mono"/>
              </a:defRPr>
            </a:lvl6pPr>
            <a:lvl7pPr lvl="6" algn="l" rtl="0">
              <a:buNone/>
              <a:defRPr sz="500">
                <a:latin typeface="Roboto Mono"/>
                <a:ea typeface="Roboto Mono"/>
                <a:cs typeface="Roboto Mono"/>
                <a:sym typeface="Roboto Mono"/>
              </a:defRPr>
            </a:lvl7pPr>
            <a:lvl8pPr lvl="7" algn="l" rtl="0">
              <a:buNone/>
              <a:defRPr sz="500">
                <a:latin typeface="Roboto Mono"/>
                <a:ea typeface="Roboto Mono"/>
                <a:cs typeface="Roboto Mono"/>
                <a:sym typeface="Roboto Mono"/>
              </a:defRPr>
            </a:lvl8pPr>
            <a:lvl9pPr lvl="8" algn="l" rtl="0">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125" name="Google Shape;125;p20"/>
          <p:cNvSpPr txBox="1"/>
          <p:nvPr/>
        </p:nvSpPr>
        <p:spPr>
          <a:xfrm>
            <a:off x="425713" y="172966"/>
            <a:ext cx="12441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cover_b2bxpartner">
  <p:cSld name="CUSTOM_10_1_1_1">
    <p:bg>
      <p:bgPr>
        <a:solidFill>
          <a:schemeClr val="accent1"/>
        </a:solidFill>
        <a:effectLst/>
      </p:bgPr>
    </p:bg>
    <p:spTree>
      <p:nvGrpSpPr>
        <p:cNvPr id="1" name="Shape 1438"/>
        <p:cNvGrpSpPr/>
        <p:nvPr/>
      </p:nvGrpSpPr>
      <p:grpSpPr>
        <a:xfrm>
          <a:off x="0" y="0"/>
          <a:ext cx="0" cy="0"/>
          <a:chOff x="0" y="0"/>
          <a:chExt cx="0" cy="0"/>
        </a:xfrm>
      </p:grpSpPr>
      <p:sp>
        <p:nvSpPr>
          <p:cNvPr id="1439" name="Google Shape;1439;p19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1440" name="Google Shape;1440;p195"/>
          <p:cNvCxnSpPr/>
          <p:nvPr/>
        </p:nvCxnSpPr>
        <p:spPr>
          <a:xfrm>
            <a:off x="402900" y="1134147"/>
            <a:ext cx="8338200" cy="0"/>
          </a:xfrm>
          <a:prstGeom prst="straightConnector1">
            <a:avLst/>
          </a:prstGeom>
          <a:noFill/>
          <a:ln w="9525" cap="flat" cmpd="sng">
            <a:solidFill>
              <a:schemeClr val="dk1"/>
            </a:solidFill>
            <a:prstDash val="solid"/>
            <a:round/>
            <a:headEnd type="none" w="med" len="med"/>
            <a:tailEnd type="none" w="med" len="med"/>
          </a:ln>
        </p:spPr>
      </p:cxnSp>
      <p:cxnSp>
        <p:nvCxnSpPr>
          <p:cNvPr id="1441" name="Google Shape;1441;p195"/>
          <p:cNvCxnSpPr/>
          <p:nvPr/>
        </p:nvCxnSpPr>
        <p:spPr>
          <a:xfrm>
            <a:off x="2684700" y="440470"/>
            <a:ext cx="0" cy="696900"/>
          </a:xfrm>
          <a:prstGeom prst="straightConnector1">
            <a:avLst/>
          </a:prstGeom>
          <a:noFill/>
          <a:ln w="9525" cap="flat" cmpd="sng">
            <a:solidFill>
              <a:schemeClr val="dk1"/>
            </a:solidFill>
            <a:prstDash val="solid"/>
            <a:round/>
            <a:headEnd type="none" w="med" len="med"/>
            <a:tailEnd type="none" w="med" len="med"/>
          </a:ln>
        </p:spPr>
      </p:cxnSp>
      <p:cxnSp>
        <p:nvCxnSpPr>
          <p:cNvPr id="1442" name="Google Shape;1442;p195"/>
          <p:cNvCxnSpPr/>
          <p:nvPr/>
        </p:nvCxnSpPr>
        <p:spPr>
          <a:xfrm rot="10800000">
            <a:off x="402900" y="4153497"/>
            <a:ext cx="8338200" cy="0"/>
          </a:xfrm>
          <a:prstGeom prst="straightConnector1">
            <a:avLst/>
          </a:prstGeom>
          <a:noFill/>
          <a:ln w="9525" cap="flat" cmpd="sng">
            <a:solidFill>
              <a:schemeClr val="dk1"/>
            </a:solidFill>
            <a:prstDash val="solid"/>
            <a:round/>
            <a:headEnd type="none" w="med" len="med"/>
            <a:tailEnd type="none" w="med" len="med"/>
          </a:ln>
        </p:spPr>
      </p:cxnSp>
      <p:sp>
        <p:nvSpPr>
          <p:cNvPr id="1443" name="Google Shape;1443;p195"/>
          <p:cNvSpPr txBox="1"/>
          <p:nvPr/>
        </p:nvSpPr>
        <p:spPr>
          <a:xfrm>
            <a:off x="696575" y="4411669"/>
            <a:ext cx="3825900" cy="187200"/>
          </a:xfrm>
          <a:prstGeom prst="rect">
            <a:avLst/>
          </a:prstGeom>
          <a:noFill/>
          <a:ln>
            <a:noFill/>
          </a:ln>
        </p:spPr>
        <p:txBody>
          <a:bodyPr spcFirstLastPara="1" wrap="square" lIns="0" tIns="0" rIns="91425" bIns="0" anchor="ctr" anchorCtr="0">
            <a:noAutofit/>
          </a:bodyPr>
          <a:lstStyle/>
          <a:p>
            <a:pPr marL="0" lvl="0" indent="0" algn="l" rtl="0">
              <a:lnSpc>
                <a:spcPct val="100000"/>
              </a:lnSpc>
              <a:spcBef>
                <a:spcPts val="0"/>
              </a:spcBef>
              <a:spcAft>
                <a:spcPts val="0"/>
              </a:spcAft>
              <a:buNone/>
            </a:pPr>
            <a:r>
              <a:rPr lang="en" sz="1200">
                <a:solidFill>
                  <a:schemeClr val="dk1"/>
                </a:solidFill>
                <a:latin typeface="Poppins"/>
                <a:ea typeface="Poppins"/>
                <a:cs typeface="Poppins"/>
                <a:sym typeface="Poppins"/>
              </a:rPr>
              <a:t>T</a:t>
            </a:r>
            <a:r>
              <a:rPr lang="en" sz="1200">
                <a:latin typeface="Poppins"/>
                <a:ea typeface="Poppins"/>
                <a:cs typeface="Poppins"/>
                <a:sym typeface="Poppins"/>
              </a:rPr>
              <a:t>ripadvisor</a:t>
            </a:r>
            <a:r>
              <a:rPr lang="en" sz="1200">
                <a:solidFill>
                  <a:schemeClr val="dk1"/>
                </a:solidFill>
                <a:latin typeface="Poppins"/>
                <a:ea typeface="Poppins"/>
                <a:cs typeface="Poppins"/>
                <a:sym typeface="Poppins"/>
              </a:rPr>
              <a:t> </a:t>
            </a:r>
            <a:r>
              <a:rPr lang="en" sz="1200">
                <a:latin typeface="Poppins"/>
                <a:ea typeface="Poppins"/>
                <a:cs typeface="Poppins"/>
                <a:sym typeface="Poppins"/>
              </a:rPr>
              <a:t>x</a:t>
            </a:r>
            <a:r>
              <a:rPr lang="en" sz="1200">
                <a:solidFill>
                  <a:schemeClr val="dk1"/>
                </a:solidFill>
                <a:latin typeface="Poppins"/>
                <a:ea typeface="Poppins"/>
                <a:cs typeface="Poppins"/>
                <a:sym typeface="Poppins"/>
              </a:rPr>
              <a:t> PARTNER</a:t>
            </a:r>
            <a:endParaRPr sz="1200">
              <a:solidFill>
                <a:schemeClr val="dk1"/>
              </a:solidFill>
              <a:latin typeface="Poppins"/>
              <a:ea typeface="Poppins"/>
              <a:cs typeface="Poppins"/>
              <a:sym typeface="Poppins"/>
            </a:endParaRPr>
          </a:p>
        </p:txBody>
      </p:sp>
      <p:pic>
        <p:nvPicPr>
          <p:cNvPr id="1444" name="Google Shape;1444;p195"/>
          <p:cNvPicPr preferRelativeResize="0"/>
          <p:nvPr/>
        </p:nvPicPr>
        <p:blipFill rotWithShape="1">
          <a:blip r:embed="rId2">
            <a:alphaModFix/>
          </a:blip>
          <a:srcRect t="377" b="377"/>
          <a:stretch/>
        </p:blipFill>
        <p:spPr>
          <a:xfrm>
            <a:off x="691125" y="602071"/>
            <a:ext cx="1681779" cy="357878"/>
          </a:xfrm>
          <a:prstGeom prst="rect">
            <a:avLst/>
          </a:prstGeom>
          <a:noFill/>
          <a:ln>
            <a:noFill/>
          </a:ln>
        </p:spPr>
      </p:pic>
      <p:sp>
        <p:nvSpPr>
          <p:cNvPr id="1445" name="Google Shape;1445;p195"/>
          <p:cNvSpPr txBox="1">
            <a:spLocks noGrp="1"/>
          </p:cNvSpPr>
          <p:nvPr>
            <p:ph type="title"/>
          </p:nvPr>
        </p:nvSpPr>
        <p:spPr>
          <a:xfrm>
            <a:off x="691200" y="1395080"/>
            <a:ext cx="7349400" cy="25179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46" name="Google Shape;1446;p195"/>
          <p:cNvSpPr txBox="1">
            <a:spLocks noGrp="1"/>
          </p:cNvSpPr>
          <p:nvPr>
            <p:ph type="subTitle" idx="1"/>
          </p:nvPr>
        </p:nvSpPr>
        <p:spPr>
          <a:xfrm>
            <a:off x="5748075" y="717262"/>
            <a:ext cx="2704800" cy="156000"/>
          </a:xfrm>
          <a:prstGeom prst="rect">
            <a:avLst/>
          </a:prstGeom>
        </p:spPr>
        <p:txBody>
          <a:bodyPr spcFirstLastPara="1" wrap="square" lIns="0" tIns="0" rIns="91425" bIns="0" anchor="t" anchorCtr="0">
            <a:noAutofit/>
          </a:bodyPr>
          <a:lstStyle>
            <a:lvl1pPr lvl="0" algn="r">
              <a:spcBef>
                <a:spcPts val="0"/>
              </a:spcBef>
              <a:spcAft>
                <a:spcPts val="0"/>
              </a:spcAft>
              <a:buSzPts val="1000"/>
              <a:buFont typeface="Roboto Mono"/>
              <a:buNone/>
              <a:defRPr sz="1000">
                <a:latin typeface="Roboto Mono"/>
                <a:ea typeface="Roboto Mono"/>
                <a:cs typeface="Roboto Mono"/>
                <a:sym typeface="Roboto Mono"/>
              </a:defRPr>
            </a:lvl1pPr>
            <a:lvl2pPr lvl="1" algn="r">
              <a:spcBef>
                <a:spcPts val="1600"/>
              </a:spcBef>
              <a:spcAft>
                <a:spcPts val="0"/>
              </a:spcAft>
              <a:buSzPts val="1000"/>
              <a:buFont typeface="Roboto Mono"/>
              <a:buNone/>
              <a:defRPr sz="1000">
                <a:latin typeface="Roboto Mono"/>
                <a:ea typeface="Roboto Mono"/>
                <a:cs typeface="Roboto Mono"/>
                <a:sym typeface="Roboto Mono"/>
              </a:defRPr>
            </a:lvl2pPr>
            <a:lvl3pPr lvl="2" algn="r">
              <a:spcBef>
                <a:spcPts val="1600"/>
              </a:spcBef>
              <a:spcAft>
                <a:spcPts val="0"/>
              </a:spcAft>
              <a:buSzPts val="1000"/>
              <a:buFont typeface="Roboto Mono"/>
              <a:buNone/>
              <a:defRPr sz="1000">
                <a:latin typeface="Roboto Mono"/>
                <a:ea typeface="Roboto Mono"/>
                <a:cs typeface="Roboto Mono"/>
                <a:sym typeface="Roboto Mono"/>
              </a:defRPr>
            </a:lvl3pPr>
            <a:lvl4pPr lvl="3" algn="r">
              <a:spcBef>
                <a:spcPts val="1600"/>
              </a:spcBef>
              <a:spcAft>
                <a:spcPts val="0"/>
              </a:spcAft>
              <a:buSzPts val="1000"/>
              <a:buFont typeface="Roboto Mono"/>
              <a:buNone/>
              <a:defRPr>
                <a:latin typeface="Roboto Mono"/>
                <a:ea typeface="Roboto Mono"/>
                <a:cs typeface="Roboto Mono"/>
                <a:sym typeface="Roboto Mono"/>
              </a:defRPr>
            </a:lvl4pPr>
            <a:lvl5pPr lvl="4" algn="r">
              <a:spcBef>
                <a:spcPts val="1600"/>
              </a:spcBef>
              <a:spcAft>
                <a:spcPts val="0"/>
              </a:spcAft>
              <a:buSzPts val="1000"/>
              <a:buFont typeface="Roboto Mono"/>
              <a:buNone/>
              <a:defRPr>
                <a:latin typeface="Roboto Mono"/>
                <a:ea typeface="Roboto Mono"/>
                <a:cs typeface="Roboto Mono"/>
                <a:sym typeface="Roboto Mono"/>
              </a:defRPr>
            </a:lvl5pPr>
            <a:lvl6pPr lvl="5" algn="r">
              <a:spcBef>
                <a:spcPts val="1600"/>
              </a:spcBef>
              <a:spcAft>
                <a:spcPts val="0"/>
              </a:spcAft>
              <a:buSzPts val="1000"/>
              <a:buFont typeface="Roboto Mono"/>
              <a:buNone/>
              <a:defRPr sz="1000">
                <a:latin typeface="Roboto Mono"/>
                <a:ea typeface="Roboto Mono"/>
                <a:cs typeface="Roboto Mono"/>
                <a:sym typeface="Roboto Mono"/>
              </a:defRPr>
            </a:lvl6pPr>
            <a:lvl7pPr lvl="6" algn="r">
              <a:spcBef>
                <a:spcPts val="1600"/>
              </a:spcBef>
              <a:spcAft>
                <a:spcPts val="0"/>
              </a:spcAft>
              <a:buSzPts val="1000"/>
              <a:buFont typeface="Roboto Mono"/>
              <a:buNone/>
              <a:defRPr>
                <a:latin typeface="Roboto Mono"/>
                <a:ea typeface="Roboto Mono"/>
                <a:cs typeface="Roboto Mono"/>
                <a:sym typeface="Roboto Mono"/>
              </a:defRPr>
            </a:lvl7pPr>
            <a:lvl8pPr lvl="7" algn="r">
              <a:spcBef>
                <a:spcPts val="1600"/>
              </a:spcBef>
              <a:spcAft>
                <a:spcPts val="0"/>
              </a:spcAft>
              <a:buSzPts val="1000"/>
              <a:buFont typeface="Roboto Mono"/>
              <a:buNone/>
              <a:defRPr>
                <a:latin typeface="Roboto Mono"/>
                <a:ea typeface="Roboto Mono"/>
                <a:cs typeface="Roboto Mono"/>
                <a:sym typeface="Roboto Mono"/>
              </a:defRPr>
            </a:lvl8pPr>
            <a:lvl9pPr lvl="8" algn="r">
              <a:spcBef>
                <a:spcPts val="1600"/>
              </a:spcBef>
              <a:spcAft>
                <a:spcPts val="1600"/>
              </a:spcAft>
              <a:buSzPts val="1000"/>
              <a:buFont typeface="Roboto Mono"/>
              <a:buNone/>
              <a:defRPr>
                <a:latin typeface="Roboto Mono"/>
                <a:ea typeface="Roboto Mono"/>
                <a:cs typeface="Roboto Mono"/>
                <a:sym typeface="Roboto Mono"/>
              </a:defRPr>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3 grid photo_green">
  <p:cSld name="CUSTOM_12">
    <p:bg>
      <p:bgPr>
        <a:solidFill>
          <a:schemeClr val="lt1"/>
        </a:solidFill>
        <a:effectLst/>
      </p:bgPr>
    </p:bg>
    <p:spTree>
      <p:nvGrpSpPr>
        <p:cNvPr id="1" name="Shape 1447"/>
        <p:cNvGrpSpPr/>
        <p:nvPr/>
      </p:nvGrpSpPr>
      <p:grpSpPr>
        <a:xfrm>
          <a:off x="0" y="0"/>
          <a:ext cx="0" cy="0"/>
          <a:chOff x="0" y="0"/>
          <a:chExt cx="0" cy="0"/>
        </a:xfrm>
      </p:grpSpPr>
      <p:sp>
        <p:nvSpPr>
          <p:cNvPr id="1448" name="Google Shape;1448;p19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49" name="Google Shape;1449;p196"/>
          <p:cNvSpPr>
            <a:spLocks noGrp="1"/>
          </p:cNvSpPr>
          <p:nvPr>
            <p:ph type="pic" idx="2"/>
          </p:nvPr>
        </p:nvSpPr>
        <p:spPr>
          <a:xfrm>
            <a:off x="6733525" y="766611"/>
            <a:ext cx="1307100" cy="2241000"/>
          </a:xfrm>
          <a:prstGeom prst="rect">
            <a:avLst/>
          </a:prstGeom>
          <a:noFill/>
          <a:ln>
            <a:noFill/>
          </a:ln>
        </p:spPr>
      </p:sp>
      <p:sp>
        <p:nvSpPr>
          <p:cNvPr id="1450" name="Google Shape;1450;p196"/>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1451" name="Google Shape;1451;p196"/>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452" name="Google Shape;1452;p196"/>
          <p:cNvSpPr>
            <a:spLocks noGrp="1"/>
          </p:cNvSpPr>
          <p:nvPr>
            <p:ph type="pic" idx="3"/>
          </p:nvPr>
        </p:nvSpPr>
        <p:spPr>
          <a:xfrm>
            <a:off x="5329250" y="766611"/>
            <a:ext cx="1307100" cy="2241000"/>
          </a:xfrm>
          <a:prstGeom prst="rect">
            <a:avLst/>
          </a:prstGeom>
          <a:noFill/>
          <a:ln>
            <a:noFill/>
          </a:ln>
        </p:spPr>
      </p:sp>
      <p:sp>
        <p:nvSpPr>
          <p:cNvPr id="1453" name="Google Shape;1453;p196"/>
          <p:cNvSpPr>
            <a:spLocks noGrp="1"/>
          </p:cNvSpPr>
          <p:nvPr>
            <p:ph type="pic" idx="4"/>
          </p:nvPr>
        </p:nvSpPr>
        <p:spPr>
          <a:xfrm>
            <a:off x="3920350" y="766611"/>
            <a:ext cx="1307100" cy="2241000"/>
          </a:xfrm>
          <a:prstGeom prst="rect">
            <a:avLst/>
          </a:prstGeom>
          <a:noFill/>
          <a:ln>
            <a:noFill/>
          </a:ln>
        </p:spPr>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4 grid photo_green">
  <p:cSld name="CUSTOM_15">
    <p:bg>
      <p:bgPr>
        <a:solidFill>
          <a:schemeClr val="lt1"/>
        </a:solidFill>
        <a:effectLst/>
      </p:bgPr>
    </p:bg>
    <p:spTree>
      <p:nvGrpSpPr>
        <p:cNvPr id="1" name="Shape 1454"/>
        <p:cNvGrpSpPr/>
        <p:nvPr/>
      </p:nvGrpSpPr>
      <p:grpSpPr>
        <a:xfrm>
          <a:off x="0" y="0"/>
          <a:ext cx="0" cy="0"/>
          <a:chOff x="0" y="0"/>
          <a:chExt cx="0" cy="0"/>
        </a:xfrm>
      </p:grpSpPr>
      <p:sp>
        <p:nvSpPr>
          <p:cNvPr id="1455" name="Google Shape;1455;p19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56" name="Google Shape;1456;p197"/>
          <p:cNvSpPr>
            <a:spLocks noGrp="1"/>
          </p:cNvSpPr>
          <p:nvPr>
            <p:ph type="pic" idx="2"/>
          </p:nvPr>
        </p:nvSpPr>
        <p:spPr>
          <a:xfrm>
            <a:off x="4625850" y="766611"/>
            <a:ext cx="2007000" cy="1839600"/>
          </a:xfrm>
          <a:prstGeom prst="rect">
            <a:avLst/>
          </a:prstGeom>
          <a:noFill/>
          <a:ln>
            <a:noFill/>
          </a:ln>
        </p:spPr>
      </p:sp>
      <p:sp>
        <p:nvSpPr>
          <p:cNvPr id="1457" name="Google Shape;1457;p197"/>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458" name="Google Shape;1458;p197"/>
          <p:cNvSpPr txBox="1">
            <a:spLocks noGrp="1"/>
          </p:cNvSpPr>
          <p:nvPr>
            <p:ph type="title"/>
          </p:nvPr>
        </p:nvSpPr>
        <p:spPr>
          <a:xfrm>
            <a:off x="40945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1459" name="Google Shape;1459;p197"/>
          <p:cNvSpPr txBox="1">
            <a:spLocks noGrp="1"/>
          </p:cNvSpPr>
          <p:nvPr>
            <p:ph type="subTitle" idx="3"/>
          </p:nvPr>
        </p:nvSpPr>
        <p:spPr>
          <a:xfrm>
            <a:off x="3957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460" name="Google Shape;1460;p197"/>
          <p:cNvSpPr txBox="1">
            <a:spLocks noGrp="1"/>
          </p:cNvSpPr>
          <p:nvPr>
            <p:ph type="title" idx="4"/>
          </p:nvPr>
        </p:nvSpPr>
        <p:spPr>
          <a:xfrm>
            <a:off x="251920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1461" name="Google Shape;1461;p197"/>
          <p:cNvSpPr txBox="1">
            <a:spLocks noGrp="1"/>
          </p:cNvSpPr>
          <p:nvPr>
            <p:ph type="subTitle" idx="5"/>
          </p:nvPr>
        </p:nvSpPr>
        <p:spPr>
          <a:xfrm>
            <a:off x="25123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462" name="Google Shape;1462;p197"/>
          <p:cNvSpPr txBox="1">
            <a:spLocks noGrp="1"/>
          </p:cNvSpPr>
          <p:nvPr>
            <p:ph type="title" idx="6"/>
          </p:nvPr>
        </p:nvSpPr>
        <p:spPr>
          <a:xfrm>
            <a:off x="463580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1463" name="Google Shape;1463;p197"/>
          <p:cNvSpPr txBox="1">
            <a:spLocks noGrp="1"/>
          </p:cNvSpPr>
          <p:nvPr>
            <p:ph type="subTitle" idx="7"/>
          </p:nvPr>
        </p:nvSpPr>
        <p:spPr>
          <a:xfrm>
            <a:off x="46289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464" name="Google Shape;1464;p197"/>
          <p:cNvSpPr txBox="1">
            <a:spLocks noGrp="1"/>
          </p:cNvSpPr>
          <p:nvPr>
            <p:ph type="title" idx="8"/>
          </p:nvPr>
        </p:nvSpPr>
        <p:spPr>
          <a:xfrm>
            <a:off x="6737475"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1465" name="Google Shape;1465;p197"/>
          <p:cNvSpPr txBox="1">
            <a:spLocks noGrp="1"/>
          </p:cNvSpPr>
          <p:nvPr>
            <p:ph type="subTitle" idx="9"/>
          </p:nvPr>
        </p:nvSpPr>
        <p:spPr>
          <a:xfrm>
            <a:off x="6730625"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466" name="Google Shape;1466;p197"/>
          <p:cNvSpPr>
            <a:spLocks noGrp="1"/>
          </p:cNvSpPr>
          <p:nvPr>
            <p:ph type="pic" idx="13"/>
          </p:nvPr>
        </p:nvSpPr>
        <p:spPr>
          <a:xfrm>
            <a:off x="409450" y="766611"/>
            <a:ext cx="2007000" cy="1839600"/>
          </a:xfrm>
          <a:prstGeom prst="rect">
            <a:avLst/>
          </a:prstGeom>
          <a:noFill/>
          <a:ln>
            <a:noFill/>
          </a:ln>
        </p:spPr>
      </p:sp>
      <p:sp>
        <p:nvSpPr>
          <p:cNvPr id="1467" name="Google Shape;1467;p197"/>
          <p:cNvSpPr>
            <a:spLocks noGrp="1"/>
          </p:cNvSpPr>
          <p:nvPr>
            <p:ph type="pic" idx="14"/>
          </p:nvPr>
        </p:nvSpPr>
        <p:spPr>
          <a:xfrm>
            <a:off x="2517650" y="766611"/>
            <a:ext cx="2007000" cy="1839600"/>
          </a:xfrm>
          <a:prstGeom prst="rect">
            <a:avLst/>
          </a:prstGeom>
          <a:noFill/>
          <a:ln>
            <a:noFill/>
          </a:ln>
        </p:spPr>
      </p:sp>
      <p:sp>
        <p:nvSpPr>
          <p:cNvPr id="1468" name="Google Shape;1468;p197"/>
          <p:cNvSpPr>
            <a:spLocks noGrp="1"/>
          </p:cNvSpPr>
          <p:nvPr>
            <p:ph type="pic" idx="15"/>
          </p:nvPr>
        </p:nvSpPr>
        <p:spPr>
          <a:xfrm>
            <a:off x="6734050" y="766611"/>
            <a:ext cx="2007000" cy="1839600"/>
          </a:xfrm>
          <a:prstGeom prst="rect">
            <a:avLst/>
          </a:prstGeom>
          <a:noFill/>
          <a:ln>
            <a:noFill/>
          </a:ln>
        </p:spPr>
      </p:sp>
      <p:pic>
        <p:nvPicPr>
          <p:cNvPr id="1469" name="Google Shape;1469;p197"/>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3 grid photo_white">
  <p:cSld name="CUSTOM_15_1">
    <p:bg>
      <p:bgPr>
        <a:solidFill>
          <a:schemeClr val="lt1"/>
        </a:solidFill>
        <a:effectLst/>
      </p:bgPr>
    </p:bg>
    <p:spTree>
      <p:nvGrpSpPr>
        <p:cNvPr id="1" name="Shape 1470"/>
        <p:cNvGrpSpPr/>
        <p:nvPr/>
      </p:nvGrpSpPr>
      <p:grpSpPr>
        <a:xfrm>
          <a:off x="0" y="0"/>
          <a:ext cx="0" cy="0"/>
          <a:chOff x="0" y="0"/>
          <a:chExt cx="0" cy="0"/>
        </a:xfrm>
      </p:grpSpPr>
      <p:sp>
        <p:nvSpPr>
          <p:cNvPr id="1471" name="Google Shape;1471;p198"/>
          <p:cNvSpPr>
            <a:spLocks noGrp="1"/>
          </p:cNvSpPr>
          <p:nvPr>
            <p:ph type="pic" idx="2"/>
          </p:nvPr>
        </p:nvSpPr>
        <p:spPr>
          <a:xfrm>
            <a:off x="409450" y="766611"/>
            <a:ext cx="2675700" cy="2680200"/>
          </a:xfrm>
          <a:prstGeom prst="rect">
            <a:avLst/>
          </a:prstGeom>
          <a:noFill/>
          <a:ln>
            <a:noFill/>
          </a:ln>
        </p:spPr>
      </p:sp>
      <p:sp>
        <p:nvSpPr>
          <p:cNvPr id="1472" name="Google Shape;1472;p198"/>
          <p:cNvSpPr>
            <a:spLocks noGrp="1"/>
          </p:cNvSpPr>
          <p:nvPr>
            <p:ph type="pic" idx="3"/>
          </p:nvPr>
        </p:nvSpPr>
        <p:spPr>
          <a:xfrm>
            <a:off x="3216300" y="766611"/>
            <a:ext cx="2675700" cy="2680200"/>
          </a:xfrm>
          <a:prstGeom prst="rect">
            <a:avLst/>
          </a:prstGeom>
          <a:noFill/>
          <a:ln>
            <a:noFill/>
          </a:ln>
        </p:spPr>
      </p:sp>
      <p:sp>
        <p:nvSpPr>
          <p:cNvPr id="1473" name="Google Shape;1473;p198"/>
          <p:cNvSpPr>
            <a:spLocks noGrp="1"/>
          </p:cNvSpPr>
          <p:nvPr>
            <p:ph type="pic" idx="4"/>
          </p:nvPr>
        </p:nvSpPr>
        <p:spPr>
          <a:xfrm>
            <a:off x="6033095" y="766611"/>
            <a:ext cx="2675700" cy="2680200"/>
          </a:xfrm>
          <a:prstGeom prst="rect">
            <a:avLst/>
          </a:prstGeom>
          <a:noFill/>
          <a:ln>
            <a:noFill/>
          </a:ln>
        </p:spPr>
      </p:sp>
      <p:sp>
        <p:nvSpPr>
          <p:cNvPr id="1474" name="Google Shape;1474;p19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75" name="Google Shape;1475;p198"/>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476" name="Google Shape;1476;p198"/>
          <p:cNvSpPr txBox="1">
            <a:spLocks noGrp="1"/>
          </p:cNvSpPr>
          <p:nvPr>
            <p:ph type="title"/>
          </p:nvPr>
        </p:nvSpPr>
        <p:spPr>
          <a:xfrm>
            <a:off x="414125" y="3698410"/>
            <a:ext cx="26931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477" name="Google Shape;1477;p198"/>
          <p:cNvSpPr txBox="1">
            <a:spLocks noGrp="1"/>
          </p:cNvSpPr>
          <p:nvPr>
            <p:ph type="subTitle" idx="5"/>
          </p:nvPr>
        </p:nvSpPr>
        <p:spPr>
          <a:xfrm>
            <a:off x="395750" y="4035469"/>
            <a:ext cx="26931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478" name="Google Shape;1478;p198"/>
          <p:cNvSpPr txBox="1">
            <a:spLocks noGrp="1"/>
          </p:cNvSpPr>
          <p:nvPr>
            <p:ph type="title" idx="6"/>
          </p:nvPr>
        </p:nvSpPr>
        <p:spPr>
          <a:xfrm>
            <a:off x="3216294" y="3698410"/>
            <a:ext cx="27114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479" name="Google Shape;1479;p198"/>
          <p:cNvSpPr txBox="1">
            <a:spLocks noGrp="1"/>
          </p:cNvSpPr>
          <p:nvPr>
            <p:ph type="subTitle" idx="7"/>
          </p:nvPr>
        </p:nvSpPr>
        <p:spPr>
          <a:xfrm>
            <a:off x="3216298" y="4035469"/>
            <a:ext cx="27114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480" name="Google Shape;1480;p198"/>
          <p:cNvSpPr txBox="1">
            <a:spLocks noGrp="1"/>
          </p:cNvSpPr>
          <p:nvPr>
            <p:ph type="title" idx="8"/>
          </p:nvPr>
        </p:nvSpPr>
        <p:spPr>
          <a:xfrm>
            <a:off x="6022598" y="3698410"/>
            <a:ext cx="27114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481" name="Google Shape;1481;p198"/>
          <p:cNvSpPr txBox="1">
            <a:spLocks noGrp="1"/>
          </p:cNvSpPr>
          <p:nvPr>
            <p:ph type="subTitle" idx="9"/>
          </p:nvPr>
        </p:nvSpPr>
        <p:spPr>
          <a:xfrm>
            <a:off x="6022600" y="4035469"/>
            <a:ext cx="27114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pic>
        <p:nvPicPr>
          <p:cNvPr id="1482" name="Google Shape;1482;p198"/>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5 grid photo_green 2">
  <p:cSld name="CUSTOM_15_1_2">
    <p:bg>
      <p:bgPr>
        <a:solidFill>
          <a:schemeClr val="lt1"/>
        </a:solidFill>
        <a:effectLst/>
      </p:bgPr>
    </p:bg>
    <p:spTree>
      <p:nvGrpSpPr>
        <p:cNvPr id="1" name="Shape 1483"/>
        <p:cNvGrpSpPr/>
        <p:nvPr/>
      </p:nvGrpSpPr>
      <p:grpSpPr>
        <a:xfrm>
          <a:off x="0" y="0"/>
          <a:ext cx="0" cy="0"/>
          <a:chOff x="0" y="0"/>
          <a:chExt cx="0" cy="0"/>
        </a:xfrm>
      </p:grpSpPr>
      <p:sp>
        <p:nvSpPr>
          <p:cNvPr id="1484" name="Google Shape;1484;p199"/>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485" name="Google Shape;1485;p199"/>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486" name="Google Shape;1486;p199"/>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487" name="Google Shape;1487;p199"/>
          <p:cNvSpPr>
            <a:spLocks noGrp="1"/>
          </p:cNvSpPr>
          <p:nvPr>
            <p:ph type="pic" idx="3"/>
          </p:nvPr>
        </p:nvSpPr>
        <p:spPr>
          <a:xfrm>
            <a:off x="409450" y="766611"/>
            <a:ext cx="1563300" cy="1839600"/>
          </a:xfrm>
          <a:prstGeom prst="rect">
            <a:avLst/>
          </a:prstGeom>
          <a:noFill/>
          <a:ln>
            <a:noFill/>
          </a:ln>
        </p:spPr>
      </p:sp>
      <p:sp>
        <p:nvSpPr>
          <p:cNvPr id="1488" name="Google Shape;1488;p199"/>
          <p:cNvSpPr>
            <a:spLocks noGrp="1"/>
          </p:cNvSpPr>
          <p:nvPr>
            <p:ph type="pic" idx="4"/>
          </p:nvPr>
        </p:nvSpPr>
        <p:spPr>
          <a:xfrm>
            <a:off x="2095477" y="766611"/>
            <a:ext cx="1563300" cy="1839600"/>
          </a:xfrm>
          <a:prstGeom prst="rect">
            <a:avLst/>
          </a:prstGeom>
          <a:noFill/>
          <a:ln>
            <a:noFill/>
          </a:ln>
        </p:spPr>
      </p:sp>
      <p:sp>
        <p:nvSpPr>
          <p:cNvPr id="1489" name="Google Shape;1489;p199"/>
          <p:cNvSpPr>
            <a:spLocks noGrp="1"/>
          </p:cNvSpPr>
          <p:nvPr>
            <p:ph type="pic" idx="5"/>
          </p:nvPr>
        </p:nvSpPr>
        <p:spPr>
          <a:xfrm>
            <a:off x="3781505" y="766611"/>
            <a:ext cx="1563300" cy="1839600"/>
          </a:xfrm>
          <a:prstGeom prst="rect">
            <a:avLst/>
          </a:prstGeom>
          <a:noFill/>
          <a:ln>
            <a:noFill/>
          </a:ln>
        </p:spPr>
      </p:sp>
      <p:sp>
        <p:nvSpPr>
          <p:cNvPr id="1490" name="Google Shape;1490;p199"/>
          <p:cNvSpPr>
            <a:spLocks noGrp="1"/>
          </p:cNvSpPr>
          <p:nvPr>
            <p:ph type="pic" idx="6"/>
          </p:nvPr>
        </p:nvSpPr>
        <p:spPr>
          <a:xfrm>
            <a:off x="5467530" y="766611"/>
            <a:ext cx="1563300" cy="1839600"/>
          </a:xfrm>
          <a:prstGeom prst="rect">
            <a:avLst/>
          </a:prstGeom>
          <a:noFill/>
          <a:ln>
            <a:noFill/>
          </a:ln>
        </p:spPr>
      </p:sp>
      <p:sp>
        <p:nvSpPr>
          <p:cNvPr id="1491" name="Google Shape;1491;p199"/>
          <p:cNvSpPr>
            <a:spLocks noGrp="1"/>
          </p:cNvSpPr>
          <p:nvPr>
            <p:ph type="pic" idx="7"/>
          </p:nvPr>
        </p:nvSpPr>
        <p:spPr>
          <a:xfrm>
            <a:off x="7181207" y="766611"/>
            <a:ext cx="1563300" cy="1839600"/>
          </a:xfrm>
          <a:prstGeom prst="rect">
            <a:avLst/>
          </a:prstGeom>
          <a:noFill/>
          <a:ln>
            <a:noFill/>
          </a:ln>
        </p:spPr>
      </p:sp>
      <p:sp>
        <p:nvSpPr>
          <p:cNvPr id="1492" name="Google Shape;1492;p199"/>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493" name="Google Shape;1493;p199"/>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494" name="Google Shape;1494;p199"/>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495" name="Google Shape;1495;p199"/>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496" name="Google Shape;1496;p199"/>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497" name="Google Shape;1497;p199"/>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498" name="Google Shape;1498;p199"/>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499" name="Google Shape;1499;p199"/>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500" name="Google Shape;1500;p199"/>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1501" name="Google Shape;1501;p199"/>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502" name="Google Shape;1502;p199"/>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5 grid photo_black_wanderlab">
  <p:cSld name="CUSTOM_15_1_1">
    <p:bg>
      <p:bgPr>
        <a:solidFill>
          <a:schemeClr val="dk1"/>
        </a:solidFill>
        <a:effectLst/>
      </p:bgPr>
    </p:bg>
    <p:spTree>
      <p:nvGrpSpPr>
        <p:cNvPr id="1" name="Shape 1503"/>
        <p:cNvGrpSpPr/>
        <p:nvPr/>
      </p:nvGrpSpPr>
      <p:grpSpPr>
        <a:xfrm>
          <a:off x="0" y="0"/>
          <a:ext cx="0" cy="0"/>
          <a:chOff x="0" y="0"/>
          <a:chExt cx="0" cy="0"/>
        </a:xfrm>
      </p:grpSpPr>
      <p:sp>
        <p:nvSpPr>
          <p:cNvPr id="1504" name="Google Shape;1504;p200"/>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505" name="Google Shape;1505;p200"/>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1506" name="Google Shape;1506;p200"/>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1507" name="Google Shape;1507;p200"/>
          <p:cNvSpPr>
            <a:spLocks noGrp="1"/>
          </p:cNvSpPr>
          <p:nvPr>
            <p:ph type="pic" idx="3"/>
          </p:nvPr>
        </p:nvSpPr>
        <p:spPr>
          <a:xfrm>
            <a:off x="409450" y="766611"/>
            <a:ext cx="1563300" cy="1839600"/>
          </a:xfrm>
          <a:prstGeom prst="rect">
            <a:avLst/>
          </a:prstGeom>
          <a:noFill/>
          <a:ln>
            <a:noFill/>
          </a:ln>
        </p:spPr>
      </p:sp>
      <p:sp>
        <p:nvSpPr>
          <p:cNvPr id="1508" name="Google Shape;1508;p200"/>
          <p:cNvSpPr>
            <a:spLocks noGrp="1"/>
          </p:cNvSpPr>
          <p:nvPr>
            <p:ph type="pic" idx="4"/>
          </p:nvPr>
        </p:nvSpPr>
        <p:spPr>
          <a:xfrm>
            <a:off x="2095477" y="766611"/>
            <a:ext cx="1563300" cy="1839600"/>
          </a:xfrm>
          <a:prstGeom prst="rect">
            <a:avLst/>
          </a:prstGeom>
          <a:noFill/>
          <a:ln>
            <a:noFill/>
          </a:ln>
        </p:spPr>
      </p:sp>
      <p:sp>
        <p:nvSpPr>
          <p:cNvPr id="1509" name="Google Shape;1509;p200"/>
          <p:cNvSpPr>
            <a:spLocks noGrp="1"/>
          </p:cNvSpPr>
          <p:nvPr>
            <p:ph type="pic" idx="5"/>
          </p:nvPr>
        </p:nvSpPr>
        <p:spPr>
          <a:xfrm>
            <a:off x="3781505" y="766611"/>
            <a:ext cx="1563300" cy="1839600"/>
          </a:xfrm>
          <a:prstGeom prst="rect">
            <a:avLst/>
          </a:prstGeom>
          <a:noFill/>
          <a:ln>
            <a:noFill/>
          </a:ln>
        </p:spPr>
      </p:sp>
      <p:sp>
        <p:nvSpPr>
          <p:cNvPr id="1510" name="Google Shape;1510;p200"/>
          <p:cNvSpPr>
            <a:spLocks noGrp="1"/>
          </p:cNvSpPr>
          <p:nvPr>
            <p:ph type="pic" idx="6"/>
          </p:nvPr>
        </p:nvSpPr>
        <p:spPr>
          <a:xfrm>
            <a:off x="5467530" y="766611"/>
            <a:ext cx="1563300" cy="1839600"/>
          </a:xfrm>
          <a:prstGeom prst="rect">
            <a:avLst/>
          </a:prstGeom>
          <a:noFill/>
          <a:ln>
            <a:noFill/>
          </a:ln>
        </p:spPr>
      </p:sp>
      <p:sp>
        <p:nvSpPr>
          <p:cNvPr id="1511" name="Google Shape;1511;p200"/>
          <p:cNvSpPr>
            <a:spLocks noGrp="1"/>
          </p:cNvSpPr>
          <p:nvPr>
            <p:ph type="pic" idx="7"/>
          </p:nvPr>
        </p:nvSpPr>
        <p:spPr>
          <a:xfrm>
            <a:off x="7181207" y="766611"/>
            <a:ext cx="1563300" cy="1839600"/>
          </a:xfrm>
          <a:prstGeom prst="rect">
            <a:avLst/>
          </a:prstGeom>
          <a:noFill/>
          <a:ln>
            <a:noFill/>
          </a:ln>
        </p:spPr>
      </p:sp>
      <p:sp>
        <p:nvSpPr>
          <p:cNvPr id="1512" name="Google Shape;1512;p200"/>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1513" name="Google Shape;1513;p200"/>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1514" name="Google Shape;1514;p200"/>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1515" name="Google Shape;1515;p200"/>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1516" name="Google Shape;1516;p200"/>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1517" name="Google Shape;1517;p200"/>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1518" name="Google Shape;1518;p200"/>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1519" name="Google Shape;1519;p200"/>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pic>
        <p:nvPicPr>
          <p:cNvPr id="1520" name="Google Shape;1520;p200"/>
          <p:cNvPicPr preferRelativeResize="0"/>
          <p:nvPr/>
        </p:nvPicPr>
        <p:blipFill>
          <a:blip r:embed="rId2">
            <a:alphaModFix/>
          </a:blip>
          <a:stretch>
            <a:fillRect/>
          </a:stretch>
        </p:blipFill>
        <p:spPr>
          <a:xfrm>
            <a:off x="115675" y="4923212"/>
            <a:ext cx="163151" cy="163151"/>
          </a:xfrm>
          <a:prstGeom prst="rect">
            <a:avLst/>
          </a:prstGeom>
          <a:noFill/>
          <a:ln>
            <a:noFill/>
          </a:ln>
        </p:spPr>
      </p:pic>
      <p:sp>
        <p:nvSpPr>
          <p:cNvPr id="1521" name="Google Shape;1521;p200"/>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1522" name="Google Shape;1522;p200"/>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5 grid photo_black_wanderlab 1">
  <p:cSld name="CUSTOM_15_1_1_1">
    <p:bg>
      <p:bgPr>
        <a:solidFill>
          <a:schemeClr val="dk1"/>
        </a:solidFill>
        <a:effectLst/>
      </p:bgPr>
    </p:bg>
    <p:spTree>
      <p:nvGrpSpPr>
        <p:cNvPr id="1" name="Shape 1523"/>
        <p:cNvGrpSpPr/>
        <p:nvPr/>
      </p:nvGrpSpPr>
      <p:grpSpPr>
        <a:xfrm>
          <a:off x="0" y="0"/>
          <a:ext cx="0" cy="0"/>
          <a:chOff x="0" y="0"/>
          <a:chExt cx="0" cy="0"/>
        </a:xfrm>
      </p:grpSpPr>
      <p:sp>
        <p:nvSpPr>
          <p:cNvPr id="1524" name="Google Shape;1524;p201"/>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525" name="Google Shape;1525;p201"/>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1526" name="Google Shape;1526;p201"/>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1527" name="Google Shape;1527;p201"/>
          <p:cNvSpPr>
            <a:spLocks noGrp="1"/>
          </p:cNvSpPr>
          <p:nvPr>
            <p:ph type="pic" idx="3"/>
          </p:nvPr>
        </p:nvSpPr>
        <p:spPr>
          <a:xfrm>
            <a:off x="409450" y="766611"/>
            <a:ext cx="1563300" cy="1839600"/>
          </a:xfrm>
          <a:prstGeom prst="rect">
            <a:avLst/>
          </a:prstGeom>
          <a:noFill/>
          <a:ln>
            <a:noFill/>
          </a:ln>
        </p:spPr>
      </p:sp>
      <p:sp>
        <p:nvSpPr>
          <p:cNvPr id="1528" name="Google Shape;1528;p201"/>
          <p:cNvSpPr>
            <a:spLocks noGrp="1"/>
          </p:cNvSpPr>
          <p:nvPr>
            <p:ph type="pic" idx="4"/>
          </p:nvPr>
        </p:nvSpPr>
        <p:spPr>
          <a:xfrm>
            <a:off x="2095477" y="766611"/>
            <a:ext cx="1563300" cy="1839600"/>
          </a:xfrm>
          <a:prstGeom prst="rect">
            <a:avLst/>
          </a:prstGeom>
          <a:noFill/>
          <a:ln>
            <a:noFill/>
          </a:ln>
        </p:spPr>
      </p:sp>
      <p:sp>
        <p:nvSpPr>
          <p:cNvPr id="1529" name="Google Shape;1529;p201"/>
          <p:cNvSpPr>
            <a:spLocks noGrp="1"/>
          </p:cNvSpPr>
          <p:nvPr>
            <p:ph type="pic" idx="5"/>
          </p:nvPr>
        </p:nvSpPr>
        <p:spPr>
          <a:xfrm>
            <a:off x="3781505" y="766611"/>
            <a:ext cx="1563300" cy="1839600"/>
          </a:xfrm>
          <a:prstGeom prst="rect">
            <a:avLst/>
          </a:prstGeom>
          <a:noFill/>
          <a:ln>
            <a:noFill/>
          </a:ln>
        </p:spPr>
      </p:sp>
      <p:sp>
        <p:nvSpPr>
          <p:cNvPr id="1530" name="Google Shape;1530;p201"/>
          <p:cNvSpPr>
            <a:spLocks noGrp="1"/>
          </p:cNvSpPr>
          <p:nvPr>
            <p:ph type="pic" idx="6"/>
          </p:nvPr>
        </p:nvSpPr>
        <p:spPr>
          <a:xfrm>
            <a:off x="5467530" y="766611"/>
            <a:ext cx="1563300" cy="1839600"/>
          </a:xfrm>
          <a:prstGeom prst="rect">
            <a:avLst/>
          </a:prstGeom>
          <a:noFill/>
          <a:ln>
            <a:noFill/>
          </a:ln>
        </p:spPr>
      </p:sp>
      <p:sp>
        <p:nvSpPr>
          <p:cNvPr id="1531" name="Google Shape;1531;p201"/>
          <p:cNvSpPr>
            <a:spLocks noGrp="1"/>
          </p:cNvSpPr>
          <p:nvPr>
            <p:ph type="pic" idx="7"/>
          </p:nvPr>
        </p:nvSpPr>
        <p:spPr>
          <a:xfrm>
            <a:off x="7181207" y="766611"/>
            <a:ext cx="1563300" cy="1839600"/>
          </a:xfrm>
          <a:prstGeom prst="rect">
            <a:avLst/>
          </a:prstGeom>
          <a:noFill/>
          <a:ln>
            <a:noFill/>
          </a:ln>
        </p:spPr>
      </p:sp>
      <p:sp>
        <p:nvSpPr>
          <p:cNvPr id="1532" name="Google Shape;1532;p201"/>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1533" name="Google Shape;1533;p201"/>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1534" name="Google Shape;1534;p201"/>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1535" name="Google Shape;1535;p201"/>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1536" name="Google Shape;1536;p201"/>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1537" name="Google Shape;1537;p201"/>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1538" name="Google Shape;1538;p201"/>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1539" name="Google Shape;1539;p201"/>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pic>
        <p:nvPicPr>
          <p:cNvPr id="1540" name="Google Shape;1540;p201"/>
          <p:cNvPicPr preferRelativeResize="0"/>
          <p:nvPr/>
        </p:nvPicPr>
        <p:blipFill>
          <a:blip r:embed="rId2">
            <a:alphaModFix/>
          </a:blip>
          <a:stretch>
            <a:fillRect/>
          </a:stretch>
        </p:blipFill>
        <p:spPr>
          <a:xfrm>
            <a:off x="115675" y="4923212"/>
            <a:ext cx="163151" cy="163151"/>
          </a:xfrm>
          <a:prstGeom prst="rect">
            <a:avLst/>
          </a:prstGeom>
          <a:noFill/>
          <a:ln>
            <a:noFill/>
          </a:ln>
        </p:spPr>
      </p:pic>
      <p:sp>
        <p:nvSpPr>
          <p:cNvPr id="1541" name="Google Shape;1541;p201"/>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1542" name="Google Shape;1542;p201"/>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5 grid photo_green_powered by wanderlab">
  <p:cSld name="CUSTOM_15_1_1_1_1">
    <p:bg>
      <p:bgPr>
        <a:solidFill>
          <a:schemeClr val="lt1"/>
        </a:solidFill>
        <a:effectLst/>
      </p:bgPr>
    </p:bg>
    <p:spTree>
      <p:nvGrpSpPr>
        <p:cNvPr id="1" name="Shape 1543"/>
        <p:cNvGrpSpPr/>
        <p:nvPr/>
      </p:nvGrpSpPr>
      <p:grpSpPr>
        <a:xfrm>
          <a:off x="0" y="0"/>
          <a:ext cx="0" cy="0"/>
          <a:chOff x="0" y="0"/>
          <a:chExt cx="0" cy="0"/>
        </a:xfrm>
      </p:grpSpPr>
      <p:sp>
        <p:nvSpPr>
          <p:cNvPr id="1544" name="Google Shape;1544;p202"/>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545" name="Google Shape;1545;p202"/>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546" name="Google Shape;1546;p202"/>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547" name="Google Shape;1547;p202"/>
          <p:cNvSpPr>
            <a:spLocks noGrp="1"/>
          </p:cNvSpPr>
          <p:nvPr>
            <p:ph type="pic" idx="3"/>
          </p:nvPr>
        </p:nvSpPr>
        <p:spPr>
          <a:xfrm>
            <a:off x="409450" y="766611"/>
            <a:ext cx="1563300" cy="1839600"/>
          </a:xfrm>
          <a:prstGeom prst="rect">
            <a:avLst/>
          </a:prstGeom>
          <a:noFill/>
          <a:ln>
            <a:noFill/>
          </a:ln>
        </p:spPr>
      </p:sp>
      <p:sp>
        <p:nvSpPr>
          <p:cNvPr id="1548" name="Google Shape;1548;p202"/>
          <p:cNvSpPr>
            <a:spLocks noGrp="1"/>
          </p:cNvSpPr>
          <p:nvPr>
            <p:ph type="pic" idx="4"/>
          </p:nvPr>
        </p:nvSpPr>
        <p:spPr>
          <a:xfrm>
            <a:off x="2095477" y="766611"/>
            <a:ext cx="1563300" cy="1839600"/>
          </a:xfrm>
          <a:prstGeom prst="rect">
            <a:avLst/>
          </a:prstGeom>
          <a:noFill/>
          <a:ln>
            <a:noFill/>
          </a:ln>
        </p:spPr>
      </p:sp>
      <p:sp>
        <p:nvSpPr>
          <p:cNvPr id="1549" name="Google Shape;1549;p202"/>
          <p:cNvSpPr>
            <a:spLocks noGrp="1"/>
          </p:cNvSpPr>
          <p:nvPr>
            <p:ph type="pic" idx="5"/>
          </p:nvPr>
        </p:nvSpPr>
        <p:spPr>
          <a:xfrm>
            <a:off x="3781505" y="766611"/>
            <a:ext cx="1563300" cy="1839600"/>
          </a:xfrm>
          <a:prstGeom prst="rect">
            <a:avLst/>
          </a:prstGeom>
          <a:noFill/>
          <a:ln>
            <a:noFill/>
          </a:ln>
        </p:spPr>
      </p:sp>
      <p:sp>
        <p:nvSpPr>
          <p:cNvPr id="1550" name="Google Shape;1550;p202"/>
          <p:cNvSpPr>
            <a:spLocks noGrp="1"/>
          </p:cNvSpPr>
          <p:nvPr>
            <p:ph type="pic" idx="6"/>
          </p:nvPr>
        </p:nvSpPr>
        <p:spPr>
          <a:xfrm>
            <a:off x="5467530" y="766611"/>
            <a:ext cx="1563300" cy="1839600"/>
          </a:xfrm>
          <a:prstGeom prst="rect">
            <a:avLst/>
          </a:prstGeom>
          <a:noFill/>
          <a:ln>
            <a:noFill/>
          </a:ln>
        </p:spPr>
      </p:sp>
      <p:sp>
        <p:nvSpPr>
          <p:cNvPr id="1551" name="Google Shape;1551;p202"/>
          <p:cNvSpPr>
            <a:spLocks noGrp="1"/>
          </p:cNvSpPr>
          <p:nvPr>
            <p:ph type="pic" idx="7"/>
          </p:nvPr>
        </p:nvSpPr>
        <p:spPr>
          <a:xfrm>
            <a:off x="7181207" y="766611"/>
            <a:ext cx="1563300" cy="1839600"/>
          </a:xfrm>
          <a:prstGeom prst="rect">
            <a:avLst/>
          </a:prstGeom>
          <a:noFill/>
          <a:ln>
            <a:noFill/>
          </a:ln>
        </p:spPr>
      </p:sp>
      <p:sp>
        <p:nvSpPr>
          <p:cNvPr id="1552" name="Google Shape;1552;p202"/>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553" name="Google Shape;1553;p202"/>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554" name="Google Shape;1554;p202"/>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555" name="Google Shape;1555;p202"/>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556" name="Google Shape;1556;p202"/>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557" name="Google Shape;1557;p202"/>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558" name="Google Shape;1558;p202"/>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1559" name="Google Shape;1559;p202"/>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1560" name="Google Shape;1560;p202"/>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1561" name="Google Shape;1561;p202"/>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562" name="Google Shape;1562;p202"/>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web &amp; mobile mock up_black_wanderlab">
  <p:cSld name="CUSTOM_13">
    <p:bg>
      <p:bgPr>
        <a:solidFill>
          <a:schemeClr val="dk1"/>
        </a:solidFill>
        <a:effectLst/>
      </p:bgPr>
    </p:bg>
    <p:spTree>
      <p:nvGrpSpPr>
        <p:cNvPr id="1" name="Shape 1563"/>
        <p:cNvGrpSpPr/>
        <p:nvPr/>
      </p:nvGrpSpPr>
      <p:grpSpPr>
        <a:xfrm>
          <a:off x="0" y="0"/>
          <a:ext cx="0" cy="0"/>
          <a:chOff x="0" y="0"/>
          <a:chExt cx="0" cy="0"/>
        </a:xfrm>
      </p:grpSpPr>
      <p:sp>
        <p:nvSpPr>
          <p:cNvPr id="1564" name="Google Shape;1564;p203"/>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1565" name="Google Shape;1565;p203"/>
          <p:cNvSpPr txBox="1">
            <a:spLocks noGrp="1"/>
          </p:cNvSpPr>
          <p:nvPr>
            <p:ph type="title"/>
          </p:nvPr>
        </p:nvSpPr>
        <p:spPr>
          <a:xfrm>
            <a:off x="402925" y="766611"/>
            <a:ext cx="24036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pic>
        <p:nvPicPr>
          <p:cNvPr id="1566" name="Google Shape;1566;p203"/>
          <p:cNvPicPr preferRelativeResize="0"/>
          <p:nvPr/>
        </p:nvPicPr>
        <p:blipFill rotWithShape="1">
          <a:blip r:embed="rId2">
            <a:alphaModFix/>
          </a:blip>
          <a:srcRect l="19" r="9"/>
          <a:stretch/>
        </p:blipFill>
        <p:spPr>
          <a:xfrm>
            <a:off x="2931450" y="753901"/>
            <a:ext cx="5254467" cy="2733362"/>
          </a:xfrm>
          <a:prstGeom prst="rect">
            <a:avLst/>
          </a:prstGeom>
          <a:noFill/>
          <a:ln>
            <a:noFill/>
          </a:ln>
        </p:spPr>
      </p:pic>
      <p:pic>
        <p:nvPicPr>
          <p:cNvPr id="1567" name="Google Shape;1567;p203"/>
          <p:cNvPicPr preferRelativeResize="0"/>
          <p:nvPr/>
        </p:nvPicPr>
        <p:blipFill>
          <a:blip r:embed="rId3">
            <a:alphaModFix/>
          </a:blip>
          <a:stretch>
            <a:fillRect/>
          </a:stretch>
        </p:blipFill>
        <p:spPr>
          <a:xfrm>
            <a:off x="7110311" y="1288661"/>
            <a:ext cx="1311800" cy="2787620"/>
          </a:xfrm>
          <a:prstGeom prst="rect">
            <a:avLst/>
          </a:prstGeom>
          <a:noFill/>
          <a:ln>
            <a:noFill/>
          </a:ln>
        </p:spPr>
      </p:pic>
      <p:pic>
        <p:nvPicPr>
          <p:cNvPr id="1568" name="Google Shape;1568;p203"/>
          <p:cNvPicPr preferRelativeResize="0"/>
          <p:nvPr/>
        </p:nvPicPr>
        <p:blipFill>
          <a:blip r:embed="rId4">
            <a:alphaModFix/>
          </a:blip>
          <a:stretch>
            <a:fillRect/>
          </a:stretch>
        </p:blipFill>
        <p:spPr>
          <a:xfrm>
            <a:off x="115675" y="4923212"/>
            <a:ext cx="163151" cy="163151"/>
          </a:xfrm>
          <a:prstGeom prst="rect">
            <a:avLst/>
          </a:prstGeom>
          <a:noFill/>
          <a:ln>
            <a:noFill/>
          </a:ln>
        </p:spPr>
      </p:pic>
      <p:sp>
        <p:nvSpPr>
          <p:cNvPr id="1569" name="Google Shape;1569;p203"/>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1570" name="Google Shape;1570;p203"/>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web &amp; mobile mock up_green_wanderlab">
  <p:cSld name="CUSTOM_13_1">
    <p:bg>
      <p:bgPr>
        <a:solidFill>
          <a:schemeClr val="lt1"/>
        </a:solidFill>
        <a:effectLst/>
      </p:bgPr>
    </p:bg>
    <p:spTree>
      <p:nvGrpSpPr>
        <p:cNvPr id="1" name="Shape 1571"/>
        <p:cNvGrpSpPr/>
        <p:nvPr/>
      </p:nvGrpSpPr>
      <p:grpSpPr>
        <a:xfrm>
          <a:off x="0" y="0"/>
          <a:ext cx="0" cy="0"/>
          <a:chOff x="0" y="0"/>
          <a:chExt cx="0" cy="0"/>
        </a:xfrm>
      </p:grpSpPr>
      <p:sp>
        <p:nvSpPr>
          <p:cNvPr id="1572" name="Google Shape;1572;p204"/>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1573" name="Google Shape;1573;p204"/>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574" name="Google Shape;1574;p204"/>
          <p:cNvPicPr preferRelativeResize="0"/>
          <p:nvPr/>
        </p:nvPicPr>
        <p:blipFill rotWithShape="1">
          <a:blip r:embed="rId2">
            <a:alphaModFix/>
          </a:blip>
          <a:srcRect b="10"/>
          <a:stretch/>
        </p:blipFill>
        <p:spPr>
          <a:xfrm>
            <a:off x="2931450" y="766618"/>
            <a:ext cx="5206829" cy="2708580"/>
          </a:xfrm>
          <a:prstGeom prst="rect">
            <a:avLst/>
          </a:prstGeom>
          <a:noFill/>
          <a:ln>
            <a:noFill/>
          </a:ln>
        </p:spPr>
      </p:pic>
      <p:pic>
        <p:nvPicPr>
          <p:cNvPr id="1575" name="Google Shape;1575;p204"/>
          <p:cNvPicPr preferRelativeResize="0"/>
          <p:nvPr/>
        </p:nvPicPr>
        <p:blipFill rotWithShape="1">
          <a:blip r:embed="rId3">
            <a:alphaModFix/>
          </a:blip>
          <a:srcRect t="49" b="59"/>
          <a:stretch/>
        </p:blipFill>
        <p:spPr>
          <a:xfrm>
            <a:off x="7110311" y="1288661"/>
            <a:ext cx="1311800" cy="2787622"/>
          </a:xfrm>
          <a:prstGeom prst="rect">
            <a:avLst/>
          </a:prstGeom>
          <a:noFill/>
          <a:ln>
            <a:noFill/>
          </a:ln>
        </p:spPr>
      </p:pic>
      <p:sp>
        <p:nvSpPr>
          <p:cNvPr id="1576" name="Google Shape;1576;p204"/>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1577" name="Google Shape;1577;p204"/>
          <p:cNvPicPr preferRelativeResize="0"/>
          <p:nvPr/>
        </p:nvPicPr>
        <p:blipFill>
          <a:blip r:embed="rId4">
            <a:alphaModFix/>
          </a:blip>
          <a:stretch>
            <a:fillRect/>
          </a:stretch>
        </p:blipFill>
        <p:spPr>
          <a:xfrm>
            <a:off x="115676" y="4923911"/>
            <a:ext cx="163152" cy="163171"/>
          </a:xfrm>
          <a:prstGeom prst="rect">
            <a:avLst/>
          </a:prstGeom>
          <a:noFill/>
          <a:ln>
            <a:noFill/>
          </a:ln>
        </p:spPr>
      </p:pic>
      <p:sp>
        <p:nvSpPr>
          <p:cNvPr id="1578" name="Google Shape;1578;p204"/>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1 Title B">
  <p:cSld name="TITLE_2_1_1_1_1">
    <p:bg>
      <p:bgPr>
        <a:solidFill>
          <a:schemeClr val="lt2"/>
        </a:solidFill>
        <a:effectLst/>
      </p:bgPr>
    </p:bg>
    <p:spTree>
      <p:nvGrpSpPr>
        <p:cNvPr id="1" name="Shape 17"/>
        <p:cNvGrpSpPr/>
        <p:nvPr/>
      </p:nvGrpSpPr>
      <p:grpSpPr>
        <a:xfrm>
          <a:off x="0" y="0"/>
          <a:ext cx="0" cy="0"/>
          <a:chOff x="0" y="0"/>
          <a:chExt cx="0" cy="0"/>
        </a:xfrm>
      </p:grpSpPr>
      <p:sp>
        <p:nvSpPr>
          <p:cNvPr id="18" name="Google Shape;18;p3"/>
          <p:cNvSpPr/>
          <p:nvPr/>
        </p:nvSpPr>
        <p:spPr>
          <a:xfrm>
            <a:off x="0" y="4529650"/>
            <a:ext cx="9144000" cy="68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txBox="1">
            <a:spLocks noGrp="1"/>
          </p:cNvSpPr>
          <p:nvPr>
            <p:ph type="ctrTitle"/>
          </p:nvPr>
        </p:nvSpPr>
        <p:spPr>
          <a:xfrm>
            <a:off x="826700" y="1421500"/>
            <a:ext cx="7503300" cy="2369100"/>
          </a:xfrm>
          <a:prstGeom prst="rect">
            <a:avLst/>
          </a:prstGeom>
        </p:spPr>
        <p:txBody>
          <a:bodyPr spcFirstLastPara="1" wrap="square" lIns="0" tIns="0" rIns="228600" bIns="228600" anchor="t" anchorCtr="0">
            <a:noAutofit/>
          </a:bodyPr>
          <a:lstStyle>
            <a:lvl1pPr lvl="0" rtl="0">
              <a:lnSpc>
                <a:spcPct val="90000"/>
              </a:lnSpc>
              <a:spcBef>
                <a:spcPts val="0"/>
              </a:spcBef>
              <a:spcAft>
                <a:spcPts val="0"/>
              </a:spcAft>
              <a:buClr>
                <a:srgbClr val="000000"/>
              </a:buClr>
              <a:buSzPts val="4800"/>
              <a:buNone/>
              <a:defRPr sz="4800">
                <a:solidFill>
                  <a:srgbClr val="000000"/>
                </a:solidFill>
              </a:defRPr>
            </a:lvl1pPr>
            <a:lvl2pPr lvl="1" rtl="0">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2pPr>
            <a:lvl3pPr lvl="2" rtl="0">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3pPr>
            <a:lvl4pPr lvl="3" rtl="0">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4pPr>
            <a:lvl5pPr lvl="4" rtl="0">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5pPr>
            <a:lvl6pPr lvl="5" rtl="0">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6pPr>
            <a:lvl7pPr lvl="6" rtl="0">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7pPr>
            <a:lvl8pPr lvl="7" rtl="0">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8pPr>
            <a:lvl9pPr lvl="8" rtl="0">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9pPr>
          </a:lstStyle>
          <a:p>
            <a:endParaRPr/>
          </a:p>
        </p:txBody>
      </p:sp>
      <p:pic>
        <p:nvPicPr>
          <p:cNvPr id="20" name="Google Shape;20;p3"/>
          <p:cNvPicPr preferRelativeResize="0"/>
          <p:nvPr/>
        </p:nvPicPr>
        <p:blipFill>
          <a:blip r:embed="rId2">
            <a:alphaModFix/>
          </a:blip>
          <a:stretch>
            <a:fillRect/>
          </a:stretch>
        </p:blipFill>
        <p:spPr>
          <a:xfrm>
            <a:off x="826700" y="4697851"/>
            <a:ext cx="2143650" cy="327299"/>
          </a:xfrm>
          <a:prstGeom prst="rect">
            <a:avLst/>
          </a:prstGeom>
          <a:noFill/>
          <a:ln>
            <a:noFill/>
          </a:ln>
        </p:spPr>
      </p:pic>
      <p:sp>
        <p:nvSpPr>
          <p:cNvPr id="21" name="Google Shape;21;p3"/>
          <p:cNvSpPr txBox="1">
            <a:spLocks noGrp="1"/>
          </p:cNvSpPr>
          <p:nvPr>
            <p:ph type="subTitle" idx="1"/>
          </p:nvPr>
        </p:nvSpPr>
        <p:spPr>
          <a:xfrm>
            <a:off x="826700" y="796750"/>
            <a:ext cx="1393500" cy="501600"/>
          </a:xfrm>
          <a:prstGeom prst="rect">
            <a:avLst/>
          </a:prstGeom>
        </p:spPr>
        <p:txBody>
          <a:bodyPr spcFirstLastPara="1" wrap="square" lIns="0" tIns="0" rIns="228600" bIns="228600" anchor="t" anchorCtr="0">
            <a:noAutofit/>
          </a:bodyPr>
          <a:lstStyle>
            <a:lvl1pPr lvl="0"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1pPr>
            <a:lvl2pPr lvl="1"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2pPr>
            <a:lvl3pPr lvl="2"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3pPr>
            <a:lvl4pPr lvl="3"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4pPr>
            <a:lvl5pPr lvl="4" rtl="0">
              <a:lnSpc>
                <a:spcPct val="100000"/>
              </a:lnSpc>
              <a:spcBef>
                <a:spcPts val="0"/>
              </a:spcBef>
              <a:spcAft>
                <a:spcPts val="0"/>
              </a:spcAft>
              <a:buClr>
                <a:srgbClr val="000000"/>
              </a:buClr>
              <a:buSzPts val="800"/>
              <a:buNone/>
              <a:defRPr>
                <a:solidFill>
                  <a:srgbClr val="000000"/>
                </a:solidFill>
              </a:defRPr>
            </a:lvl5pPr>
            <a:lvl6pPr lvl="5"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6pPr>
            <a:lvl7pPr lvl="6"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7pPr>
            <a:lvl8pPr lvl="7"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8pPr>
            <a:lvl9pPr lvl="8"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9pPr>
          </a:lstStyle>
          <a:p>
            <a:endParaRPr/>
          </a:p>
        </p:txBody>
      </p:sp>
      <p:sp>
        <p:nvSpPr>
          <p:cNvPr id="22" name="Google Shape;22;p3"/>
          <p:cNvSpPr txBox="1">
            <a:spLocks noGrp="1"/>
          </p:cNvSpPr>
          <p:nvPr>
            <p:ph type="subTitle" idx="2"/>
          </p:nvPr>
        </p:nvSpPr>
        <p:spPr>
          <a:xfrm>
            <a:off x="2338675" y="796750"/>
            <a:ext cx="1422300" cy="501600"/>
          </a:xfrm>
          <a:prstGeom prst="rect">
            <a:avLst/>
          </a:prstGeom>
        </p:spPr>
        <p:txBody>
          <a:bodyPr spcFirstLastPara="1" wrap="square" lIns="0" tIns="0" rIns="228600" bIns="228600" anchor="t" anchorCtr="0">
            <a:noAutofit/>
          </a:bodyPr>
          <a:lstStyle>
            <a:lvl1pPr lvl="0"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1pPr>
            <a:lvl2pPr lvl="1"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2pPr>
            <a:lvl3pPr lvl="2"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3pPr>
            <a:lvl4pPr lvl="3"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4pPr>
            <a:lvl5pPr lvl="4" rtl="0">
              <a:lnSpc>
                <a:spcPct val="100000"/>
              </a:lnSpc>
              <a:spcBef>
                <a:spcPts val="0"/>
              </a:spcBef>
              <a:spcAft>
                <a:spcPts val="0"/>
              </a:spcAft>
              <a:buClr>
                <a:srgbClr val="000000"/>
              </a:buClr>
              <a:buSzPts val="800"/>
              <a:buNone/>
              <a:defRPr>
                <a:solidFill>
                  <a:srgbClr val="000000"/>
                </a:solidFill>
              </a:defRPr>
            </a:lvl5pPr>
            <a:lvl6pPr lvl="5"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6pPr>
            <a:lvl7pPr lvl="6"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7pPr>
            <a:lvl8pPr lvl="7"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8pPr>
            <a:lvl9pPr lvl="8"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ormal">
  <p:cSld name="TITLE_1_1">
    <p:bg>
      <p:bgPr>
        <a:solidFill>
          <a:srgbClr val="FAF1EC"/>
        </a:solidFill>
        <a:effectLst/>
      </p:bgPr>
    </p:bg>
    <p:spTree>
      <p:nvGrpSpPr>
        <p:cNvPr id="1" name="Shape 126"/>
        <p:cNvGrpSpPr/>
        <p:nvPr/>
      </p:nvGrpSpPr>
      <p:grpSpPr>
        <a:xfrm>
          <a:off x="0" y="0"/>
          <a:ext cx="0" cy="0"/>
          <a:chOff x="0" y="0"/>
          <a:chExt cx="0" cy="0"/>
        </a:xfrm>
      </p:grpSpPr>
      <p:sp>
        <p:nvSpPr>
          <p:cNvPr id="127" name="Google Shape;127;p21"/>
          <p:cNvSpPr txBox="1">
            <a:spLocks noGrp="1"/>
          </p:cNvSpPr>
          <p:nvPr>
            <p:ph type="sldNum" idx="12"/>
          </p:nvPr>
        </p:nvSpPr>
        <p:spPr>
          <a:xfrm>
            <a:off x="1189475" y="165705"/>
            <a:ext cx="300900" cy="132300"/>
          </a:xfrm>
          <a:prstGeom prst="rect">
            <a:avLst/>
          </a:prstGeom>
        </p:spPr>
        <p:txBody>
          <a:bodyPr spcFirstLastPara="1" wrap="square" lIns="0" tIns="0" rIns="0" bIns="0" anchor="t" anchorCtr="0">
            <a:noAutofit/>
          </a:bodyPr>
          <a:lstStyle>
            <a:lvl1pPr lvl="0" algn="l" rtl="0">
              <a:buNone/>
              <a:defRPr sz="500">
                <a:latin typeface="Roboto Mono"/>
                <a:ea typeface="Roboto Mono"/>
                <a:cs typeface="Roboto Mono"/>
                <a:sym typeface="Roboto Mono"/>
              </a:defRPr>
            </a:lvl1pPr>
            <a:lvl2pPr lvl="1" algn="l" rtl="0">
              <a:buNone/>
              <a:defRPr sz="500">
                <a:latin typeface="Roboto Mono"/>
                <a:ea typeface="Roboto Mono"/>
                <a:cs typeface="Roboto Mono"/>
                <a:sym typeface="Roboto Mono"/>
              </a:defRPr>
            </a:lvl2pPr>
            <a:lvl3pPr lvl="2" algn="l" rtl="0">
              <a:buNone/>
              <a:defRPr sz="500">
                <a:latin typeface="Roboto Mono"/>
                <a:ea typeface="Roboto Mono"/>
                <a:cs typeface="Roboto Mono"/>
                <a:sym typeface="Roboto Mono"/>
              </a:defRPr>
            </a:lvl3pPr>
            <a:lvl4pPr lvl="3" algn="l" rtl="0">
              <a:buNone/>
              <a:defRPr sz="500">
                <a:latin typeface="Roboto Mono"/>
                <a:ea typeface="Roboto Mono"/>
                <a:cs typeface="Roboto Mono"/>
                <a:sym typeface="Roboto Mono"/>
              </a:defRPr>
            </a:lvl4pPr>
            <a:lvl5pPr lvl="4" algn="l" rtl="0">
              <a:buNone/>
              <a:defRPr sz="500">
                <a:latin typeface="Roboto Mono"/>
                <a:ea typeface="Roboto Mono"/>
                <a:cs typeface="Roboto Mono"/>
                <a:sym typeface="Roboto Mono"/>
              </a:defRPr>
            </a:lvl5pPr>
            <a:lvl6pPr lvl="5" algn="l" rtl="0">
              <a:buNone/>
              <a:defRPr sz="500">
                <a:latin typeface="Roboto Mono"/>
                <a:ea typeface="Roboto Mono"/>
                <a:cs typeface="Roboto Mono"/>
                <a:sym typeface="Roboto Mono"/>
              </a:defRPr>
            </a:lvl6pPr>
            <a:lvl7pPr lvl="6" algn="l" rtl="0">
              <a:buNone/>
              <a:defRPr sz="500">
                <a:latin typeface="Roboto Mono"/>
                <a:ea typeface="Roboto Mono"/>
                <a:cs typeface="Roboto Mono"/>
                <a:sym typeface="Roboto Mono"/>
              </a:defRPr>
            </a:lvl7pPr>
            <a:lvl8pPr lvl="7" algn="l" rtl="0">
              <a:buNone/>
              <a:defRPr sz="500">
                <a:latin typeface="Roboto Mono"/>
                <a:ea typeface="Roboto Mono"/>
                <a:cs typeface="Roboto Mono"/>
                <a:sym typeface="Roboto Mono"/>
              </a:defRPr>
            </a:lvl8pPr>
            <a:lvl9pPr lvl="8" algn="l" rtl="0">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128" name="Google Shape;128;p21"/>
          <p:cNvSpPr txBox="1"/>
          <p:nvPr/>
        </p:nvSpPr>
        <p:spPr>
          <a:xfrm>
            <a:off x="425713" y="172966"/>
            <a:ext cx="12441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web &amp; mobile mock up_green">
  <p:cSld name="CUSTOM_13_1_1">
    <p:bg>
      <p:bgPr>
        <a:solidFill>
          <a:schemeClr val="lt1"/>
        </a:solidFill>
        <a:effectLst/>
      </p:bgPr>
    </p:bg>
    <p:spTree>
      <p:nvGrpSpPr>
        <p:cNvPr id="1" name="Shape 1579"/>
        <p:cNvGrpSpPr/>
        <p:nvPr/>
      </p:nvGrpSpPr>
      <p:grpSpPr>
        <a:xfrm>
          <a:off x="0" y="0"/>
          <a:ext cx="0" cy="0"/>
          <a:chOff x="0" y="0"/>
          <a:chExt cx="0" cy="0"/>
        </a:xfrm>
      </p:grpSpPr>
      <p:sp>
        <p:nvSpPr>
          <p:cNvPr id="1580" name="Google Shape;1580;p20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581" name="Google Shape;1581;p205"/>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1582" name="Google Shape;1582;p205"/>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583" name="Google Shape;1583;p205"/>
          <p:cNvPicPr preferRelativeResize="0"/>
          <p:nvPr/>
        </p:nvPicPr>
        <p:blipFill rotWithShape="1">
          <a:blip r:embed="rId2">
            <a:alphaModFix/>
          </a:blip>
          <a:srcRect b="10"/>
          <a:stretch/>
        </p:blipFill>
        <p:spPr>
          <a:xfrm>
            <a:off x="2931450" y="766618"/>
            <a:ext cx="5206829" cy="2708580"/>
          </a:xfrm>
          <a:prstGeom prst="rect">
            <a:avLst/>
          </a:prstGeom>
          <a:noFill/>
          <a:ln>
            <a:noFill/>
          </a:ln>
        </p:spPr>
      </p:pic>
      <p:pic>
        <p:nvPicPr>
          <p:cNvPr id="1584" name="Google Shape;1584;p205"/>
          <p:cNvPicPr preferRelativeResize="0"/>
          <p:nvPr/>
        </p:nvPicPr>
        <p:blipFill rotWithShape="1">
          <a:blip r:embed="rId3">
            <a:alphaModFix/>
          </a:blip>
          <a:srcRect t="49" b="59"/>
          <a:stretch/>
        </p:blipFill>
        <p:spPr>
          <a:xfrm>
            <a:off x="7110311" y="1288661"/>
            <a:ext cx="1311800" cy="2787622"/>
          </a:xfrm>
          <a:prstGeom prst="rect">
            <a:avLst/>
          </a:prstGeom>
          <a:noFill/>
          <a:ln>
            <a:noFill/>
          </a:ln>
        </p:spPr>
      </p:pic>
      <p:pic>
        <p:nvPicPr>
          <p:cNvPr id="1585" name="Google Shape;1585;p205"/>
          <p:cNvPicPr preferRelativeResize="0"/>
          <p:nvPr/>
        </p:nvPicPr>
        <p:blipFill>
          <a:blip r:embed="rId4">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web &amp; mobile mock up_white">
  <p:cSld name="CUSTOM_13_1_1_1">
    <p:bg>
      <p:bgPr>
        <a:solidFill>
          <a:schemeClr val="lt1"/>
        </a:solidFill>
        <a:effectLst/>
      </p:bgPr>
    </p:bg>
    <p:spTree>
      <p:nvGrpSpPr>
        <p:cNvPr id="1" name="Shape 1586"/>
        <p:cNvGrpSpPr/>
        <p:nvPr/>
      </p:nvGrpSpPr>
      <p:grpSpPr>
        <a:xfrm>
          <a:off x="0" y="0"/>
          <a:ext cx="0" cy="0"/>
          <a:chOff x="0" y="0"/>
          <a:chExt cx="0" cy="0"/>
        </a:xfrm>
      </p:grpSpPr>
      <p:sp>
        <p:nvSpPr>
          <p:cNvPr id="1587" name="Google Shape;1587;p20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588" name="Google Shape;1588;p206"/>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1589" name="Google Shape;1589;p206"/>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590" name="Google Shape;1590;p206"/>
          <p:cNvPicPr preferRelativeResize="0"/>
          <p:nvPr/>
        </p:nvPicPr>
        <p:blipFill rotWithShape="1">
          <a:blip r:embed="rId2">
            <a:alphaModFix/>
          </a:blip>
          <a:srcRect b="10"/>
          <a:stretch/>
        </p:blipFill>
        <p:spPr>
          <a:xfrm>
            <a:off x="2931450" y="766618"/>
            <a:ext cx="5206829" cy="2708580"/>
          </a:xfrm>
          <a:prstGeom prst="rect">
            <a:avLst/>
          </a:prstGeom>
          <a:noFill/>
          <a:ln>
            <a:noFill/>
          </a:ln>
        </p:spPr>
      </p:pic>
      <p:pic>
        <p:nvPicPr>
          <p:cNvPr id="1591" name="Google Shape;1591;p206"/>
          <p:cNvPicPr preferRelativeResize="0"/>
          <p:nvPr/>
        </p:nvPicPr>
        <p:blipFill rotWithShape="1">
          <a:blip r:embed="rId3">
            <a:alphaModFix/>
          </a:blip>
          <a:srcRect t="49" b="59"/>
          <a:stretch/>
        </p:blipFill>
        <p:spPr>
          <a:xfrm>
            <a:off x="7110311" y="1288661"/>
            <a:ext cx="1311800" cy="2787622"/>
          </a:xfrm>
          <a:prstGeom prst="rect">
            <a:avLst/>
          </a:prstGeom>
          <a:noFill/>
          <a:ln>
            <a:noFill/>
          </a:ln>
        </p:spPr>
      </p:pic>
      <p:pic>
        <p:nvPicPr>
          <p:cNvPr id="1592" name="Google Shape;1592;p206"/>
          <p:cNvPicPr preferRelativeResize="0"/>
          <p:nvPr/>
        </p:nvPicPr>
        <p:blipFill>
          <a:blip r:embed="rId4">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meet the team_6pax">
  <p:cSld name="CUSTOM_16">
    <p:spTree>
      <p:nvGrpSpPr>
        <p:cNvPr id="1" name="Shape 1593"/>
        <p:cNvGrpSpPr/>
        <p:nvPr/>
      </p:nvGrpSpPr>
      <p:grpSpPr>
        <a:xfrm>
          <a:off x="0" y="0"/>
          <a:ext cx="0" cy="0"/>
          <a:chOff x="0" y="0"/>
          <a:chExt cx="0" cy="0"/>
        </a:xfrm>
      </p:grpSpPr>
      <p:sp>
        <p:nvSpPr>
          <p:cNvPr id="1594" name="Google Shape;1594;p20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595" name="Google Shape;1595;p207"/>
          <p:cNvSpPr/>
          <p:nvPr/>
        </p:nvSpPr>
        <p:spPr>
          <a:xfrm>
            <a:off x="0" y="-25"/>
            <a:ext cx="31143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07"/>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1597" name="Google Shape;1597;p207"/>
          <p:cNvSpPr txBox="1">
            <a:spLocks noGrp="1"/>
          </p:cNvSpPr>
          <p:nvPr>
            <p:ph type="subTitle" idx="2"/>
          </p:nvPr>
        </p:nvSpPr>
        <p:spPr>
          <a:xfrm>
            <a:off x="406000" y="1641598"/>
            <a:ext cx="21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1598" name="Google Shape;1598;p207"/>
          <p:cNvSpPr txBox="1">
            <a:spLocks noGrp="1"/>
          </p:cNvSpPr>
          <p:nvPr>
            <p:ph type="title"/>
          </p:nvPr>
        </p:nvSpPr>
        <p:spPr>
          <a:xfrm>
            <a:off x="365667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99" name="Google Shape;1599;p207"/>
          <p:cNvSpPr txBox="1">
            <a:spLocks noGrp="1"/>
          </p:cNvSpPr>
          <p:nvPr>
            <p:ph type="title" idx="3"/>
          </p:nvPr>
        </p:nvSpPr>
        <p:spPr>
          <a:xfrm>
            <a:off x="365667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1600" name="Google Shape;1600;p207"/>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601" name="Google Shape;1601;p207"/>
          <p:cNvSpPr>
            <a:spLocks noGrp="1"/>
          </p:cNvSpPr>
          <p:nvPr>
            <p:ph type="pic" idx="4"/>
          </p:nvPr>
        </p:nvSpPr>
        <p:spPr>
          <a:xfrm>
            <a:off x="5649225" y="798607"/>
            <a:ext cx="836400" cy="836400"/>
          </a:xfrm>
          <a:prstGeom prst="ellipse">
            <a:avLst/>
          </a:prstGeom>
          <a:noFill/>
          <a:ln w="19050" cap="flat" cmpd="sng">
            <a:solidFill>
              <a:schemeClr val="accent1"/>
            </a:solidFill>
            <a:prstDash val="solid"/>
            <a:round/>
            <a:headEnd type="none" w="sm" len="sm"/>
            <a:tailEnd type="none" w="sm" len="sm"/>
          </a:ln>
        </p:spPr>
      </p:sp>
      <p:sp>
        <p:nvSpPr>
          <p:cNvPr id="1602" name="Google Shape;1602;p207"/>
          <p:cNvSpPr>
            <a:spLocks noGrp="1"/>
          </p:cNvSpPr>
          <p:nvPr>
            <p:ph type="pic" idx="5"/>
          </p:nvPr>
        </p:nvSpPr>
        <p:spPr>
          <a:xfrm>
            <a:off x="7408675" y="798607"/>
            <a:ext cx="836400" cy="836400"/>
          </a:xfrm>
          <a:prstGeom prst="ellipse">
            <a:avLst/>
          </a:prstGeom>
          <a:noFill/>
          <a:ln w="19050" cap="flat" cmpd="sng">
            <a:solidFill>
              <a:schemeClr val="accent1"/>
            </a:solidFill>
            <a:prstDash val="solid"/>
            <a:round/>
            <a:headEnd type="none" w="sm" len="sm"/>
            <a:tailEnd type="none" w="sm" len="sm"/>
          </a:ln>
        </p:spPr>
      </p:sp>
      <p:sp>
        <p:nvSpPr>
          <p:cNvPr id="1603" name="Google Shape;1603;p207"/>
          <p:cNvSpPr txBox="1">
            <a:spLocks noGrp="1"/>
          </p:cNvSpPr>
          <p:nvPr>
            <p:ph type="title" idx="6"/>
          </p:nvPr>
        </p:nvSpPr>
        <p:spPr>
          <a:xfrm>
            <a:off x="541612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04" name="Google Shape;1604;p207"/>
          <p:cNvSpPr txBox="1">
            <a:spLocks noGrp="1"/>
          </p:cNvSpPr>
          <p:nvPr>
            <p:ph type="title" idx="7"/>
          </p:nvPr>
        </p:nvSpPr>
        <p:spPr>
          <a:xfrm>
            <a:off x="541612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605" name="Google Shape;1605;p207"/>
          <p:cNvSpPr txBox="1">
            <a:spLocks noGrp="1"/>
          </p:cNvSpPr>
          <p:nvPr>
            <p:ph type="title" idx="8"/>
          </p:nvPr>
        </p:nvSpPr>
        <p:spPr>
          <a:xfrm>
            <a:off x="717557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06" name="Google Shape;1606;p207"/>
          <p:cNvSpPr txBox="1">
            <a:spLocks noGrp="1"/>
          </p:cNvSpPr>
          <p:nvPr>
            <p:ph type="title" idx="9"/>
          </p:nvPr>
        </p:nvSpPr>
        <p:spPr>
          <a:xfrm>
            <a:off x="717557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607" name="Google Shape;1607;p207"/>
          <p:cNvSpPr txBox="1">
            <a:spLocks noGrp="1"/>
          </p:cNvSpPr>
          <p:nvPr>
            <p:ph type="title" idx="13"/>
          </p:nvPr>
        </p:nvSpPr>
        <p:spPr>
          <a:xfrm>
            <a:off x="365667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08" name="Google Shape;1608;p207"/>
          <p:cNvSpPr txBox="1">
            <a:spLocks noGrp="1"/>
          </p:cNvSpPr>
          <p:nvPr>
            <p:ph type="title" idx="14"/>
          </p:nvPr>
        </p:nvSpPr>
        <p:spPr>
          <a:xfrm>
            <a:off x="365667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609" name="Google Shape;1609;p207"/>
          <p:cNvSpPr>
            <a:spLocks noGrp="1"/>
          </p:cNvSpPr>
          <p:nvPr>
            <p:ph type="pic" idx="15"/>
          </p:nvPr>
        </p:nvSpPr>
        <p:spPr>
          <a:xfrm>
            <a:off x="5649225" y="2712703"/>
            <a:ext cx="836400" cy="836400"/>
          </a:xfrm>
          <a:prstGeom prst="ellipse">
            <a:avLst/>
          </a:prstGeom>
          <a:noFill/>
          <a:ln w="19050" cap="flat" cmpd="sng">
            <a:solidFill>
              <a:schemeClr val="accent1"/>
            </a:solidFill>
            <a:prstDash val="solid"/>
            <a:round/>
            <a:headEnd type="none" w="sm" len="sm"/>
            <a:tailEnd type="none" w="sm" len="sm"/>
          </a:ln>
        </p:spPr>
      </p:sp>
      <p:sp>
        <p:nvSpPr>
          <p:cNvPr id="1610" name="Google Shape;1610;p207"/>
          <p:cNvSpPr>
            <a:spLocks noGrp="1"/>
          </p:cNvSpPr>
          <p:nvPr>
            <p:ph type="pic" idx="16"/>
          </p:nvPr>
        </p:nvSpPr>
        <p:spPr>
          <a:xfrm>
            <a:off x="7408675" y="2712703"/>
            <a:ext cx="836400" cy="836400"/>
          </a:xfrm>
          <a:prstGeom prst="ellipse">
            <a:avLst/>
          </a:prstGeom>
          <a:noFill/>
          <a:ln w="19050" cap="flat" cmpd="sng">
            <a:solidFill>
              <a:schemeClr val="accent1"/>
            </a:solidFill>
            <a:prstDash val="solid"/>
            <a:round/>
            <a:headEnd type="none" w="sm" len="sm"/>
            <a:tailEnd type="none" w="sm" len="sm"/>
          </a:ln>
        </p:spPr>
      </p:sp>
      <p:sp>
        <p:nvSpPr>
          <p:cNvPr id="1611" name="Google Shape;1611;p207"/>
          <p:cNvSpPr txBox="1">
            <a:spLocks noGrp="1"/>
          </p:cNvSpPr>
          <p:nvPr>
            <p:ph type="title" idx="17"/>
          </p:nvPr>
        </p:nvSpPr>
        <p:spPr>
          <a:xfrm>
            <a:off x="541612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12" name="Google Shape;1612;p207"/>
          <p:cNvSpPr txBox="1">
            <a:spLocks noGrp="1"/>
          </p:cNvSpPr>
          <p:nvPr>
            <p:ph type="title" idx="18"/>
          </p:nvPr>
        </p:nvSpPr>
        <p:spPr>
          <a:xfrm>
            <a:off x="541612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613" name="Google Shape;1613;p207"/>
          <p:cNvSpPr txBox="1">
            <a:spLocks noGrp="1"/>
          </p:cNvSpPr>
          <p:nvPr>
            <p:ph type="title" idx="19"/>
          </p:nvPr>
        </p:nvSpPr>
        <p:spPr>
          <a:xfrm>
            <a:off x="717557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14" name="Google Shape;1614;p207"/>
          <p:cNvSpPr txBox="1">
            <a:spLocks noGrp="1"/>
          </p:cNvSpPr>
          <p:nvPr>
            <p:ph type="title" idx="20"/>
          </p:nvPr>
        </p:nvSpPr>
        <p:spPr>
          <a:xfrm>
            <a:off x="717557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615" name="Google Shape;1615;p207"/>
          <p:cNvSpPr>
            <a:spLocks noGrp="1"/>
          </p:cNvSpPr>
          <p:nvPr>
            <p:ph type="pic" idx="21"/>
          </p:nvPr>
        </p:nvSpPr>
        <p:spPr>
          <a:xfrm>
            <a:off x="3889775" y="798607"/>
            <a:ext cx="836400" cy="836400"/>
          </a:xfrm>
          <a:prstGeom prst="ellipse">
            <a:avLst/>
          </a:prstGeom>
          <a:noFill/>
          <a:ln w="19050" cap="flat" cmpd="sng">
            <a:solidFill>
              <a:schemeClr val="accent1"/>
            </a:solidFill>
            <a:prstDash val="solid"/>
            <a:round/>
            <a:headEnd type="none" w="sm" len="sm"/>
            <a:tailEnd type="none" w="sm" len="sm"/>
          </a:ln>
        </p:spPr>
      </p:sp>
      <p:sp>
        <p:nvSpPr>
          <p:cNvPr id="1616" name="Google Shape;1616;p207"/>
          <p:cNvSpPr>
            <a:spLocks noGrp="1"/>
          </p:cNvSpPr>
          <p:nvPr>
            <p:ph type="pic" idx="22"/>
          </p:nvPr>
        </p:nvSpPr>
        <p:spPr>
          <a:xfrm>
            <a:off x="3889775" y="2712716"/>
            <a:ext cx="836400" cy="8364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meet the team_3pax">
  <p:cSld name="CUSTOM_16_2">
    <p:spTree>
      <p:nvGrpSpPr>
        <p:cNvPr id="1" name="Shape 1617"/>
        <p:cNvGrpSpPr/>
        <p:nvPr/>
      </p:nvGrpSpPr>
      <p:grpSpPr>
        <a:xfrm>
          <a:off x="0" y="0"/>
          <a:ext cx="0" cy="0"/>
          <a:chOff x="0" y="0"/>
          <a:chExt cx="0" cy="0"/>
        </a:xfrm>
      </p:grpSpPr>
      <p:sp>
        <p:nvSpPr>
          <p:cNvPr id="1618" name="Google Shape;1618;p20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619" name="Google Shape;1619;p208"/>
          <p:cNvSpPr/>
          <p:nvPr/>
        </p:nvSpPr>
        <p:spPr>
          <a:xfrm>
            <a:off x="0" y="-25"/>
            <a:ext cx="31143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08"/>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1621" name="Google Shape;1621;p208"/>
          <p:cNvSpPr txBox="1">
            <a:spLocks noGrp="1"/>
          </p:cNvSpPr>
          <p:nvPr>
            <p:ph type="subTitle" idx="2"/>
          </p:nvPr>
        </p:nvSpPr>
        <p:spPr>
          <a:xfrm>
            <a:off x="406000" y="1641598"/>
            <a:ext cx="21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1622" name="Google Shape;1622;p208"/>
          <p:cNvSpPr txBox="1">
            <a:spLocks noGrp="1"/>
          </p:cNvSpPr>
          <p:nvPr>
            <p:ph type="title"/>
          </p:nvPr>
        </p:nvSpPr>
        <p:spPr>
          <a:xfrm>
            <a:off x="365667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23" name="Google Shape;1623;p208"/>
          <p:cNvSpPr txBox="1">
            <a:spLocks noGrp="1"/>
          </p:cNvSpPr>
          <p:nvPr>
            <p:ph type="title" idx="3"/>
          </p:nvPr>
        </p:nvSpPr>
        <p:spPr>
          <a:xfrm>
            <a:off x="365667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1624" name="Google Shape;1624;p208"/>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625" name="Google Shape;1625;p208"/>
          <p:cNvSpPr txBox="1">
            <a:spLocks noGrp="1"/>
          </p:cNvSpPr>
          <p:nvPr>
            <p:ph type="title" idx="4"/>
          </p:nvPr>
        </p:nvSpPr>
        <p:spPr>
          <a:xfrm>
            <a:off x="541612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26" name="Google Shape;1626;p208"/>
          <p:cNvSpPr txBox="1">
            <a:spLocks noGrp="1"/>
          </p:cNvSpPr>
          <p:nvPr>
            <p:ph type="title" idx="5"/>
          </p:nvPr>
        </p:nvSpPr>
        <p:spPr>
          <a:xfrm>
            <a:off x="541612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627" name="Google Shape;1627;p208"/>
          <p:cNvSpPr txBox="1">
            <a:spLocks noGrp="1"/>
          </p:cNvSpPr>
          <p:nvPr>
            <p:ph type="title" idx="6"/>
          </p:nvPr>
        </p:nvSpPr>
        <p:spPr>
          <a:xfrm>
            <a:off x="717557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28" name="Google Shape;1628;p208"/>
          <p:cNvSpPr txBox="1">
            <a:spLocks noGrp="1"/>
          </p:cNvSpPr>
          <p:nvPr>
            <p:ph type="title" idx="7"/>
          </p:nvPr>
        </p:nvSpPr>
        <p:spPr>
          <a:xfrm>
            <a:off x="717557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629" name="Google Shape;1629;p208"/>
          <p:cNvSpPr>
            <a:spLocks noGrp="1"/>
          </p:cNvSpPr>
          <p:nvPr>
            <p:ph type="pic" idx="8"/>
          </p:nvPr>
        </p:nvSpPr>
        <p:spPr>
          <a:xfrm>
            <a:off x="3749975" y="1603484"/>
            <a:ext cx="1112400" cy="1112400"/>
          </a:xfrm>
          <a:prstGeom prst="ellipse">
            <a:avLst/>
          </a:prstGeom>
          <a:noFill/>
          <a:ln w="19050" cap="flat" cmpd="sng">
            <a:solidFill>
              <a:schemeClr val="accent1"/>
            </a:solidFill>
            <a:prstDash val="solid"/>
            <a:round/>
            <a:headEnd type="none" w="sm" len="sm"/>
            <a:tailEnd type="none" w="sm" len="sm"/>
          </a:ln>
        </p:spPr>
      </p:sp>
      <p:sp>
        <p:nvSpPr>
          <p:cNvPr id="1630" name="Google Shape;1630;p208"/>
          <p:cNvSpPr>
            <a:spLocks noGrp="1"/>
          </p:cNvSpPr>
          <p:nvPr>
            <p:ph type="pic" idx="9"/>
          </p:nvPr>
        </p:nvSpPr>
        <p:spPr>
          <a:xfrm>
            <a:off x="5509425" y="1603484"/>
            <a:ext cx="1112400" cy="1112400"/>
          </a:xfrm>
          <a:prstGeom prst="ellipse">
            <a:avLst/>
          </a:prstGeom>
          <a:noFill/>
          <a:ln w="19050" cap="flat" cmpd="sng">
            <a:solidFill>
              <a:schemeClr val="accent1"/>
            </a:solidFill>
            <a:prstDash val="solid"/>
            <a:round/>
            <a:headEnd type="none" w="sm" len="sm"/>
            <a:tailEnd type="none" w="sm" len="sm"/>
          </a:ln>
        </p:spPr>
      </p:sp>
      <p:sp>
        <p:nvSpPr>
          <p:cNvPr id="1631" name="Google Shape;1631;p208"/>
          <p:cNvSpPr>
            <a:spLocks noGrp="1"/>
          </p:cNvSpPr>
          <p:nvPr>
            <p:ph type="pic" idx="13"/>
          </p:nvPr>
        </p:nvSpPr>
        <p:spPr>
          <a:xfrm>
            <a:off x="7268875" y="1603484"/>
            <a:ext cx="1112400" cy="11124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meet the team_4pax">
  <p:cSld name="CUSTOM_16_1">
    <p:spTree>
      <p:nvGrpSpPr>
        <p:cNvPr id="1" name="Shape 1632"/>
        <p:cNvGrpSpPr/>
        <p:nvPr/>
      </p:nvGrpSpPr>
      <p:grpSpPr>
        <a:xfrm>
          <a:off x="0" y="0"/>
          <a:ext cx="0" cy="0"/>
          <a:chOff x="0" y="0"/>
          <a:chExt cx="0" cy="0"/>
        </a:xfrm>
      </p:grpSpPr>
      <p:sp>
        <p:nvSpPr>
          <p:cNvPr id="1633" name="Google Shape;1633;p20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634" name="Google Shape;1634;p209"/>
          <p:cNvSpPr/>
          <p:nvPr/>
        </p:nvSpPr>
        <p:spPr>
          <a:xfrm>
            <a:off x="0" y="-25"/>
            <a:ext cx="38157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09"/>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1636" name="Google Shape;1636;p209"/>
          <p:cNvSpPr txBox="1">
            <a:spLocks noGrp="1"/>
          </p:cNvSpPr>
          <p:nvPr>
            <p:ph type="subTitle" idx="2"/>
          </p:nvPr>
        </p:nvSpPr>
        <p:spPr>
          <a:xfrm>
            <a:off x="406000" y="1641598"/>
            <a:ext cx="27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1637" name="Google Shape;1637;p209"/>
          <p:cNvSpPr txBox="1">
            <a:spLocks noGrp="1"/>
          </p:cNvSpPr>
          <p:nvPr>
            <p:ph type="title"/>
          </p:nvPr>
        </p:nvSpPr>
        <p:spPr>
          <a:xfrm>
            <a:off x="4381450" y="1821820"/>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38" name="Google Shape;1638;p209"/>
          <p:cNvSpPr txBox="1">
            <a:spLocks noGrp="1"/>
          </p:cNvSpPr>
          <p:nvPr>
            <p:ph type="title" idx="3"/>
          </p:nvPr>
        </p:nvSpPr>
        <p:spPr>
          <a:xfrm>
            <a:off x="4381450" y="2033937"/>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1639" name="Google Shape;1639;p209"/>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640" name="Google Shape;1640;p209"/>
          <p:cNvSpPr>
            <a:spLocks noGrp="1"/>
          </p:cNvSpPr>
          <p:nvPr>
            <p:ph type="pic" idx="4"/>
          </p:nvPr>
        </p:nvSpPr>
        <p:spPr>
          <a:xfrm>
            <a:off x="7079400" y="798607"/>
            <a:ext cx="836400" cy="836400"/>
          </a:xfrm>
          <a:prstGeom prst="ellipse">
            <a:avLst/>
          </a:prstGeom>
          <a:noFill/>
          <a:ln w="19050" cap="flat" cmpd="sng">
            <a:solidFill>
              <a:schemeClr val="accent1"/>
            </a:solidFill>
            <a:prstDash val="solid"/>
            <a:round/>
            <a:headEnd type="none" w="sm" len="sm"/>
            <a:tailEnd type="none" w="sm" len="sm"/>
          </a:ln>
        </p:spPr>
      </p:sp>
      <p:sp>
        <p:nvSpPr>
          <p:cNvPr id="1641" name="Google Shape;1641;p209"/>
          <p:cNvSpPr txBox="1">
            <a:spLocks noGrp="1"/>
          </p:cNvSpPr>
          <p:nvPr>
            <p:ph type="title" idx="5"/>
          </p:nvPr>
        </p:nvSpPr>
        <p:spPr>
          <a:xfrm>
            <a:off x="6496050" y="1821820"/>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42" name="Google Shape;1642;p209"/>
          <p:cNvSpPr txBox="1">
            <a:spLocks noGrp="1"/>
          </p:cNvSpPr>
          <p:nvPr>
            <p:ph type="title" idx="6"/>
          </p:nvPr>
        </p:nvSpPr>
        <p:spPr>
          <a:xfrm>
            <a:off x="6496050" y="2033937"/>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643" name="Google Shape;1643;p209"/>
          <p:cNvSpPr txBox="1">
            <a:spLocks noGrp="1"/>
          </p:cNvSpPr>
          <p:nvPr>
            <p:ph type="title" idx="7"/>
          </p:nvPr>
        </p:nvSpPr>
        <p:spPr>
          <a:xfrm>
            <a:off x="4381450" y="3735927"/>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44" name="Google Shape;1644;p209"/>
          <p:cNvSpPr txBox="1">
            <a:spLocks noGrp="1"/>
          </p:cNvSpPr>
          <p:nvPr>
            <p:ph type="title" idx="8"/>
          </p:nvPr>
        </p:nvSpPr>
        <p:spPr>
          <a:xfrm>
            <a:off x="4381450" y="3948044"/>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645" name="Google Shape;1645;p209"/>
          <p:cNvSpPr>
            <a:spLocks noGrp="1"/>
          </p:cNvSpPr>
          <p:nvPr>
            <p:ph type="pic" idx="9"/>
          </p:nvPr>
        </p:nvSpPr>
        <p:spPr>
          <a:xfrm>
            <a:off x="7079400" y="2712703"/>
            <a:ext cx="836400" cy="836400"/>
          </a:xfrm>
          <a:prstGeom prst="ellipse">
            <a:avLst/>
          </a:prstGeom>
          <a:noFill/>
          <a:ln w="19050" cap="flat" cmpd="sng">
            <a:solidFill>
              <a:schemeClr val="accent1"/>
            </a:solidFill>
            <a:prstDash val="solid"/>
            <a:round/>
            <a:headEnd type="none" w="sm" len="sm"/>
            <a:tailEnd type="none" w="sm" len="sm"/>
          </a:ln>
        </p:spPr>
      </p:sp>
      <p:sp>
        <p:nvSpPr>
          <p:cNvPr id="1646" name="Google Shape;1646;p209"/>
          <p:cNvSpPr txBox="1">
            <a:spLocks noGrp="1"/>
          </p:cNvSpPr>
          <p:nvPr>
            <p:ph type="title" idx="13"/>
          </p:nvPr>
        </p:nvSpPr>
        <p:spPr>
          <a:xfrm>
            <a:off x="6496050" y="3735926"/>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47" name="Google Shape;1647;p209"/>
          <p:cNvSpPr txBox="1">
            <a:spLocks noGrp="1"/>
          </p:cNvSpPr>
          <p:nvPr>
            <p:ph type="title" idx="14"/>
          </p:nvPr>
        </p:nvSpPr>
        <p:spPr>
          <a:xfrm>
            <a:off x="6496050" y="3948043"/>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648" name="Google Shape;1648;p209"/>
          <p:cNvSpPr>
            <a:spLocks noGrp="1"/>
          </p:cNvSpPr>
          <p:nvPr>
            <p:ph type="pic" idx="15"/>
          </p:nvPr>
        </p:nvSpPr>
        <p:spPr>
          <a:xfrm>
            <a:off x="4964800" y="798607"/>
            <a:ext cx="836400" cy="836400"/>
          </a:xfrm>
          <a:prstGeom prst="ellipse">
            <a:avLst/>
          </a:prstGeom>
          <a:noFill/>
          <a:ln w="19050" cap="flat" cmpd="sng">
            <a:solidFill>
              <a:schemeClr val="accent1"/>
            </a:solidFill>
            <a:prstDash val="solid"/>
            <a:round/>
            <a:headEnd type="none" w="sm" len="sm"/>
            <a:tailEnd type="none" w="sm" len="sm"/>
          </a:ln>
        </p:spPr>
      </p:sp>
      <p:sp>
        <p:nvSpPr>
          <p:cNvPr id="1649" name="Google Shape;1649;p209"/>
          <p:cNvSpPr>
            <a:spLocks noGrp="1"/>
          </p:cNvSpPr>
          <p:nvPr>
            <p:ph type="pic" idx="16"/>
          </p:nvPr>
        </p:nvSpPr>
        <p:spPr>
          <a:xfrm>
            <a:off x="4964800" y="2712716"/>
            <a:ext cx="836400" cy="8364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question">
  <p:cSld name="CUSTOM_17">
    <p:spTree>
      <p:nvGrpSpPr>
        <p:cNvPr id="1" name="Shape 1650"/>
        <p:cNvGrpSpPr/>
        <p:nvPr/>
      </p:nvGrpSpPr>
      <p:grpSpPr>
        <a:xfrm>
          <a:off x="0" y="0"/>
          <a:ext cx="0" cy="0"/>
          <a:chOff x="0" y="0"/>
          <a:chExt cx="0" cy="0"/>
        </a:xfrm>
      </p:grpSpPr>
      <p:sp>
        <p:nvSpPr>
          <p:cNvPr id="1651" name="Google Shape;1651;p210"/>
          <p:cNvSpPr>
            <a:spLocks noGrp="1"/>
          </p:cNvSpPr>
          <p:nvPr>
            <p:ph type="pic" idx="2"/>
          </p:nvPr>
        </p:nvSpPr>
        <p:spPr>
          <a:xfrm>
            <a:off x="-12250" y="-9297"/>
            <a:ext cx="3828000" cy="5212200"/>
          </a:xfrm>
          <a:prstGeom prst="rect">
            <a:avLst/>
          </a:prstGeom>
          <a:noFill/>
          <a:ln>
            <a:noFill/>
          </a:ln>
        </p:spPr>
      </p:sp>
      <p:sp>
        <p:nvSpPr>
          <p:cNvPr id="1652" name="Google Shape;1652;p21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653" name="Google Shape;1653;p210"/>
          <p:cNvPicPr preferRelativeResize="0"/>
          <p:nvPr/>
        </p:nvPicPr>
        <p:blipFill rotWithShape="1">
          <a:blip r:embed="rId2">
            <a:alphaModFix/>
          </a:blip>
          <a:srcRect l="9"/>
          <a:stretch/>
        </p:blipFill>
        <p:spPr>
          <a:xfrm>
            <a:off x="115676" y="4923911"/>
            <a:ext cx="163152" cy="163170"/>
          </a:xfrm>
          <a:prstGeom prst="rect">
            <a:avLst/>
          </a:prstGeom>
          <a:noFill/>
          <a:ln>
            <a:noFill/>
          </a:ln>
        </p:spPr>
      </p:pic>
      <p:sp>
        <p:nvSpPr>
          <p:cNvPr id="1654" name="Google Shape;1654;p210"/>
          <p:cNvSpPr txBox="1">
            <a:spLocks noGrp="1"/>
          </p:cNvSpPr>
          <p:nvPr>
            <p:ph type="title"/>
          </p:nvPr>
        </p:nvSpPr>
        <p:spPr>
          <a:xfrm>
            <a:off x="4615650" y="766611"/>
            <a:ext cx="4125300" cy="7980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Blank">
  <p:cSld name="CUSTOM_18">
    <p:spTree>
      <p:nvGrpSpPr>
        <p:cNvPr id="1" name="Shape 1655"/>
        <p:cNvGrpSpPr/>
        <p:nvPr/>
      </p:nvGrpSpPr>
      <p:grpSpPr>
        <a:xfrm>
          <a:off x="0" y="0"/>
          <a:ext cx="0" cy="0"/>
          <a:chOff x="0" y="0"/>
          <a:chExt cx="0" cy="0"/>
        </a:xfrm>
      </p:grpSpPr>
      <p:pic>
        <p:nvPicPr>
          <p:cNvPr id="1656" name="Google Shape;1656;p211"/>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657" name="Google Shape;1657;p211"/>
          <p:cNvSpPr txBox="1">
            <a:spLocks noGrp="1"/>
          </p:cNvSpPr>
          <p:nvPr>
            <p:ph type="subTitle" idx="1"/>
          </p:nvPr>
        </p:nvSpPr>
        <p:spPr>
          <a:xfrm>
            <a:off x="402925"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658" name="Google Shape;1658;p211"/>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Blank 1">
  <p:cSld name="CUSTOM_20">
    <p:spTree>
      <p:nvGrpSpPr>
        <p:cNvPr id="1" name="Shape 1659"/>
        <p:cNvGrpSpPr/>
        <p:nvPr/>
      </p:nvGrpSpPr>
      <p:grpSpPr>
        <a:xfrm>
          <a:off x="0" y="0"/>
          <a:ext cx="0" cy="0"/>
          <a:chOff x="0" y="0"/>
          <a:chExt cx="0" cy="0"/>
        </a:xfrm>
      </p:grpSpPr>
      <p:pic>
        <p:nvPicPr>
          <p:cNvPr id="1660" name="Google Shape;1660;p212"/>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661" name="Google Shape;1661;p212"/>
          <p:cNvSpPr txBox="1">
            <a:spLocks noGrp="1"/>
          </p:cNvSpPr>
          <p:nvPr>
            <p:ph type="subTitle" idx="1"/>
          </p:nvPr>
        </p:nvSpPr>
        <p:spPr>
          <a:xfrm>
            <a:off x="402925"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662" name="Google Shape;1662;p212"/>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05 Divider 1">
  <p:cSld name="TITLE_1_1_1_1_1_2_4_1_3">
    <p:bg>
      <p:bgPr>
        <a:solidFill>
          <a:srgbClr val="34E0A1"/>
        </a:solidFill>
        <a:effectLst/>
      </p:bgPr>
    </p:bg>
    <p:spTree>
      <p:nvGrpSpPr>
        <p:cNvPr id="1" name="Shape 1663"/>
        <p:cNvGrpSpPr/>
        <p:nvPr/>
      </p:nvGrpSpPr>
      <p:grpSpPr>
        <a:xfrm>
          <a:off x="0" y="0"/>
          <a:ext cx="0" cy="0"/>
          <a:chOff x="0" y="0"/>
          <a:chExt cx="0" cy="0"/>
        </a:xfrm>
      </p:grpSpPr>
      <p:pic>
        <p:nvPicPr>
          <p:cNvPr id="1664" name="Google Shape;1664;p213"/>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665" name="Google Shape;1665;p213"/>
          <p:cNvSpPr txBox="1">
            <a:spLocks noGrp="1"/>
          </p:cNvSpPr>
          <p:nvPr>
            <p:ph type="title"/>
          </p:nvPr>
        </p:nvSpPr>
        <p:spPr>
          <a:xfrm>
            <a:off x="402925" y="766611"/>
            <a:ext cx="6691800" cy="1655400"/>
          </a:xfrm>
          <a:prstGeom prst="rect">
            <a:avLst/>
          </a:prstGeom>
        </p:spPr>
        <p:txBody>
          <a:bodyPr spcFirstLastPara="1" wrap="square" lIns="0" tIns="0" rIns="91425" bIns="91425" anchor="t" anchorCtr="0">
            <a:noAutofit/>
          </a:bodyPr>
          <a:lstStyle>
            <a:lvl1pPr lvl="0">
              <a:lnSpc>
                <a:spcPct val="75000"/>
              </a:lnSpc>
              <a:spcBef>
                <a:spcPts val="0"/>
              </a:spcBef>
              <a:spcAft>
                <a:spcPts val="0"/>
              </a:spcAft>
              <a:buSzPts val="4000"/>
              <a:buNone/>
              <a:defRPr sz="4000"/>
            </a:lvl1pPr>
            <a:lvl2pPr lvl="1">
              <a:lnSpc>
                <a:spcPct val="75000"/>
              </a:lnSpc>
              <a:spcBef>
                <a:spcPts val="0"/>
              </a:spcBef>
              <a:spcAft>
                <a:spcPts val="0"/>
              </a:spcAft>
              <a:buSzPts val="2800"/>
              <a:buNone/>
              <a:defRPr/>
            </a:lvl2pPr>
            <a:lvl3pPr lvl="2">
              <a:lnSpc>
                <a:spcPct val="75000"/>
              </a:lnSpc>
              <a:spcBef>
                <a:spcPts val="0"/>
              </a:spcBef>
              <a:spcAft>
                <a:spcPts val="0"/>
              </a:spcAft>
              <a:buSzPts val="2800"/>
              <a:buNone/>
              <a:defRPr/>
            </a:lvl3pPr>
            <a:lvl4pPr lvl="3">
              <a:lnSpc>
                <a:spcPct val="75000"/>
              </a:lnSpc>
              <a:spcBef>
                <a:spcPts val="0"/>
              </a:spcBef>
              <a:spcAft>
                <a:spcPts val="0"/>
              </a:spcAft>
              <a:buSzPts val="2800"/>
              <a:buNone/>
              <a:defRPr/>
            </a:lvl4pPr>
            <a:lvl5pPr lvl="4">
              <a:lnSpc>
                <a:spcPct val="75000"/>
              </a:lnSpc>
              <a:spcBef>
                <a:spcPts val="0"/>
              </a:spcBef>
              <a:spcAft>
                <a:spcPts val="0"/>
              </a:spcAft>
              <a:buSzPts val="2800"/>
              <a:buNone/>
              <a:defRPr/>
            </a:lvl5pPr>
            <a:lvl6pPr lvl="5">
              <a:lnSpc>
                <a:spcPct val="75000"/>
              </a:lnSpc>
              <a:spcBef>
                <a:spcPts val="0"/>
              </a:spcBef>
              <a:spcAft>
                <a:spcPts val="0"/>
              </a:spcAft>
              <a:buSzPts val="2800"/>
              <a:buNone/>
              <a:defRPr/>
            </a:lvl6pPr>
            <a:lvl7pPr lvl="6">
              <a:lnSpc>
                <a:spcPct val="75000"/>
              </a:lnSpc>
              <a:spcBef>
                <a:spcPts val="0"/>
              </a:spcBef>
              <a:spcAft>
                <a:spcPts val="0"/>
              </a:spcAft>
              <a:buSzPts val="2800"/>
              <a:buNone/>
              <a:defRPr/>
            </a:lvl7pPr>
            <a:lvl8pPr lvl="7">
              <a:lnSpc>
                <a:spcPct val="75000"/>
              </a:lnSpc>
              <a:spcBef>
                <a:spcPts val="0"/>
              </a:spcBef>
              <a:spcAft>
                <a:spcPts val="0"/>
              </a:spcAft>
              <a:buSzPts val="2800"/>
              <a:buNone/>
              <a:defRPr/>
            </a:lvl8pPr>
            <a:lvl9pPr lvl="8">
              <a:lnSpc>
                <a:spcPct val="75000"/>
              </a:lnSpc>
              <a:spcBef>
                <a:spcPts val="0"/>
              </a:spcBef>
              <a:spcAft>
                <a:spcPts val="0"/>
              </a:spcAft>
              <a:buSzPts val="2800"/>
              <a:buNone/>
              <a:defRPr/>
            </a:lvl9pPr>
          </a:lstStyle>
          <a:p>
            <a:endParaRPr/>
          </a:p>
        </p:txBody>
      </p:sp>
      <p:sp>
        <p:nvSpPr>
          <p:cNvPr id="1666" name="Google Shape;1666;p213"/>
          <p:cNvSpPr txBox="1">
            <a:spLocks noGrp="1"/>
          </p:cNvSpPr>
          <p:nvPr>
            <p:ph type="subTitle" idx="1"/>
          </p:nvPr>
        </p:nvSpPr>
        <p:spPr>
          <a:xfrm>
            <a:off x="402925" y="416632"/>
            <a:ext cx="34998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667" name="Google Shape;1667;p213"/>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03 1/4 White">
  <p:cSld name="CUSTOM_1">
    <p:spTree>
      <p:nvGrpSpPr>
        <p:cNvPr id="1" name="Shape 1668"/>
        <p:cNvGrpSpPr/>
        <p:nvPr/>
      </p:nvGrpSpPr>
      <p:grpSpPr>
        <a:xfrm>
          <a:off x="0" y="0"/>
          <a:ext cx="0" cy="0"/>
          <a:chOff x="0" y="0"/>
          <a:chExt cx="0" cy="0"/>
        </a:xfrm>
      </p:grpSpPr>
      <p:pic>
        <p:nvPicPr>
          <p:cNvPr id="1669" name="Google Shape;1669;p214"/>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670" name="Google Shape;1670;p214"/>
          <p:cNvSpPr txBox="1">
            <a:spLocks noGrp="1"/>
          </p:cNvSpPr>
          <p:nvPr>
            <p:ph type="subTitle" idx="1"/>
          </p:nvPr>
        </p:nvSpPr>
        <p:spPr>
          <a:xfrm>
            <a:off x="402950"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671" name="Google Shape;1671;p214"/>
          <p:cNvSpPr txBox="1">
            <a:spLocks noGrp="1"/>
          </p:cNvSpPr>
          <p:nvPr>
            <p:ph type="ctrTitle"/>
          </p:nvPr>
        </p:nvSpPr>
        <p:spPr>
          <a:xfrm>
            <a:off x="402950" y="766611"/>
            <a:ext cx="2911800" cy="1655400"/>
          </a:xfrm>
          <a:prstGeom prst="rect">
            <a:avLst/>
          </a:prstGeom>
        </p:spPr>
        <p:txBody>
          <a:bodyPr spcFirstLastPara="1" wrap="square" lIns="0" tIns="0" rIns="228600" bIns="0" anchor="t" anchorCtr="0">
            <a:noAutofit/>
          </a:bodyPr>
          <a:lstStyle>
            <a:lvl1pPr lvl="0">
              <a:lnSpc>
                <a:spcPct val="75000"/>
              </a:lnSpc>
              <a:spcBef>
                <a:spcPts val="0"/>
              </a:spcBef>
              <a:spcAft>
                <a:spcPts val="0"/>
              </a:spcAft>
              <a:buSzPts val="2200"/>
              <a:buNone/>
              <a:defRPr sz="2200"/>
            </a:lvl1pPr>
            <a:lvl2pPr lvl="1">
              <a:spcBef>
                <a:spcPts val="0"/>
              </a:spcBef>
              <a:spcAft>
                <a:spcPts val="0"/>
              </a:spcAft>
              <a:buSzPts val="2200"/>
              <a:buFont typeface="Poppins"/>
              <a:buNone/>
              <a:defRPr sz="2200">
                <a:latin typeface="Poppins"/>
                <a:ea typeface="Poppins"/>
                <a:cs typeface="Poppins"/>
                <a:sym typeface="Poppins"/>
              </a:defRPr>
            </a:lvl2pPr>
            <a:lvl3pPr lvl="2">
              <a:spcBef>
                <a:spcPts val="0"/>
              </a:spcBef>
              <a:spcAft>
                <a:spcPts val="0"/>
              </a:spcAft>
              <a:buSzPts val="2200"/>
              <a:buFont typeface="Poppins"/>
              <a:buNone/>
              <a:defRPr sz="2200">
                <a:latin typeface="Poppins"/>
                <a:ea typeface="Poppins"/>
                <a:cs typeface="Poppins"/>
                <a:sym typeface="Poppins"/>
              </a:defRPr>
            </a:lvl3pPr>
            <a:lvl4pPr lvl="3">
              <a:spcBef>
                <a:spcPts val="0"/>
              </a:spcBef>
              <a:spcAft>
                <a:spcPts val="0"/>
              </a:spcAft>
              <a:buSzPts val="2200"/>
              <a:buFont typeface="Poppins"/>
              <a:buNone/>
              <a:defRPr sz="2200">
                <a:latin typeface="Poppins"/>
                <a:ea typeface="Poppins"/>
                <a:cs typeface="Poppins"/>
                <a:sym typeface="Poppins"/>
              </a:defRPr>
            </a:lvl4pPr>
            <a:lvl5pPr lvl="4">
              <a:spcBef>
                <a:spcPts val="0"/>
              </a:spcBef>
              <a:spcAft>
                <a:spcPts val="0"/>
              </a:spcAft>
              <a:buSzPts val="2200"/>
              <a:buFont typeface="Poppins"/>
              <a:buNone/>
              <a:defRPr sz="2200">
                <a:latin typeface="Poppins"/>
                <a:ea typeface="Poppins"/>
                <a:cs typeface="Poppins"/>
                <a:sym typeface="Poppins"/>
              </a:defRPr>
            </a:lvl5pPr>
            <a:lvl6pPr lvl="5">
              <a:spcBef>
                <a:spcPts val="0"/>
              </a:spcBef>
              <a:spcAft>
                <a:spcPts val="0"/>
              </a:spcAft>
              <a:buSzPts val="2200"/>
              <a:buFont typeface="Poppins"/>
              <a:buNone/>
              <a:defRPr sz="2200">
                <a:latin typeface="Poppins"/>
                <a:ea typeface="Poppins"/>
                <a:cs typeface="Poppins"/>
                <a:sym typeface="Poppins"/>
              </a:defRPr>
            </a:lvl6pPr>
            <a:lvl7pPr lvl="6">
              <a:spcBef>
                <a:spcPts val="0"/>
              </a:spcBef>
              <a:spcAft>
                <a:spcPts val="0"/>
              </a:spcAft>
              <a:buSzPts val="2200"/>
              <a:buFont typeface="Poppins"/>
              <a:buNone/>
              <a:defRPr sz="2200">
                <a:latin typeface="Poppins"/>
                <a:ea typeface="Poppins"/>
                <a:cs typeface="Poppins"/>
                <a:sym typeface="Poppins"/>
              </a:defRPr>
            </a:lvl7pPr>
            <a:lvl8pPr lvl="7">
              <a:spcBef>
                <a:spcPts val="0"/>
              </a:spcBef>
              <a:spcAft>
                <a:spcPts val="0"/>
              </a:spcAft>
              <a:buSzPts val="2200"/>
              <a:buFont typeface="Poppins"/>
              <a:buNone/>
              <a:defRPr sz="2200">
                <a:latin typeface="Poppins"/>
                <a:ea typeface="Poppins"/>
                <a:cs typeface="Poppins"/>
                <a:sym typeface="Poppins"/>
              </a:defRPr>
            </a:lvl8pPr>
            <a:lvl9pPr lvl="8">
              <a:spcBef>
                <a:spcPts val="0"/>
              </a:spcBef>
              <a:spcAft>
                <a:spcPts val="0"/>
              </a:spcAft>
              <a:buSzPts val="2200"/>
              <a:buFont typeface="Poppins"/>
              <a:buNone/>
              <a:defRPr sz="2200">
                <a:latin typeface="Poppins"/>
                <a:ea typeface="Poppins"/>
                <a:cs typeface="Poppins"/>
                <a:sym typeface="Poppins"/>
              </a:defRPr>
            </a:lvl9pPr>
          </a:lstStyle>
          <a:p>
            <a:endParaRPr/>
          </a:p>
        </p:txBody>
      </p:sp>
      <p:sp>
        <p:nvSpPr>
          <p:cNvPr id="1672" name="Google Shape;1672;p214"/>
          <p:cNvSpPr txBox="1">
            <a:spLocks noGrp="1"/>
          </p:cNvSpPr>
          <p:nvPr>
            <p:ph type="subTitle" idx="2"/>
          </p:nvPr>
        </p:nvSpPr>
        <p:spPr>
          <a:xfrm>
            <a:off x="402925" y="2606038"/>
            <a:ext cx="2491500" cy="1655400"/>
          </a:xfrm>
          <a:prstGeom prst="rect">
            <a:avLst/>
          </a:prstGeom>
        </p:spPr>
        <p:txBody>
          <a:bodyPr spcFirstLastPara="1" wrap="square" lIns="0" tIns="0" rIns="228600" bIns="0" anchor="t" anchorCtr="0">
            <a:noAutofit/>
          </a:bodyPr>
          <a:lstStyle>
            <a:lvl1pPr lvl="0">
              <a:lnSpc>
                <a:spcPct val="120000"/>
              </a:lnSpc>
              <a:spcBef>
                <a:spcPts val="0"/>
              </a:spcBef>
              <a:spcAft>
                <a:spcPts val="0"/>
              </a:spcAft>
              <a:buClr>
                <a:schemeClr val="dk1"/>
              </a:buClr>
              <a:buSzPts val="1200"/>
              <a:buNone/>
              <a:defRPr sz="1200">
                <a:solidFill>
                  <a:schemeClr val="dk1"/>
                </a:solidFill>
              </a:defRPr>
            </a:lvl1pPr>
            <a:lvl2pPr lvl="1">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20000"/>
              </a:lnSpc>
              <a:spcBef>
                <a:spcPts val="0"/>
              </a:spcBef>
              <a:spcAft>
                <a:spcPts val="0"/>
              </a:spcAft>
              <a:buSzPts val="1400"/>
              <a:buFont typeface="Poppins Light"/>
              <a:buNone/>
              <a:defRPr>
                <a:latin typeface="Poppins Light"/>
                <a:ea typeface="Poppins Light"/>
                <a:cs typeface="Poppins Light"/>
                <a:sym typeface="Poppins Light"/>
              </a:defRPr>
            </a:lvl3pPr>
            <a:lvl4pPr lvl="3">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1673" name="Google Shape;1673;p214"/>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ormal 1">
  <p:cSld name="TITLE_1_2">
    <p:bg>
      <p:bgPr>
        <a:solidFill>
          <a:srgbClr val="FAF1EC"/>
        </a:solidFill>
        <a:effectLst/>
      </p:bgPr>
    </p:bg>
    <p:spTree>
      <p:nvGrpSpPr>
        <p:cNvPr id="1" name="Shape 129"/>
        <p:cNvGrpSpPr/>
        <p:nvPr/>
      </p:nvGrpSpPr>
      <p:grpSpPr>
        <a:xfrm>
          <a:off x="0" y="0"/>
          <a:ext cx="0" cy="0"/>
          <a:chOff x="0" y="0"/>
          <a:chExt cx="0" cy="0"/>
        </a:xfrm>
      </p:grpSpPr>
      <p:sp>
        <p:nvSpPr>
          <p:cNvPr id="130" name="Google Shape;130;p22"/>
          <p:cNvSpPr txBox="1">
            <a:spLocks noGrp="1"/>
          </p:cNvSpPr>
          <p:nvPr>
            <p:ph type="sldNum" idx="12"/>
          </p:nvPr>
        </p:nvSpPr>
        <p:spPr>
          <a:xfrm>
            <a:off x="1189475" y="165705"/>
            <a:ext cx="300900" cy="132300"/>
          </a:xfrm>
          <a:prstGeom prst="rect">
            <a:avLst/>
          </a:prstGeom>
        </p:spPr>
        <p:txBody>
          <a:bodyPr spcFirstLastPara="1" wrap="square" lIns="0" tIns="0" rIns="0" bIns="0" anchor="t" anchorCtr="0">
            <a:noAutofit/>
          </a:bodyPr>
          <a:lstStyle>
            <a:lvl1pPr lvl="0" algn="l" rtl="0">
              <a:buNone/>
              <a:defRPr sz="500">
                <a:latin typeface="Roboto Mono"/>
                <a:ea typeface="Roboto Mono"/>
                <a:cs typeface="Roboto Mono"/>
                <a:sym typeface="Roboto Mono"/>
              </a:defRPr>
            </a:lvl1pPr>
            <a:lvl2pPr lvl="1" algn="l" rtl="0">
              <a:buNone/>
              <a:defRPr sz="500">
                <a:latin typeface="Roboto Mono"/>
                <a:ea typeface="Roboto Mono"/>
                <a:cs typeface="Roboto Mono"/>
                <a:sym typeface="Roboto Mono"/>
              </a:defRPr>
            </a:lvl2pPr>
            <a:lvl3pPr lvl="2" algn="l" rtl="0">
              <a:buNone/>
              <a:defRPr sz="500">
                <a:latin typeface="Roboto Mono"/>
                <a:ea typeface="Roboto Mono"/>
                <a:cs typeface="Roboto Mono"/>
                <a:sym typeface="Roboto Mono"/>
              </a:defRPr>
            </a:lvl3pPr>
            <a:lvl4pPr lvl="3" algn="l" rtl="0">
              <a:buNone/>
              <a:defRPr sz="500">
                <a:latin typeface="Roboto Mono"/>
                <a:ea typeface="Roboto Mono"/>
                <a:cs typeface="Roboto Mono"/>
                <a:sym typeface="Roboto Mono"/>
              </a:defRPr>
            </a:lvl4pPr>
            <a:lvl5pPr lvl="4" algn="l" rtl="0">
              <a:buNone/>
              <a:defRPr sz="500">
                <a:latin typeface="Roboto Mono"/>
                <a:ea typeface="Roboto Mono"/>
                <a:cs typeface="Roboto Mono"/>
                <a:sym typeface="Roboto Mono"/>
              </a:defRPr>
            </a:lvl5pPr>
            <a:lvl6pPr lvl="5" algn="l" rtl="0">
              <a:buNone/>
              <a:defRPr sz="500">
                <a:latin typeface="Roboto Mono"/>
                <a:ea typeface="Roboto Mono"/>
                <a:cs typeface="Roboto Mono"/>
                <a:sym typeface="Roboto Mono"/>
              </a:defRPr>
            </a:lvl6pPr>
            <a:lvl7pPr lvl="6" algn="l" rtl="0">
              <a:buNone/>
              <a:defRPr sz="500">
                <a:latin typeface="Roboto Mono"/>
                <a:ea typeface="Roboto Mono"/>
                <a:cs typeface="Roboto Mono"/>
                <a:sym typeface="Roboto Mono"/>
              </a:defRPr>
            </a:lvl7pPr>
            <a:lvl8pPr lvl="7" algn="l" rtl="0">
              <a:buNone/>
              <a:defRPr sz="500">
                <a:latin typeface="Roboto Mono"/>
                <a:ea typeface="Roboto Mono"/>
                <a:cs typeface="Roboto Mono"/>
                <a:sym typeface="Roboto Mono"/>
              </a:defRPr>
            </a:lvl8pPr>
            <a:lvl9pPr lvl="8" algn="l" rtl="0">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131" name="Google Shape;131;p22"/>
          <p:cNvSpPr txBox="1"/>
          <p:nvPr/>
        </p:nvSpPr>
        <p:spPr>
          <a:xfrm>
            <a:off x="425713" y="172966"/>
            <a:ext cx="12441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06 4-up Photos">
  <p:cSld name="CUSTOM_1_1_1">
    <p:spTree>
      <p:nvGrpSpPr>
        <p:cNvPr id="1" name="Shape 1674"/>
        <p:cNvGrpSpPr/>
        <p:nvPr/>
      </p:nvGrpSpPr>
      <p:grpSpPr>
        <a:xfrm>
          <a:off x="0" y="0"/>
          <a:ext cx="0" cy="0"/>
          <a:chOff x="0" y="0"/>
          <a:chExt cx="0" cy="0"/>
        </a:xfrm>
      </p:grpSpPr>
      <p:sp>
        <p:nvSpPr>
          <p:cNvPr id="1675" name="Google Shape;1675;p215"/>
          <p:cNvSpPr>
            <a:spLocks noGrp="1"/>
          </p:cNvSpPr>
          <p:nvPr>
            <p:ph type="pic" idx="2"/>
          </p:nvPr>
        </p:nvSpPr>
        <p:spPr>
          <a:xfrm>
            <a:off x="402927" y="766611"/>
            <a:ext cx="1938900" cy="2009700"/>
          </a:xfrm>
          <a:prstGeom prst="rect">
            <a:avLst/>
          </a:prstGeom>
          <a:noFill/>
          <a:ln>
            <a:noFill/>
          </a:ln>
        </p:spPr>
      </p:sp>
      <p:pic>
        <p:nvPicPr>
          <p:cNvPr id="1676" name="Google Shape;1676;p215"/>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1677" name="Google Shape;1677;p215"/>
          <p:cNvSpPr txBox="1">
            <a:spLocks noGrp="1"/>
          </p:cNvSpPr>
          <p:nvPr>
            <p:ph type="subTitle" idx="1"/>
          </p:nvPr>
        </p:nvSpPr>
        <p:spPr>
          <a:xfrm>
            <a:off x="402925" y="4080107"/>
            <a:ext cx="20601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1678" name="Google Shape;1678;p215"/>
          <p:cNvSpPr txBox="1">
            <a:spLocks noGrp="1"/>
          </p:cNvSpPr>
          <p:nvPr>
            <p:ph type="subTitle" idx="3"/>
          </p:nvPr>
        </p:nvSpPr>
        <p:spPr>
          <a:xfrm>
            <a:off x="406800" y="416632"/>
            <a:ext cx="29079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679" name="Google Shape;1679;p215"/>
          <p:cNvSpPr txBox="1">
            <a:spLocks noGrp="1"/>
          </p:cNvSpPr>
          <p:nvPr>
            <p:ph type="subTitle" idx="4"/>
          </p:nvPr>
        </p:nvSpPr>
        <p:spPr>
          <a:xfrm>
            <a:off x="2600825" y="4080132"/>
            <a:ext cx="20508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1680" name="Google Shape;1680;p215"/>
          <p:cNvSpPr txBox="1">
            <a:spLocks noGrp="1"/>
          </p:cNvSpPr>
          <p:nvPr>
            <p:ph type="subTitle" idx="5"/>
          </p:nvPr>
        </p:nvSpPr>
        <p:spPr>
          <a:xfrm>
            <a:off x="4789450" y="4080132"/>
            <a:ext cx="20601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1681" name="Google Shape;1681;p215"/>
          <p:cNvSpPr txBox="1">
            <a:spLocks noGrp="1"/>
          </p:cNvSpPr>
          <p:nvPr>
            <p:ph type="subTitle" idx="6"/>
          </p:nvPr>
        </p:nvSpPr>
        <p:spPr>
          <a:xfrm>
            <a:off x="6965525" y="4080132"/>
            <a:ext cx="20562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1682" name="Google Shape;1682;p215"/>
          <p:cNvSpPr txBox="1">
            <a:spLocks noGrp="1"/>
          </p:cNvSpPr>
          <p:nvPr>
            <p:ph type="subTitle" idx="7"/>
          </p:nvPr>
        </p:nvSpPr>
        <p:spPr>
          <a:xfrm>
            <a:off x="406800" y="3440517"/>
            <a:ext cx="20601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1683" name="Google Shape;1683;p215"/>
          <p:cNvSpPr txBox="1">
            <a:spLocks noGrp="1"/>
          </p:cNvSpPr>
          <p:nvPr>
            <p:ph type="subTitle" idx="8"/>
          </p:nvPr>
        </p:nvSpPr>
        <p:spPr>
          <a:xfrm>
            <a:off x="2599642" y="3440517"/>
            <a:ext cx="20508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1684" name="Google Shape;1684;p215"/>
          <p:cNvSpPr txBox="1">
            <a:spLocks noGrp="1"/>
          </p:cNvSpPr>
          <p:nvPr>
            <p:ph type="subTitle" idx="9"/>
          </p:nvPr>
        </p:nvSpPr>
        <p:spPr>
          <a:xfrm>
            <a:off x="4783183" y="3440491"/>
            <a:ext cx="20562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1685" name="Google Shape;1685;p215"/>
          <p:cNvSpPr txBox="1">
            <a:spLocks noGrp="1"/>
          </p:cNvSpPr>
          <p:nvPr>
            <p:ph type="subTitle" idx="13"/>
          </p:nvPr>
        </p:nvSpPr>
        <p:spPr>
          <a:xfrm>
            <a:off x="6972125" y="3440491"/>
            <a:ext cx="20430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1686" name="Google Shape;1686;p215"/>
          <p:cNvSpPr>
            <a:spLocks noGrp="1"/>
          </p:cNvSpPr>
          <p:nvPr>
            <p:ph type="pic" idx="14"/>
          </p:nvPr>
        </p:nvSpPr>
        <p:spPr>
          <a:xfrm>
            <a:off x="2599401" y="766611"/>
            <a:ext cx="1957200" cy="1957200"/>
          </a:xfrm>
          <a:prstGeom prst="rect">
            <a:avLst/>
          </a:prstGeom>
          <a:noFill/>
          <a:ln>
            <a:noFill/>
          </a:ln>
        </p:spPr>
      </p:sp>
      <p:sp>
        <p:nvSpPr>
          <p:cNvPr id="1687" name="Google Shape;1687;p215"/>
          <p:cNvSpPr>
            <a:spLocks noGrp="1"/>
          </p:cNvSpPr>
          <p:nvPr>
            <p:ph type="pic" idx="15"/>
          </p:nvPr>
        </p:nvSpPr>
        <p:spPr>
          <a:xfrm>
            <a:off x="4793786" y="766611"/>
            <a:ext cx="1938900" cy="2009700"/>
          </a:xfrm>
          <a:prstGeom prst="rect">
            <a:avLst/>
          </a:prstGeom>
          <a:noFill/>
          <a:ln>
            <a:noFill/>
          </a:ln>
        </p:spPr>
      </p:sp>
      <p:sp>
        <p:nvSpPr>
          <p:cNvPr id="1688" name="Google Shape;1688;p215"/>
          <p:cNvSpPr>
            <a:spLocks noGrp="1"/>
          </p:cNvSpPr>
          <p:nvPr>
            <p:ph type="pic" idx="16"/>
          </p:nvPr>
        </p:nvSpPr>
        <p:spPr>
          <a:xfrm>
            <a:off x="6971726" y="766611"/>
            <a:ext cx="1938900" cy="2009700"/>
          </a:xfrm>
          <a:prstGeom prst="rect">
            <a:avLst/>
          </a:prstGeom>
          <a:noFill/>
          <a:ln>
            <a:noFill/>
          </a:ln>
        </p:spPr>
      </p:sp>
      <p:sp>
        <p:nvSpPr>
          <p:cNvPr id="1689" name="Google Shape;1689;p215"/>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5_Blank">
  <p:cSld name="5_Blank">
    <p:bg>
      <p:bgPr>
        <a:solidFill>
          <a:schemeClr val="dk1"/>
        </a:solidFill>
        <a:effectLst/>
      </p:bgPr>
    </p:bg>
    <p:spTree>
      <p:nvGrpSpPr>
        <p:cNvPr id="1" name="Shape 1693"/>
        <p:cNvGrpSpPr/>
        <p:nvPr/>
      </p:nvGrpSpPr>
      <p:grpSpPr>
        <a:xfrm>
          <a:off x="0" y="0"/>
          <a:ext cx="0" cy="0"/>
          <a:chOff x="0" y="0"/>
          <a:chExt cx="0" cy="0"/>
        </a:xfrm>
      </p:grpSpPr>
      <p:sp>
        <p:nvSpPr>
          <p:cNvPr id="1694" name="Google Shape;1694;p217"/>
          <p:cNvSpPr txBox="1">
            <a:spLocks noGrp="1"/>
          </p:cNvSpPr>
          <p:nvPr>
            <p:ph type="title"/>
          </p:nvPr>
        </p:nvSpPr>
        <p:spPr>
          <a:xfrm>
            <a:off x="463008" y="448790"/>
            <a:ext cx="8180700" cy="3786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lt1"/>
              </a:buClr>
              <a:buSzPts val="2600"/>
              <a:buFont typeface="Poppins Medium"/>
              <a:buNone/>
              <a:defRPr sz="2600">
                <a:solidFill>
                  <a:schemeClr val="lt1"/>
                </a:solidFill>
                <a:latin typeface="Poppins Medium"/>
                <a:ea typeface="Poppins Medium"/>
                <a:cs typeface="Poppins Medium"/>
                <a:sym typeface="Poppins Medium"/>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95" name="Google Shape;1695;p217"/>
          <p:cNvSpPr txBox="1">
            <a:spLocks noGrp="1"/>
          </p:cNvSpPr>
          <p:nvPr>
            <p:ph type="body" idx="1"/>
          </p:nvPr>
        </p:nvSpPr>
        <p:spPr>
          <a:xfrm>
            <a:off x="3736415" y="910431"/>
            <a:ext cx="821400" cy="378600"/>
          </a:xfrm>
          <a:prstGeom prst="rect">
            <a:avLst/>
          </a:prstGeom>
          <a:noFill/>
          <a:ln>
            <a:noFill/>
          </a:ln>
        </p:spPr>
        <p:txBody>
          <a:bodyPr spcFirstLastPara="1" wrap="square" lIns="54250" tIns="0" rIns="54250" bIns="0" anchor="t" anchorCtr="0">
            <a:spAutoFit/>
          </a:bodyPr>
          <a:lstStyle>
            <a:lvl1pPr marL="457200" lvl="0" indent="-228600" algn="r">
              <a:lnSpc>
                <a:spcPct val="10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1pPr>
            <a:lvl2pPr marL="914400" lvl="1" indent="-228600" algn="r">
              <a:lnSpc>
                <a:spcPct val="10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2pPr>
            <a:lvl3pPr marL="1371600" lvl="2" indent="-228600" algn="r">
              <a:lnSpc>
                <a:spcPct val="10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3pPr>
            <a:lvl4pPr marL="1828800" lvl="3" indent="-228600" algn="r">
              <a:lnSpc>
                <a:spcPct val="10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4pPr>
            <a:lvl5pPr marL="2286000" lvl="4" indent="-228600" algn="r">
              <a:lnSpc>
                <a:spcPct val="10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5pPr>
            <a:lvl6pPr marL="2743200" lvl="5" indent="-317500" algn="l">
              <a:lnSpc>
                <a:spcPct val="10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6pPr>
            <a:lvl7pPr marL="3200400" lvl="6" indent="-317500" algn="l">
              <a:lnSpc>
                <a:spcPct val="10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7pPr>
            <a:lvl8pPr marL="3657600" lvl="7" indent="-317500" algn="l">
              <a:lnSpc>
                <a:spcPct val="10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8pPr>
            <a:lvl9pPr marL="4114800" lvl="8" indent="-317500" algn="l">
              <a:lnSpc>
                <a:spcPct val="10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9pPr>
          </a:lstStyle>
          <a:p>
            <a:endParaRPr/>
          </a:p>
        </p:txBody>
      </p:sp>
      <p:sp>
        <p:nvSpPr>
          <p:cNvPr id="1696" name="Google Shape;1696;p217"/>
          <p:cNvSpPr txBox="1">
            <a:spLocks noGrp="1"/>
          </p:cNvSpPr>
          <p:nvPr>
            <p:ph type="body" idx="2"/>
          </p:nvPr>
        </p:nvSpPr>
        <p:spPr>
          <a:xfrm>
            <a:off x="4597188" y="926659"/>
            <a:ext cx="2651400" cy="173100"/>
          </a:xfrm>
          <a:prstGeom prst="rect">
            <a:avLst/>
          </a:prstGeom>
          <a:noFill/>
          <a:ln>
            <a:noFill/>
          </a:ln>
        </p:spPr>
        <p:txBody>
          <a:bodyPr spcFirstLastPara="1" wrap="square" lIns="54250" tIns="0" rIns="54250" bIns="0" anchor="t" anchorCtr="0">
            <a:normAutofit/>
          </a:bodyPr>
          <a:lstStyle>
            <a:lvl1pPr marL="457200" lvl="0" indent="-228600" algn="l">
              <a:lnSpc>
                <a:spcPct val="90000"/>
              </a:lnSpc>
              <a:spcBef>
                <a:spcPts val="800"/>
              </a:spcBef>
              <a:spcAft>
                <a:spcPts val="0"/>
              </a:spcAft>
              <a:buSzPts val="1200"/>
              <a:buFont typeface="Poppins Medium"/>
              <a:buNone/>
              <a:defRPr sz="1200">
                <a:solidFill>
                  <a:schemeClr val="lt1"/>
                </a:solidFill>
                <a:latin typeface="Poppins Medium"/>
                <a:ea typeface="Poppins Medium"/>
                <a:cs typeface="Poppins Medium"/>
                <a:sym typeface="Poppins Medium"/>
              </a:defRPr>
            </a:lvl1pPr>
            <a:lvl2pPr marL="914400" lvl="1" indent="-342900" algn="l">
              <a:lnSpc>
                <a:spcPct val="90000"/>
              </a:lnSpc>
              <a:spcBef>
                <a:spcPts val="400"/>
              </a:spcBef>
              <a:spcAft>
                <a:spcPts val="0"/>
              </a:spcAft>
              <a:buSzPts val="1800"/>
              <a:buFont typeface="Poppins Medium"/>
              <a:buChar char="▪"/>
              <a:defRPr sz="1800">
                <a:latin typeface="Poppins Medium"/>
                <a:ea typeface="Poppins Medium"/>
                <a:cs typeface="Poppins Medium"/>
                <a:sym typeface="Poppins Medium"/>
              </a:defRPr>
            </a:lvl2pPr>
            <a:lvl3pPr marL="1371600" lvl="2" indent="-323850" algn="l">
              <a:lnSpc>
                <a:spcPct val="90000"/>
              </a:lnSpc>
              <a:spcBef>
                <a:spcPts val="400"/>
              </a:spcBef>
              <a:spcAft>
                <a:spcPts val="0"/>
              </a:spcAft>
              <a:buSzPts val="1500"/>
              <a:buFont typeface="Poppins Medium"/>
              <a:buChar char="▪"/>
              <a:defRPr sz="1500">
                <a:latin typeface="Poppins Medium"/>
                <a:ea typeface="Poppins Medium"/>
                <a:cs typeface="Poppins Medium"/>
                <a:sym typeface="Poppins Medium"/>
              </a:defRPr>
            </a:lvl3pPr>
            <a:lvl4pPr marL="1828800" lvl="3" indent="-317500" algn="l">
              <a:lnSpc>
                <a:spcPct val="90000"/>
              </a:lnSpc>
              <a:spcBef>
                <a:spcPts val="400"/>
              </a:spcBef>
              <a:spcAft>
                <a:spcPts val="0"/>
              </a:spcAft>
              <a:buSzPts val="1400"/>
              <a:buFont typeface="Poppins Medium"/>
              <a:buChar char="▪"/>
              <a:defRPr sz="1400">
                <a:latin typeface="Poppins Medium"/>
                <a:ea typeface="Poppins Medium"/>
                <a:cs typeface="Poppins Medium"/>
                <a:sym typeface="Poppins Medium"/>
              </a:defRPr>
            </a:lvl4pPr>
            <a:lvl5pPr marL="2286000" lvl="4" indent="-317500" algn="l">
              <a:lnSpc>
                <a:spcPct val="90000"/>
              </a:lnSpc>
              <a:spcBef>
                <a:spcPts val="400"/>
              </a:spcBef>
              <a:spcAft>
                <a:spcPts val="0"/>
              </a:spcAft>
              <a:buSzPts val="1400"/>
              <a:buFont typeface="Poppins Medium"/>
              <a:buChar char="▪"/>
              <a:defRPr sz="1400">
                <a:latin typeface="Poppins Medium"/>
                <a:ea typeface="Poppins Medium"/>
                <a:cs typeface="Poppins Medium"/>
                <a:sym typeface="Poppins Medium"/>
              </a:defRPr>
            </a:lvl5pPr>
            <a:lvl6pPr marL="2743200" lvl="5"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6pPr>
            <a:lvl7pPr marL="3200400" lvl="6"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7pPr>
            <a:lvl8pPr marL="3657600" lvl="7"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8pPr>
            <a:lvl9pPr marL="4114800" lvl="8"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9pPr>
          </a:lstStyle>
          <a:p>
            <a:endParaRPr/>
          </a:p>
        </p:txBody>
      </p:sp>
      <p:sp>
        <p:nvSpPr>
          <p:cNvPr id="1697" name="Google Shape;1697;p217"/>
          <p:cNvSpPr txBox="1">
            <a:spLocks noGrp="1"/>
          </p:cNvSpPr>
          <p:nvPr>
            <p:ph type="body" idx="3"/>
          </p:nvPr>
        </p:nvSpPr>
        <p:spPr>
          <a:xfrm>
            <a:off x="4655939" y="1173161"/>
            <a:ext cx="1399200" cy="0"/>
          </a:xfrm>
          <a:prstGeom prst="rect">
            <a:avLst/>
          </a:prstGeom>
          <a:noFill/>
          <a:ln w="12700" cap="flat" cmpd="sng">
            <a:solidFill>
              <a:schemeClr val="lt1"/>
            </a:solidFill>
            <a:prstDash val="solid"/>
            <a:miter lim="800000"/>
            <a:headEnd type="none" w="sm" len="sm"/>
            <a:tailEnd type="none" w="sm" len="sm"/>
          </a:ln>
        </p:spPr>
        <p:txBody>
          <a:bodyPr spcFirstLastPara="1" wrap="square" lIns="54250" tIns="0" rIns="54250" bIns="0" anchor="t" anchorCtr="0">
            <a:normAutofit/>
          </a:bodyPr>
          <a:lstStyle>
            <a:lvl1pPr marL="457200" lvl="0" indent="-228600" algn="l">
              <a:lnSpc>
                <a:spcPct val="90000"/>
              </a:lnSpc>
              <a:spcBef>
                <a:spcPts val="800"/>
              </a:spcBef>
              <a:spcAft>
                <a:spcPts val="0"/>
              </a:spcAft>
              <a:buSzPts val="100"/>
              <a:buNone/>
              <a:defRPr sz="100">
                <a:solidFill>
                  <a:schemeClr val="dk1"/>
                </a:solidFill>
                <a:latin typeface="Source Serif Pro"/>
                <a:ea typeface="Source Serif Pro"/>
                <a:cs typeface="Source Serif Pro"/>
                <a:sym typeface="Source Serif Pro"/>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98" name="Google Shape;1698;p217"/>
          <p:cNvSpPr txBox="1">
            <a:spLocks noGrp="1"/>
          </p:cNvSpPr>
          <p:nvPr>
            <p:ph type="body" idx="4"/>
          </p:nvPr>
        </p:nvSpPr>
        <p:spPr>
          <a:xfrm>
            <a:off x="4597188" y="1384094"/>
            <a:ext cx="2088300" cy="396300"/>
          </a:xfrm>
          <a:prstGeom prst="rect">
            <a:avLst/>
          </a:prstGeom>
          <a:noFill/>
          <a:ln>
            <a:noFill/>
          </a:ln>
        </p:spPr>
        <p:txBody>
          <a:bodyPr spcFirstLastPara="1" wrap="square" lIns="54250" tIns="0" rIns="54250" bIns="0" anchor="t" anchorCtr="0">
            <a:normAutofit/>
          </a:bodyPr>
          <a:lstStyle>
            <a:lvl1pPr marL="457200" lvl="0" indent="-228600" algn="l">
              <a:lnSpc>
                <a:spcPct val="90000"/>
              </a:lnSpc>
              <a:spcBef>
                <a:spcPts val="800"/>
              </a:spcBef>
              <a:spcAft>
                <a:spcPts val="0"/>
              </a:spcAft>
              <a:buClr>
                <a:schemeClr val="lt1"/>
              </a:buClr>
              <a:buSzPts val="1100"/>
              <a:buFont typeface="Poppins"/>
              <a:buNone/>
              <a:defRPr sz="1100">
                <a:solidFill>
                  <a:schemeClr val="lt1"/>
                </a:solidFill>
              </a:defRPr>
            </a:lvl1pPr>
            <a:lvl2pPr marL="914400" lvl="1" indent="-342900" algn="l">
              <a:lnSpc>
                <a:spcPct val="90000"/>
              </a:lnSpc>
              <a:spcBef>
                <a:spcPts val="400"/>
              </a:spcBef>
              <a:spcAft>
                <a:spcPts val="0"/>
              </a:spcAft>
              <a:buClr>
                <a:schemeClr val="lt1"/>
              </a:buClr>
              <a:buSzPts val="1800"/>
              <a:buFont typeface="Poppins"/>
              <a:buChar char="▪"/>
              <a:defRPr sz="1800">
                <a:solidFill>
                  <a:schemeClr val="lt1"/>
                </a:solidFill>
                <a:latin typeface="Poppins"/>
                <a:ea typeface="Poppins"/>
                <a:cs typeface="Poppins"/>
                <a:sym typeface="Poppins"/>
              </a:defRPr>
            </a:lvl2pPr>
            <a:lvl3pPr marL="1371600" lvl="2" indent="-323850" algn="l">
              <a:lnSpc>
                <a:spcPct val="90000"/>
              </a:lnSpc>
              <a:spcBef>
                <a:spcPts val="400"/>
              </a:spcBef>
              <a:spcAft>
                <a:spcPts val="0"/>
              </a:spcAft>
              <a:buClr>
                <a:schemeClr val="lt1"/>
              </a:buClr>
              <a:buSzPts val="1500"/>
              <a:buFont typeface="Poppins"/>
              <a:buChar char="▪"/>
              <a:defRPr sz="1500">
                <a:solidFill>
                  <a:schemeClr val="lt1"/>
                </a:solidFill>
                <a:latin typeface="Poppins"/>
                <a:ea typeface="Poppins"/>
                <a:cs typeface="Poppins"/>
                <a:sym typeface="Poppins"/>
              </a:defRPr>
            </a:lvl3pPr>
            <a:lvl4pPr marL="1828800" lvl="3" indent="-317500" algn="l">
              <a:lnSpc>
                <a:spcPct val="90000"/>
              </a:lnSpc>
              <a:spcBef>
                <a:spcPts val="400"/>
              </a:spcBef>
              <a:spcAft>
                <a:spcPts val="0"/>
              </a:spcAft>
              <a:buClr>
                <a:schemeClr val="lt1"/>
              </a:buClr>
              <a:buSzPts val="1400"/>
              <a:buFont typeface="Poppins"/>
              <a:buChar char="▪"/>
              <a:defRPr sz="1400">
                <a:solidFill>
                  <a:schemeClr val="lt1"/>
                </a:solidFill>
                <a:latin typeface="Poppins"/>
                <a:ea typeface="Poppins"/>
                <a:cs typeface="Poppins"/>
                <a:sym typeface="Poppins"/>
              </a:defRPr>
            </a:lvl4pPr>
            <a:lvl5pPr marL="2286000" lvl="4" indent="-317500" algn="l">
              <a:lnSpc>
                <a:spcPct val="90000"/>
              </a:lnSpc>
              <a:spcBef>
                <a:spcPts val="400"/>
              </a:spcBef>
              <a:spcAft>
                <a:spcPts val="0"/>
              </a:spcAft>
              <a:buClr>
                <a:schemeClr val="lt1"/>
              </a:buClr>
              <a:buSzPts val="1400"/>
              <a:buFont typeface="Poppins"/>
              <a:buChar char="▪"/>
              <a:defRPr sz="1400">
                <a:solidFill>
                  <a:schemeClr val="lt1"/>
                </a:solidFill>
                <a:latin typeface="Poppins"/>
                <a:ea typeface="Poppins"/>
                <a:cs typeface="Poppins"/>
                <a:sym typeface="Poppins"/>
              </a:defRPr>
            </a:lvl5pPr>
            <a:lvl6pPr marL="2743200" lvl="5"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3200400" lvl="6"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3657600" lvl="7"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4114800" lvl="8"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sp>
        <p:nvSpPr>
          <p:cNvPr id="1699" name="Google Shape;1699;p217"/>
          <p:cNvSpPr txBox="1">
            <a:spLocks noGrp="1"/>
          </p:cNvSpPr>
          <p:nvPr>
            <p:ph type="body" idx="5"/>
          </p:nvPr>
        </p:nvSpPr>
        <p:spPr>
          <a:xfrm>
            <a:off x="3736415" y="2001492"/>
            <a:ext cx="821400" cy="378600"/>
          </a:xfrm>
          <a:prstGeom prst="rect">
            <a:avLst/>
          </a:prstGeom>
          <a:noFill/>
          <a:ln>
            <a:noFill/>
          </a:ln>
        </p:spPr>
        <p:txBody>
          <a:bodyPr spcFirstLastPara="1" wrap="square" lIns="54250" tIns="0" rIns="54250" bIns="0" anchor="t" anchorCtr="0">
            <a:spAutoFit/>
          </a:bodyPr>
          <a:lstStyle>
            <a:lvl1pPr marL="457200" lvl="0" indent="-228600" algn="r">
              <a:lnSpc>
                <a:spcPct val="10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1pPr>
            <a:lvl2pPr marL="914400" lvl="1" indent="-228600" algn="r">
              <a:lnSpc>
                <a:spcPct val="10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2pPr>
            <a:lvl3pPr marL="1371600" lvl="2" indent="-228600" algn="r">
              <a:lnSpc>
                <a:spcPct val="10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3pPr>
            <a:lvl4pPr marL="1828800" lvl="3" indent="-228600" algn="r">
              <a:lnSpc>
                <a:spcPct val="10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4pPr>
            <a:lvl5pPr marL="2286000" lvl="4" indent="-228600" algn="r">
              <a:lnSpc>
                <a:spcPct val="10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5pPr>
            <a:lvl6pPr marL="2743200" lvl="5" indent="-317500" algn="l">
              <a:lnSpc>
                <a:spcPct val="10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6pPr>
            <a:lvl7pPr marL="3200400" lvl="6" indent="-317500" algn="l">
              <a:lnSpc>
                <a:spcPct val="10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7pPr>
            <a:lvl8pPr marL="3657600" lvl="7" indent="-317500" algn="l">
              <a:lnSpc>
                <a:spcPct val="10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8pPr>
            <a:lvl9pPr marL="4114800" lvl="8" indent="-317500" algn="l">
              <a:lnSpc>
                <a:spcPct val="10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9pPr>
          </a:lstStyle>
          <a:p>
            <a:endParaRPr/>
          </a:p>
        </p:txBody>
      </p:sp>
      <p:sp>
        <p:nvSpPr>
          <p:cNvPr id="1700" name="Google Shape;1700;p217"/>
          <p:cNvSpPr txBox="1">
            <a:spLocks noGrp="1"/>
          </p:cNvSpPr>
          <p:nvPr>
            <p:ph type="body" idx="6"/>
          </p:nvPr>
        </p:nvSpPr>
        <p:spPr>
          <a:xfrm>
            <a:off x="4597188" y="2017720"/>
            <a:ext cx="2651400" cy="173100"/>
          </a:xfrm>
          <a:prstGeom prst="rect">
            <a:avLst/>
          </a:prstGeom>
          <a:noFill/>
          <a:ln>
            <a:noFill/>
          </a:ln>
        </p:spPr>
        <p:txBody>
          <a:bodyPr spcFirstLastPara="1" wrap="square" lIns="54250" tIns="0" rIns="54250" bIns="0" anchor="t" anchorCtr="0">
            <a:normAutofit/>
          </a:bodyPr>
          <a:lstStyle>
            <a:lvl1pPr marL="457200" lvl="0" indent="-228600" algn="l">
              <a:lnSpc>
                <a:spcPct val="90000"/>
              </a:lnSpc>
              <a:spcBef>
                <a:spcPts val="8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marL="914400" lvl="1" indent="-342900" algn="l">
              <a:lnSpc>
                <a:spcPct val="90000"/>
              </a:lnSpc>
              <a:spcBef>
                <a:spcPts val="400"/>
              </a:spcBef>
              <a:spcAft>
                <a:spcPts val="0"/>
              </a:spcAft>
              <a:buClr>
                <a:schemeClr val="lt1"/>
              </a:buClr>
              <a:buSzPts val="1800"/>
              <a:buFont typeface="Poppins Medium"/>
              <a:buChar char="▪"/>
              <a:defRPr sz="1800">
                <a:solidFill>
                  <a:schemeClr val="lt1"/>
                </a:solidFill>
                <a:latin typeface="Poppins Medium"/>
                <a:ea typeface="Poppins Medium"/>
                <a:cs typeface="Poppins Medium"/>
                <a:sym typeface="Poppins Medium"/>
              </a:defRPr>
            </a:lvl2pPr>
            <a:lvl3pPr marL="1371600" lvl="2" indent="-323850" algn="l">
              <a:lnSpc>
                <a:spcPct val="90000"/>
              </a:lnSpc>
              <a:spcBef>
                <a:spcPts val="400"/>
              </a:spcBef>
              <a:spcAft>
                <a:spcPts val="0"/>
              </a:spcAft>
              <a:buClr>
                <a:schemeClr val="lt1"/>
              </a:buClr>
              <a:buSzPts val="1500"/>
              <a:buFont typeface="Poppins Medium"/>
              <a:buChar char="▪"/>
              <a:defRPr sz="1500">
                <a:solidFill>
                  <a:schemeClr val="lt1"/>
                </a:solidFill>
                <a:latin typeface="Poppins Medium"/>
                <a:ea typeface="Poppins Medium"/>
                <a:cs typeface="Poppins Medium"/>
                <a:sym typeface="Poppins Medium"/>
              </a:defRPr>
            </a:lvl3pPr>
            <a:lvl4pPr marL="1828800" lvl="3" indent="-317500" algn="l">
              <a:lnSpc>
                <a:spcPct val="90000"/>
              </a:lnSpc>
              <a:spcBef>
                <a:spcPts val="400"/>
              </a:spcBef>
              <a:spcAft>
                <a:spcPts val="0"/>
              </a:spcAft>
              <a:buClr>
                <a:schemeClr val="lt1"/>
              </a:buClr>
              <a:buSzPts val="1400"/>
              <a:buFont typeface="Poppins Medium"/>
              <a:buChar char="▪"/>
              <a:defRPr sz="1400">
                <a:solidFill>
                  <a:schemeClr val="lt1"/>
                </a:solidFill>
                <a:latin typeface="Poppins Medium"/>
                <a:ea typeface="Poppins Medium"/>
                <a:cs typeface="Poppins Medium"/>
                <a:sym typeface="Poppins Medium"/>
              </a:defRPr>
            </a:lvl4pPr>
            <a:lvl5pPr marL="2286000" lvl="4" indent="-317500" algn="l">
              <a:lnSpc>
                <a:spcPct val="90000"/>
              </a:lnSpc>
              <a:spcBef>
                <a:spcPts val="400"/>
              </a:spcBef>
              <a:spcAft>
                <a:spcPts val="0"/>
              </a:spcAft>
              <a:buClr>
                <a:schemeClr val="lt1"/>
              </a:buClr>
              <a:buSzPts val="1400"/>
              <a:buFont typeface="Poppins Medium"/>
              <a:buChar char="▪"/>
              <a:defRPr sz="1400">
                <a:solidFill>
                  <a:schemeClr val="lt1"/>
                </a:solidFill>
                <a:latin typeface="Poppins Medium"/>
                <a:ea typeface="Poppins Medium"/>
                <a:cs typeface="Poppins Medium"/>
                <a:sym typeface="Poppins Medium"/>
              </a:defRPr>
            </a:lvl5pPr>
            <a:lvl6pPr marL="2743200" lvl="5" indent="-317500" algn="l">
              <a:lnSpc>
                <a:spcPct val="90000"/>
              </a:lnSpc>
              <a:spcBef>
                <a:spcPts val="400"/>
              </a:spcBef>
              <a:spcAft>
                <a:spcPts val="0"/>
              </a:spcAft>
              <a:buClr>
                <a:schemeClr val="lt1"/>
              </a:buClr>
              <a:buSzPts val="1400"/>
              <a:buFont typeface="Poppins Medium"/>
              <a:buChar char="•"/>
              <a:defRPr>
                <a:solidFill>
                  <a:schemeClr val="lt1"/>
                </a:solidFill>
                <a:latin typeface="Poppins Medium"/>
                <a:ea typeface="Poppins Medium"/>
                <a:cs typeface="Poppins Medium"/>
                <a:sym typeface="Poppins Medium"/>
              </a:defRPr>
            </a:lvl6pPr>
            <a:lvl7pPr marL="3200400" lvl="6" indent="-317500" algn="l">
              <a:lnSpc>
                <a:spcPct val="90000"/>
              </a:lnSpc>
              <a:spcBef>
                <a:spcPts val="400"/>
              </a:spcBef>
              <a:spcAft>
                <a:spcPts val="0"/>
              </a:spcAft>
              <a:buClr>
                <a:schemeClr val="lt1"/>
              </a:buClr>
              <a:buSzPts val="1400"/>
              <a:buFont typeface="Poppins Medium"/>
              <a:buChar char="•"/>
              <a:defRPr>
                <a:solidFill>
                  <a:schemeClr val="lt1"/>
                </a:solidFill>
                <a:latin typeface="Poppins Medium"/>
                <a:ea typeface="Poppins Medium"/>
                <a:cs typeface="Poppins Medium"/>
                <a:sym typeface="Poppins Medium"/>
              </a:defRPr>
            </a:lvl7pPr>
            <a:lvl8pPr marL="3657600" lvl="7" indent="-317500" algn="l">
              <a:lnSpc>
                <a:spcPct val="90000"/>
              </a:lnSpc>
              <a:spcBef>
                <a:spcPts val="400"/>
              </a:spcBef>
              <a:spcAft>
                <a:spcPts val="0"/>
              </a:spcAft>
              <a:buClr>
                <a:schemeClr val="lt1"/>
              </a:buClr>
              <a:buSzPts val="1400"/>
              <a:buFont typeface="Poppins Medium"/>
              <a:buChar char="•"/>
              <a:defRPr>
                <a:solidFill>
                  <a:schemeClr val="lt1"/>
                </a:solidFill>
                <a:latin typeface="Poppins Medium"/>
                <a:ea typeface="Poppins Medium"/>
                <a:cs typeface="Poppins Medium"/>
                <a:sym typeface="Poppins Medium"/>
              </a:defRPr>
            </a:lvl8pPr>
            <a:lvl9pPr marL="4114800" lvl="8" indent="-317500" algn="l">
              <a:lnSpc>
                <a:spcPct val="90000"/>
              </a:lnSpc>
              <a:spcBef>
                <a:spcPts val="400"/>
              </a:spcBef>
              <a:spcAft>
                <a:spcPts val="0"/>
              </a:spcAft>
              <a:buClr>
                <a:schemeClr val="lt1"/>
              </a:buClr>
              <a:buSzPts val="1400"/>
              <a:buFont typeface="Poppins Medium"/>
              <a:buChar char="•"/>
              <a:defRPr>
                <a:solidFill>
                  <a:schemeClr val="lt1"/>
                </a:solidFill>
                <a:latin typeface="Poppins Medium"/>
                <a:ea typeface="Poppins Medium"/>
                <a:cs typeface="Poppins Medium"/>
                <a:sym typeface="Poppins Medium"/>
              </a:defRPr>
            </a:lvl9pPr>
          </a:lstStyle>
          <a:p>
            <a:endParaRPr/>
          </a:p>
        </p:txBody>
      </p:sp>
      <p:sp>
        <p:nvSpPr>
          <p:cNvPr id="1701" name="Google Shape;1701;p217"/>
          <p:cNvSpPr txBox="1">
            <a:spLocks noGrp="1"/>
          </p:cNvSpPr>
          <p:nvPr>
            <p:ph type="body" idx="7"/>
          </p:nvPr>
        </p:nvSpPr>
        <p:spPr>
          <a:xfrm>
            <a:off x="4655939" y="2264223"/>
            <a:ext cx="1399200" cy="0"/>
          </a:xfrm>
          <a:prstGeom prst="rect">
            <a:avLst/>
          </a:prstGeom>
          <a:noFill/>
          <a:ln w="12700" cap="flat" cmpd="sng">
            <a:solidFill>
              <a:schemeClr val="lt1"/>
            </a:solidFill>
            <a:prstDash val="solid"/>
            <a:miter lim="800000"/>
            <a:headEnd type="none" w="sm" len="sm"/>
            <a:tailEnd type="none" w="sm" len="sm"/>
          </a:ln>
        </p:spPr>
        <p:txBody>
          <a:bodyPr spcFirstLastPara="1" wrap="square" lIns="54250" tIns="0" rIns="54250" bIns="0" anchor="t" anchorCtr="0">
            <a:normAutofit/>
          </a:bodyPr>
          <a:lstStyle>
            <a:lvl1pPr marL="457200" lvl="0" indent="-228600" algn="l">
              <a:lnSpc>
                <a:spcPct val="90000"/>
              </a:lnSpc>
              <a:spcBef>
                <a:spcPts val="800"/>
              </a:spcBef>
              <a:spcAft>
                <a:spcPts val="0"/>
              </a:spcAft>
              <a:buSzPts val="100"/>
              <a:buNone/>
              <a:defRPr sz="100">
                <a:solidFill>
                  <a:schemeClr val="dk1"/>
                </a:solidFill>
                <a:latin typeface="Source Serif Pro"/>
                <a:ea typeface="Source Serif Pro"/>
                <a:cs typeface="Source Serif Pro"/>
                <a:sym typeface="Source Serif Pro"/>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02" name="Google Shape;1702;p217"/>
          <p:cNvSpPr txBox="1">
            <a:spLocks noGrp="1"/>
          </p:cNvSpPr>
          <p:nvPr>
            <p:ph type="body" idx="8"/>
          </p:nvPr>
        </p:nvSpPr>
        <p:spPr>
          <a:xfrm>
            <a:off x="4597188" y="2475155"/>
            <a:ext cx="2088300" cy="396300"/>
          </a:xfrm>
          <a:prstGeom prst="rect">
            <a:avLst/>
          </a:prstGeom>
          <a:noFill/>
          <a:ln>
            <a:noFill/>
          </a:ln>
        </p:spPr>
        <p:txBody>
          <a:bodyPr spcFirstLastPara="1" wrap="square" lIns="54250" tIns="0" rIns="54250" bIns="0" anchor="t" anchorCtr="0">
            <a:normAutofit/>
          </a:bodyPr>
          <a:lstStyle>
            <a:lvl1pPr marL="457200" lvl="0" indent="-228600" algn="l">
              <a:lnSpc>
                <a:spcPct val="90000"/>
              </a:lnSpc>
              <a:spcBef>
                <a:spcPts val="800"/>
              </a:spcBef>
              <a:spcAft>
                <a:spcPts val="0"/>
              </a:spcAft>
              <a:buClr>
                <a:schemeClr val="lt1"/>
              </a:buClr>
              <a:buSzPts val="1100"/>
              <a:buFont typeface="Poppins"/>
              <a:buNone/>
              <a:defRPr sz="1100">
                <a:solidFill>
                  <a:schemeClr val="lt1"/>
                </a:solidFill>
              </a:defRPr>
            </a:lvl1pPr>
            <a:lvl2pPr marL="914400" lvl="1" indent="-342900" algn="l">
              <a:lnSpc>
                <a:spcPct val="90000"/>
              </a:lnSpc>
              <a:spcBef>
                <a:spcPts val="400"/>
              </a:spcBef>
              <a:spcAft>
                <a:spcPts val="0"/>
              </a:spcAft>
              <a:buClr>
                <a:schemeClr val="lt1"/>
              </a:buClr>
              <a:buSzPts val="1800"/>
              <a:buFont typeface="Poppins"/>
              <a:buChar char="▪"/>
              <a:defRPr sz="1800">
                <a:solidFill>
                  <a:schemeClr val="lt1"/>
                </a:solidFill>
                <a:latin typeface="Poppins"/>
                <a:ea typeface="Poppins"/>
                <a:cs typeface="Poppins"/>
                <a:sym typeface="Poppins"/>
              </a:defRPr>
            </a:lvl2pPr>
            <a:lvl3pPr marL="1371600" lvl="2" indent="-323850" algn="l">
              <a:lnSpc>
                <a:spcPct val="90000"/>
              </a:lnSpc>
              <a:spcBef>
                <a:spcPts val="400"/>
              </a:spcBef>
              <a:spcAft>
                <a:spcPts val="0"/>
              </a:spcAft>
              <a:buClr>
                <a:schemeClr val="lt1"/>
              </a:buClr>
              <a:buSzPts val="1500"/>
              <a:buFont typeface="Poppins"/>
              <a:buChar char="▪"/>
              <a:defRPr sz="1500">
                <a:solidFill>
                  <a:schemeClr val="lt1"/>
                </a:solidFill>
                <a:latin typeface="Poppins"/>
                <a:ea typeface="Poppins"/>
                <a:cs typeface="Poppins"/>
                <a:sym typeface="Poppins"/>
              </a:defRPr>
            </a:lvl3pPr>
            <a:lvl4pPr marL="1828800" lvl="3" indent="-317500" algn="l">
              <a:lnSpc>
                <a:spcPct val="90000"/>
              </a:lnSpc>
              <a:spcBef>
                <a:spcPts val="400"/>
              </a:spcBef>
              <a:spcAft>
                <a:spcPts val="0"/>
              </a:spcAft>
              <a:buClr>
                <a:schemeClr val="lt1"/>
              </a:buClr>
              <a:buSzPts val="1400"/>
              <a:buFont typeface="Poppins"/>
              <a:buChar char="▪"/>
              <a:defRPr sz="1400">
                <a:solidFill>
                  <a:schemeClr val="lt1"/>
                </a:solidFill>
                <a:latin typeface="Poppins"/>
                <a:ea typeface="Poppins"/>
                <a:cs typeface="Poppins"/>
                <a:sym typeface="Poppins"/>
              </a:defRPr>
            </a:lvl4pPr>
            <a:lvl5pPr marL="2286000" lvl="4" indent="-317500" algn="l">
              <a:lnSpc>
                <a:spcPct val="90000"/>
              </a:lnSpc>
              <a:spcBef>
                <a:spcPts val="400"/>
              </a:spcBef>
              <a:spcAft>
                <a:spcPts val="0"/>
              </a:spcAft>
              <a:buClr>
                <a:schemeClr val="lt1"/>
              </a:buClr>
              <a:buSzPts val="1400"/>
              <a:buFont typeface="Poppins"/>
              <a:buChar char="▪"/>
              <a:defRPr sz="1400">
                <a:solidFill>
                  <a:schemeClr val="lt1"/>
                </a:solidFill>
                <a:latin typeface="Poppins"/>
                <a:ea typeface="Poppins"/>
                <a:cs typeface="Poppins"/>
                <a:sym typeface="Poppins"/>
              </a:defRPr>
            </a:lvl5pPr>
            <a:lvl6pPr marL="2743200" lvl="5"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3200400" lvl="6"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3657600" lvl="7"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4114800" lvl="8"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sp>
        <p:nvSpPr>
          <p:cNvPr id="1703" name="Google Shape;1703;p217"/>
          <p:cNvSpPr txBox="1">
            <a:spLocks noGrp="1"/>
          </p:cNvSpPr>
          <p:nvPr>
            <p:ph type="body" idx="9"/>
          </p:nvPr>
        </p:nvSpPr>
        <p:spPr>
          <a:xfrm>
            <a:off x="3736415" y="3106617"/>
            <a:ext cx="821400" cy="378600"/>
          </a:xfrm>
          <a:prstGeom prst="rect">
            <a:avLst/>
          </a:prstGeom>
          <a:noFill/>
          <a:ln>
            <a:noFill/>
          </a:ln>
        </p:spPr>
        <p:txBody>
          <a:bodyPr spcFirstLastPara="1" wrap="square" lIns="54250" tIns="0" rIns="54250" bIns="0" anchor="t" anchorCtr="0">
            <a:spAutoFit/>
          </a:bodyPr>
          <a:lstStyle>
            <a:lvl1pPr marL="457200" lvl="0" indent="-228600" algn="r">
              <a:lnSpc>
                <a:spcPct val="10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1pPr>
            <a:lvl2pPr marL="914400" lvl="1" indent="-228600" algn="r">
              <a:lnSpc>
                <a:spcPct val="10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2pPr>
            <a:lvl3pPr marL="1371600" lvl="2" indent="-228600" algn="r">
              <a:lnSpc>
                <a:spcPct val="10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3pPr>
            <a:lvl4pPr marL="1828800" lvl="3" indent="-228600" algn="r">
              <a:lnSpc>
                <a:spcPct val="10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4pPr>
            <a:lvl5pPr marL="2286000" lvl="4" indent="-228600" algn="r">
              <a:lnSpc>
                <a:spcPct val="10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5pPr>
            <a:lvl6pPr marL="2743200" lvl="5" indent="-317500" algn="l">
              <a:lnSpc>
                <a:spcPct val="10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6pPr>
            <a:lvl7pPr marL="3200400" lvl="6" indent="-317500" algn="l">
              <a:lnSpc>
                <a:spcPct val="10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7pPr>
            <a:lvl8pPr marL="3657600" lvl="7" indent="-317500" algn="l">
              <a:lnSpc>
                <a:spcPct val="10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8pPr>
            <a:lvl9pPr marL="4114800" lvl="8" indent="-317500" algn="l">
              <a:lnSpc>
                <a:spcPct val="10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9pPr>
          </a:lstStyle>
          <a:p>
            <a:endParaRPr/>
          </a:p>
        </p:txBody>
      </p:sp>
      <p:sp>
        <p:nvSpPr>
          <p:cNvPr id="1704" name="Google Shape;1704;p217"/>
          <p:cNvSpPr txBox="1">
            <a:spLocks noGrp="1"/>
          </p:cNvSpPr>
          <p:nvPr>
            <p:ph type="body" idx="13"/>
          </p:nvPr>
        </p:nvSpPr>
        <p:spPr>
          <a:xfrm>
            <a:off x="4597188" y="3122845"/>
            <a:ext cx="2651400" cy="173100"/>
          </a:xfrm>
          <a:prstGeom prst="rect">
            <a:avLst/>
          </a:prstGeom>
          <a:noFill/>
          <a:ln>
            <a:noFill/>
          </a:ln>
        </p:spPr>
        <p:txBody>
          <a:bodyPr spcFirstLastPara="1" wrap="square" lIns="54250" tIns="0" rIns="54250" bIns="0" anchor="t" anchorCtr="0">
            <a:normAutofit/>
          </a:bodyPr>
          <a:lstStyle>
            <a:lvl1pPr marL="457200" lvl="0" indent="-228600" algn="l">
              <a:lnSpc>
                <a:spcPct val="90000"/>
              </a:lnSpc>
              <a:spcBef>
                <a:spcPts val="800"/>
              </a:spcBef>
              <a:spcAft>
                <a:spcPts val="0"/>
              </a:spcAft>
              <a:buClr>
                <a:schemeClr val="lt1"/>
              </a:buClr>
              <a:buSzPts val="1200"/>
              <a:buFont typeface="Poppins Medium"/>
              <a:buNone/>
              <a:defRPr sz="1200">
                <a:solidFill>
                  <a:schemeClr val="lt1"/>
                </a:solidFill>
                <a:latin typeface="Poppins Medium"/>
                <a:ea typeface="Poppins Medium"/>
                <a:cs typeface="Poppins Medium"/>
                <a:sym typeface="Poppins Medium"/>
              </a:defRPr>
            </a:lvl1pPr>
            <a:lvl2pPr marL="914400" lvl="1" indent="-342900" algn="l">
              <a:lnSpc>
                <a:spcPct val="90000"/>
              </a:lnSpc>
              <a:spcBef>
                <a:spcPts val="400"/>
              </a:spcBef>
              <a:spcAft>
                <a:spcPts val="0"/>
              </a:spcAft>
              <a:buClr>
                <a:schemeClr val="lt1"/>
              </a:buClr>
              <a:buSzPts val="1800"/>
              <a:buFont typeface="Poppins Medium"/>
              <a:buChar char="▪"/>
              <a:defRPr sz="1800">
                <a:solidFill>
                  <a:schemeClr val="lt1"/>
                </a:solidFill>
                <a:latin typeface="Poppins Medium"/>
                <a:ea typeface="Poppins Medium"/>
                <a:cs typeface="Poppins Medium"/>
                <a:sym typeface="Poppins Medium"/>
              </a:defRPr>
            </a:lvl2pPr>
            <a:lvl3pPr marL="1371600" lvl="2" indent="-323850" algn="l">
              <a:lnSpc>
                <a:spcPct val="90000"/>
              </a:lnSpc>
              <a:spcBef>
                <a:spcPts val="400"/>
              </a:spcBef>
              <a:spcAft>
                <a:spcPts val="0"/>
              </a:spcAft>
              <a:buClr>
                <a:schemeClr val="lt1"/>
              </a:buClr>
              <a:buSzPts val="1500"/>
              <a:buFont typeface="Poppins Medium"/>
              <a:buChar char="▪"/>
              <a:defRPr sz="1500">
                <a:solidFill>
                  <a:schemeClr val="lt1"/>
                </a:solidFill>
                <a:latin typeface="Poppins Medium"/>
                <a:ea typeface="Poppins Medium"/>
                <a:cs typeface="Poppins Medium"/>
                <a:sym typeface="Poppins Medium"/>
              </a:defRPr>
            </a:lvl3pPr>
            <a:lvl4pPr marL="1828800" lvl="3" indent="-317500" algn="l">
              <a:lnSpc>
                <a:spcPct val="90000"/>
              </a:lnSpc>
              <a:spcBef>
                <a:spcPts val="400"/>
              </a:spcBef>
              <a:spcAft>
                <a:spcPts val="0"/>
              </a:spcAft>
              <a:buClr>
                <a:schemeClr val="lt1"/>
              </a:buClr>
              <a:buSzPts val="1400"/>
              <a:buFont typeface="Poppins Medium"/>
              <a:buChar char="▪"/>
              <a:defRPr sz="1400">
                <a:solidFill>
                  <a:schemeClr val="lt1"/>
                </a:solidFill>
                <a:latin typeface="Poppins Medium"/>
                <a:ea typeface="Poppins Medium"/>
                <a:cs typeface="Poppins Medium"/>
                <a:sym typeface="Poppins Medium"/>
              </a:defRPr>
            </a:lvl4pPr>
            <a:lvl5pPr marL="2286000" lvl="4" indent="-317500" algn="l">
              <a:lnSpc>
                <a:spcPct val="90000"/>
              </a:lnSpc>
              <a:spcBef>
                <a:spcPts val="400"/>
              </a:spcBef>
              <a:spcAft>
                <a:spcPts val="0"/>
              </a:spcAft>
              <a:buClr>
                <a:schemeClr val="lt1"/>
              </a:buClr>
              <a:buSzPts val="1400"/>
              <a:buFont typeface="Poppins Medium"/>
              <a:buChar char="▪"/>
              <a:defRPr sz="1400">
                <a:solidFill>
                  <a:schemeClr val="lt1"/>
                </a:solidFill>
                <a:latin typeface="Poppins Medium"/>
                <a:ea typeface="Poppins Medium"/>
                <a:cs typeface="Poppins Medium"/>
                <a:sym typeface="Poppins Medium"/>
              </a:defRPr>
            </a:lvl5pPr>
            <a:lvl6pPr marL="2743200" lvl="5" indent="-317500" algn="l">
              <a:lnSpc>
                <a:spcPct val="90000"/>
              </a:lnSpc>
              <a:spcBef>
                <a:spcPts val="400"/>
              </a:spcBef>
              <a:spcAft>
                <a:spcPts val="0"/>
              </a:spcAft>
              <a:buClr>
                <a:schemeClr val="lt1"/>
              </a:buClr>
              <a:buSzPts val="1400"/>
              <a:buFont typeface="Poppins Medium"/>
              <a:buChar char="•"/>
              <a:defRPr>
                <a:solidFill>
                  <a:schemeClr val="lt1"/>
                </a:solidFill>
                <a:latin typeface="Poppins Medium"/>
                <a:ea typeface="Poppins Medium"/>
                <a:cs typeface="Poppins Medium"/>
                <a:sym typeface="Poppins Medium"/>
              </a:defRPr>
            </a:lvl6pPr>
            <a:lvl7pPr marL="3200400" lvl="6" indent="-317500" algn="l">
              <a:lnSpc>
                <a:spcPct val="90000"/>
              </a:lnSpc>
              <a:spcBef>
                <a:spcPts val="400"/>
              </a:spcBef>
              <a:spcAft>
                <a:spcPts val="0"/>
              </a:spcAft>
              <a:buClr>
                <a:schemeClr val="lt1"/>
              </a:buClr>
              <a:buSzPts val="1400"/>
              <a:buFont typeface="Poppins Medium"/>
              <a:buChar char="•"/>
              <a:defRPr>
                <a:solidFill>
                  <a:schemeClr val="lt1"/>
                </a:solidFill>
                <a:latin typeface="Poppins Medium"/>
                <a:ea typeface="Poppins Medium"/>
                <a:cs typeface="Poppins Medium"/>
                <a:sym typeface="Poppins Medium"/>
              </a:defRPr>
            </a:lvl7pPr>
            <a:lvl8pPr marL="3657600" lvl="7" indent="-317500" algn="l">
              <a:lnSpc>
                <a:spcPct val="90000"/>
              </a:lnSpc>
              <a:spcBef>
                <a:spcPts val="400"/>
              </a:spcBef>
              <a:spcAft>
                <a:spcPts val="0"/>
              </a:spcAft>
              <a:buClr>
                <a:schemeClr val="lt1"/>
              </a:buClr>
              <a:buSzPts val="1400"/>
              <a:buFont typeface="Poppins Medium"/>
              <a:buChar char="•"/>
              <a:defRPr>
                <a:solidFill>
                  <a:schemeClr val="lt1"/>
                </a:solidFill>
                <a:latin typeface="Poppins Medium"/>
                <a:ea typeface="Poppins Medium"/>
                <a:cs typeface="Poppins Medium"/>
                <a:sym typeface="Poppins Medium"/>
              </a:defRPr>
            </a:lvl8pPr>
            <a:lvl9pPr marL="4114800" lvl="8" indent="-317500" algn="l">
              <a:lnSpc>
                <a:spcPct val="90000"/>
              </a:lnSpc>
              <a:spcBef>
                <a:spcPts val="400"/>
              </a:spcBef>
              <a:spcAft>
                <a:spcPts val="0"/>
              </a:spcAft>
              <a:buClr>
                <a:schemeClr val="lt1"/>
              </a:buClr>
              <a:buSzPts val="1400"/>
              <a:buFont typeface="Poppins Medium"/>
              <a:buChar char="•"/>
              <a:defRPr>
                <a:solidFill>
                  <a:schemeClr val="lt1"/>
                </a:solidFill>
                <a:latin typeface="Poppins Medium"/>
                <a:ea typeface="Poppins Medium"/>
                <a:cs typeface="Poppins Medium"/>
                <a:sym typeface="Poppins Medium"/>
              </a:defRPr>
            </a:lvl9pPr>
          </a:lstStyle>
          <a:p>
            <a:endParaRPr/>
          </a:p>
        </p:txBody>
      </p:sp>
      <p:sp>
        <p:nvSpPr>
          <p:cNvPr id="1705" name="Google Shape;1705;p217"/>
          <p:cNvSpPr txBox="1">
            <a:spLocks noGrp="1"/>
          </p:cNvSpPr>
          <p:nvPr>
            <p:ph type="body" idx="14"/>
          </p:nvPr>
        </p:nvSpPr>
        <p:spPr>
          <a:xfrm>
            <a:off x="4655939" y="3369347"/>
            <a:ext cx="1399200" cy="0"/>
          </a:xfrm>
          <a:prstGeom prst="rect">
            <a:avLst/>
          </a:prstGeom>
          <a:noFill/>
          <a:ln w="12700" cap="flat" cmpd="sng">
            <a:solidFill>
              <a:schemeClr val="lt1"/>
            </a:solidFill>
            <a:prstDash val="solid"/>
            <a:miter lim="800000"/>
            <a:headEnd type="none" w="sm" len="sm"/>
            <a:tailEnd type="none" w="sm" len="sm"/>
          </a:ln>
        </p:spPr>
        <p:txBody>
          <a:bodyPr spcFirstLastPara="1" wrap="square" lIns="54250" tIns="0" rIns="54250" bIns="0" anchor="t" anchorCtr="0">
            <a:normAutofit/>
          </a:bodyPr>
          <a:lstStyle>
            <a:lvl1pPr marL="457200" lvl="0" indent="-228600" algn="l">
              <a:lnSpc>
                <a:spcPct val="90000"/>
              </a:lnSpc>
              <a:spcBef>
                <a:spcPts val="800"/>
              </a:spcBef>
              <a:spcAft>
                <a:spcPts val="0"/>
              </a:spcAft>
              <a:buSzPts val="100"/>
              <a:buNone/>
              <a:defRPr sz="100">
                <a:solidFill>
                  <a:schemeClr val="dk1"/>
                </a:solidFill>
                <a:latin typeface="Source Serif Pro"/>
                <a:ea typeface="Source Serif Pro"/>
                <a:cs typeface="Source Serif Pro"/>
                <a:sym typeface="Source Serif Pro"/>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06" name="Google Shape;1706;p217"/>
          <p:cNvSpPr txBox="1">
            <a:spLocks noGrp="1"/>
          </p:cNvSpPr>
          <p:nvPr>
            <p:ph type="body" idx="15"/>
          </p:nvPr>
        </p:nvSpPr>
        <p:spPr>
          <a:xfrm>
            <a:off x="4597188" y="3580280"/>
            <a:ext cx="2088300" cy="396300"/>
          </a:xfrm>
          <a:prstGeom prst="rect">
            <a:avLst/>
          </a:prstGeom>
          <a:noFill/>
          <a:ln>
            <a:noFill/>
          </a:ln>
        </p:spPr>
        <p:txBody>
          <a:bodyPr spcFirstLastPara="1" wrap="square" lIns="54250" tIns="0" rIns="54250" bIns="0" anchor="t" anchorCtr="0">
            <a:normAutofit/>
          </a:bodyPr>
          <a:lstStyle>
            <a:lvl1pPr marL="457200" lvl="0" indent="-228600" algn="l">
              <a:lnSpc>
                <a:spcPct val="90000"/>
              </a:lnSpc>
              <a:spcBef>
                <a:spcPts val="800"/>
              </a:spcBef>
              <a:spcAft>
                <a:spcPts val="0"/>
              </a:spcAft>
              <a:buClr>
                <a:schemeClr val="lt1"/>
              </a:buClr>
              <a:buSzPts val="1100"/>
              <a:buFont typeface="Poppins"/>
              <a:buNone/>
              <a:defRPr sz="1100">
                <a:solidFill>
                  <a:schemeClr val="lt1"/>
                </a:solidFill>
              </a:defRPr>
            </a:lvl1pPr>
            <a:lvl2pPr marL="914400" lvl="1" indent="-342900" algn="l">
              <a:lnSpc>
                <a:spcPct val="90000"/>
              </a:lnSpc>
              <a:spcBef>
                <a:spcPts val="400"/>
              </a:spcBef>
              <a:spcAft>
                <a:spcPts val="0"/>
              </a:spcAft>
              <a:buClr>
                <a:schemeClr val="lt1"/>
              </a:buClr>
              <a:buSzPts val="1800"/>
              <a:buFont typeface="Poppins"/>
              <a:buChar char="▪"/>
              <a:defRPr sz="1800">
                <a:solidFill>
                  <a:schemeClr val="lt1"/>
                </a:solidFill>
                <a:latin typeface="Poppins"/>
                <a:ea typeface="Poppins"/>
                <a:cs typeface="Poppins"/>
                <a:sym typeface="Poppins"/>
              </a:defRPr>
            </a:lvl2pPr>
            <a:lvl3pPr marL="1371600" lvl="2" indent="-323850" algn="l">
              <a:lnSpc>
                <a:spcPct val="90000"/>
              </a:lnSpc>
              <a:spcBef>
                <a:spcPts val="400"/>
              </a:spcBef>
              <a:spcAft>
                <a:spcPts val="0"/>
              </a:spcAft>
              <a:buClr>
                <a:schemeClr val="lt1"/>
              </a:buClr>
              <a:buSzPts val="1500"/>
              <a:buFont typeface="Poppins"/>
              <a:buChar char="▪"/>
              <a:defRPr sz="1500">
                <a:solidFill>
                  <a:schemeClr val="lt1"/>
                </a:solidFill>
                <a:latin typeface="Poppins"/>
                <a:ea typeface="Poppins"/>
                <a:cs typeface="Poppins"/>
                <a:sym typeface="Poppins"/>
              </a:defRPr>
            </a:lvl3pPr>
            <a:lvl4pPr marL="1828800" lvl="3" indent="-317500" algn="l">
              <a:lnSpc>
                <a:spcPct val="90000"/>
              </a:lnSpc>
              <a:spcBef>
                <a:spcPts val="400"/>
              </a:spcBef>
              <a:spcAft>
                <a:spcPts val="0"/>
              </a:spcAft>
              <a:buClr>
                <a:schemeClr val="lt1"/>
              </a:buClr>
              <a:buSzPts val="1400"/>
              <a:buFont typeface="Poppins"/>
              <a:buChar char="▪"/>
              <a:defRPr sz="1400">
                <a:solidFill>
                  <a:schemeClr val="lt1"/>
                </a:solidFill>
                <a:latin typeface="Poppins"/>
                <a:ea typeface="Poppins"/>
                <a:cs typeface="Poppins"/>
                <a:sym typeface="Poppins"/>
              </a:defRPr>
            </a:lvl4pPr>
            <a:lvl5pPr marL="2286000" lvl="4" indent="-317500" algn="l">
              <a:lnSpc>
                <a:spcPct val="90000"/>
              </a:lnSpc>
              <a:spcBef>
                <a:spcPts val="400"/>
              </a:spcBef>
              <a:spcAft>
                <a:spcPts val="0"/>
              </a:spcAft>
              <a:buClr>
                <a:schemeClr val="lt1"/>
              </a:buClr>
              <a:buSzPts val="1400"/>
              <a:buFont typeface="Poppins"/>
              <a:buChar char="▪"/>
              <a:defRPr sz="1400">
                <a:solidFill>
                  <a:schemeClr val="lt1"/>
                </a:solidFill>
                <a:latin typeface="Poppins"/>
                <a:ea typeface="Poppins"/>
                <a:cs typeface="Poppins"/>
                <a:sym typeface="Poppins"/>
              </a:defRPr>
            </a:lvl5pPr>
            <a:lvl6pPr marL="2743200" lvl="5"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3200400" lvl="6"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3657600" lvl="7"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4114800" lvl="8"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pic>
        <p:nvPicPr>
          <p:cNvPr id="1707" name="Google Shape;1707;p217"/>
          <p:cNvPicPr preferRelativeResize="0"/>
          <p:nvPr/>
        </p:nvPicPr>
        <p:blipFill>
          <a:blip r:embed="rId2">
            <a:alphaModFix/>
          </a:blip>
          <a:stretch>
            <a:fillRect/>
          </a:stretch>
        </p:blipFill>
        <p:spPr>
          <a:xfrm>
            <a:off x="115675" y="4923212"/>
            <a:ext cx="165325" cy="165325"/>
          </a:xfrm>
          <a:prstGeom prst="rect">
            <a:avLst/>
          </a:prstGeom>
          <a:noFill/>
          <a:ln>
            <a:noFill/>
          </a:ln>
        </p:spPr>
      </p:pic>
      <p:sp>
        <p:nvSpPr>
          <p:cNvPr id="1708" name="Google Shape;1708;p217"/>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1709" name="Google Shape;1709;p217"/>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chemeClr val="lt1"/>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9_Blank">
  <p:cSld name="9_Blank">
    <p:bg>
      <p:bgPr>
        <a:solidFill>
          <a:schemeClr val="dk1"/>
        </a:solidFill>
        <a:effectLst/>
      </p:bgPr>
    </p:bg>
    <p:spTree>
      <p:nvGrpSpPr>
        <p:cNvPr id="1" name="Shape 1710"/>
        <p:cNvGrpSpPr/>
        <p:nvPr/>
      </p:nvGrpSpPr>
      <p:grpSpPr>
        <a:xfrm>
          <a:off x="0" y="0"/>
          <a:ext cx="0" cy="0"/>
          <a:chOff x="0" y="0"/>
          <a:chExt cx="0" cy="0"/>
        </a:xfrm>
      </p:grpSpPr>
      <p:sp>
        <p:nvSpPr>
          <p:cNvPr id="1711" name="Google Shape;1711;p218"/>
          <p:cNvSpPr txBox="1">
            <a:spLocks noGrp="1"/>
          </p:cNvSpPr>
          <p:nvPr>
            <p:ph type="title"/>
          </p:nvPr>
        </p:nvSpPr>
        <p:spPr>
          <a:xfrm>
            <a:off x="463008" y="448790"/>
            <a:ext cx="8180700" cy="3786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lt1"/>
              </a:buClr>
              <a:buSzPts val="2600"/>
              <a:buFont typeface="Poppins Medium"/>
              <a:buNone/>
              <a:defRPr sz="2600">
                <a:solidFill>
                  <a:schemeClr val="lt1"/>
                </a:solidFill>
                <a:latin typeface="Poppins Medium"/>
                <a:ea typeface="Poppins Medium"/>
                <a:cs typeface="Poppins Medium"/>
                <a:sym typeface="Poppins Medium"/>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12" name="Google Shape;1712;p218"/>
          <p:cNvSpPr txBox="1">
            <a:spLocks noGrp="1"/>
          </p:cNvSpPr>
          <p:nvPr>
            <p:ph type="body" idx="1"/>
          </p:nvPr>
        </p:nvSpPr>
        <p:spPr>
          <a:xfrm>
            <a:off x="2338213" y="910431"/>
            <a:ext cx="821400" cy="378600"/>
          </a:xfrm>
          <a:prstGeom prst="rect">
            <a:avLst/>
          </a:prstGeom>
          <a:noFill/>
          <a:ln>
            <a:noFill/>
          </a:ln>
        </p:spPr>
        <p:txBody>
          <a:bodyPr spcFirstLastPara="1" wrap="square" lIns="54250" tIns="0" rIns="54250" bIns="0" anchor="t" anchorCtr="0">
            <a:spAutoFit/>
          </a:bodyPr>
          <a:lstStyle>
            <a:lvl1pPr marL="457200" lvl="0"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1pPr>
            <a:lvl2pPr marL="914400" lvl="1"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2pPr>
            <a:lvl3pPr marL="1371600" lvl="2"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3pPr>
            <a:lvl4pPr marL="1828800" lvl="3"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4pPr>
            <a:lvl5pPr marL="2286000" lvl="4"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5pPr>
            <a:lvl6pPr marL="2743200" lvl="5"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6pPr>
            <a:lvl7pPr marL="3200400" lvl="6"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7pPr>
            <a:lvl8pPr marL="3657600" lvl="7"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8pPr>
            <a:lvl9pPr marL="4114800" lvl="8"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9pPr>
          </a:lstStyle>
          <a:p>
            <a:endParaRPr/>
          </a:p>
        </p:txBody>
      </p:sp>
      <p:sp>
        <p:nvSpPr>
          <p:cNvPr id="1713" name="Google Shape;1713;p218"/>
          <p:cNvSpPr txBox="1">
            <a:spLocks noGrp="1"/>
          </p:cNvSpPr>
          <p:nvPr>
            <p:ph type="body" idx="2"/>
          </p:nvPr>
        </p:nvSpPr>
        <p:spPr>
          <a:xfrm>
            <a:off x="3198985" y="926659"/>
            <a:ext cx="2088300" cy="173100"/>
          </a:xfrm>
          <a:prstGeom prst="rect">
            <a:avLst/>
          </a:prstGeom>
          <a:noFill/>
          <a:ln>
            <a:noFill/>
          </a:ln>
        </p:spPr>
        <p:txBody>
          <a:bodyPr spcFirstLastPara="1" wrap="square" lIns="54250" tIns="0" rIns="54250" bIns="0" anchor="t" anchorCtr="0">
            <a:normAutofit/>
          </a:bodyPr>
          <a:lstStyle>
            <a:lvl1pPr marL="457200" lvl="0" indent="-228600" algn="l">
              <a:lnSpc>
                <a:spcPct val="90000"/>
              </a:lnSpc>
              <a:spcBef>
                <a:spcPts val="800"/>
              </a:spcBef>
              <a:spcAft>
                <a:spcPts val="0"/>
              </a:spcAft>
              <a:buSzPts val="1200"/>
              <a:buFont typeface="Poppins Medium"/>
              <a:buNone/>
              <a:defRPr sz="1200">
                <a:solidFill>
                  <a:schemeClr val="lt1"/>
                </a:solidFill>
                <a:latin typeface="Poppins Medium"/>
                <a:ea typeface="Poppins Medium"/>
                <a:cs typeface="Poppins Medium"/>
                <a:sym typeface="Poppins Medium"/>
              </a:defRPr>
            </a:lvl1pPr>
            <a:lvl2pPr marL="914400" lvl="1" indent="-342900" algn="l">
              <a:lnSpc>
                <a:spcPct val="90000"/>
              </a:lnSpc>
              <a:spcBef>
                <a:spcPts val="400"/>
              </a:spcBef>
              <a:spcAft>
                <a:spcPts val="0"/>
              </a:spcAft>
              <a:buSzPts val="1800"/>
              <a:buFont typeface="Poppins Medium"/>
              <a:buChar char="▪"/>
              <a:defRPr sz="1800">
                <a:latin typeface="Poppins Medium"/>
                <a:ea typeface="Poppins Medium"/>
                <a:cs typeface="Poppins Medium"/>
                <a:sym typeface="Poppins Medium"/>
              </a:defRPr>
            </a:lvl2pPr>
            <a:lvl3pPr marL="1371600" lvl="2" indent="-323850" algn="l">
              <a:lnSpc>
                <a:spcPct val="90000"/>
              </a:lnSpc>
              <a:spcBef>
                <a:spcPts val="400"/>
              </a:spcBef>
              <a:spcAft>
                <a:spcPts val="0"/>
              </a:spcAft>
              <a:buSzPts val="1500"/>
              <a:buFont typeface="Poppins Medium"/>
              <a:buChar char="▪"/>
              <a:defRPr sz="1500">
                <a:latin typeface="Poppins Medium"/>
                <a:ea typeface="Poppins Medium"/>
                <a:cs typeface="Poppins Medium"/>
                <a:sym typeface="Poppins Medium"/>
              </a:defRPr>
            </a:lvl3pPr>
            <a:lvl4pPr marL="1828800" lvl="3" indent="-317500" algn="l">
              <a:lnSpc>
                <a:spcPct val="90000"/>
              </a:lnSpc>
              <a:spcBef>
                <a:spcPts val="400"/>
              </a:spcBef>
              <a:spcAft>
                <a:spcPts val="0"/>
              </a:spcAft>
              <a:buSzPts val="1400"/>
              <a:buFont typeface="Poppins Medium"/>
              <a:buChar char="▪"/>
              <a:defRPr sz="1400">
                <a:latin typeface="Poppins Medium"/>
                <a:ea typeface="Poppins Medium"/>
                <a:cs typeface="Poppins Medium"/>
                <a:sym typeface="Poppins Medium"/>
              </a:defRPr>
            </a:lvl4pPr>
            <a:lvl5pPr marL="2286000" lvl="4" indent="-317500" algn="l">
              <a:lnSpc>
                <a:spcPct val="90000"/>
              </a:lnSpc>
              <a:spcBef>
                <a:spcPts val="400"/>
              </a:spcBef>
              <a:spcAft>
                <a:spcPts val="0"/>
              </a:spcAft>
              <a:buSzPts val="1400"/>
              <a:buFont typeface="Poppins Medium"/>
              <a:buChar char="▪"/>
              <a:defRPr sz="1400">
                <a:latin typeface="Poppins Medium"/>
                <a:ea typeface="Poppins Medium"/>
                <a:cs typeface="Poppins Medium"/>
                <a:sym typeface="Poppins Medium"/>
              </a:defRPr>
            </a:lvl5pPr>
            <a:lvl6pPr marL="2743200" lvl="5"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6pPr>
            <a:lvl7pPr marL="3200400" lvl="6"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7pPr>
            <a:lvl8pPr marL="3657600" lvl="7"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8pPr>
            <a:lvl9pPr marL="4114800" lvl="8"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9pPr>
          </a:lstStyle>
          <a:p>
            <a:endParaRPr/>
          </a:p>
        </p:txBody>
      </p:sp>
      <p:sp>
        <p:nvSpPr>
          <p:cNvPr id="1714" name="Google Shape;1714;p218"/>
          <p:cNvSpPr txBox="1">
            <a:spLocks noGrp="1"/>
          </p:cNvSpPr>
          <p:nvPr>
            <p:ph type="body" idx="3"/>
          </p:nvPr>
        </p:nvSpPr>
        <p:spPr>
          <a:xfrm>
            <a:off x="3257737" y="1173161"/>
            <a:ext cx="1399200" cy="0"/>
          </a:xfrm>
          <a:prstGeom prst="rect">
            <a:avLst/>
          </a:prstGeom>
          <a:noFill/>
          <a:ln w="12700" cap="flat" cmpd="sng">
            <a:solidFill>
              <a:schemeClr val="lt1"/>
            </a:solidFill>
            <a:prstDash val="solid"/>
            <a:miter lim="800000"/>
            <a:headEnd type="none" w="sm" len="sm"/>
            <a:tailEnd type="none" w="sm" len="sm"/>
          </a:ln>
        </p:spPr>
        <p:txBody>
          <a:bodyPr spcFirstLastPara="1" wrap="square" lIns="54250" tIns="0" rIns="54250" bIns="0" anchor="t" anchorCtr="0">
            <a:normAutofit/>
          </a:bodyPr>
          <a:lstStyle>
            <a:lvl1pPr marL="457200" lvl="0" indent="-228600" algn="l">
              <a:lnSpc>
                <a:spcPct val="90000"/>
              </a:lnSpc>
              <a:spcBef>
                <a:spcPts val="800"/>
              </a:spcBef>
              <a:spcAft>
                <a:spcPts val="0"/>
              </a:spcAft>
              <a:buSzPts val="100"/>
              <a:buNone/>
              <a:defRPr sz="100">
                <a:solidFill>
                  <a:schemeClr val="dk1"/>
                </a:solidFill>
                <a:latin typeface="Source Serif Pro"/>
                <a:ea typeface="Source Serif Pro"/>
                <a:cs typeface="Source Serif Pro"/>
                <a:sym typeface="Source Serif Pro"/>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15" name="Google Shape;1715;p218"/>
          <p:cNvSpPr txBox="1">
            <a:spLocks noGrp="1"/>
          </p:cNvSpPr>
          <p:nvPr>
            <p:ph type="body" idx="4"/>
          </p:nvPr>
        </p:nvSpPr>
        <p:spPr>
          <a:xfrm>
            <a:off x="3198985" y="1384094"/>
            <a:ext cx="2088300" cy="396300"/>
          </a:xfrm>
          <a:prstGeom prst="rect">
            <a:avLst/>
          </a:prstGeom>
          <a:noFill/>
          <a:ln>
            <a:noFill/>
          </a:ln>
        </p:spPr>
        <p:txBody>
          <a:bodyPr spcFirstLastPara="1" wrap="square" lIns="54250" tIns="0" rIns="54250" bIns="0" anchor="t" anchorCtr="0">
            <a:normAutofit/>
          </a:bodyPr>
          <a:lstStyle>
            <a:lvl1pPr marL="457200" marR="0" lvl="0" indent="-228600" algn="l">
              <a:lnSpc>
                <a:spcPct val="90000"/>
              </a:lnSpc>
              <a:spcBef>
                <a:spcPts val="800"/>
              </a:spcBef>
              <a:spcAft>
                <a:spcPts val="0"/>
              </a:spcAft>
              <a:buClr>
                <a:schemeClr val="lt1"/>
              </a:buClr>
              <a:buSzPts val="1100"/>
              <a:buFont typeface="Poppins"/>
              <a:buNone/>
              <a:defRPr sz="1100">
                <a:solidFill>
                  <a:schemeClr val="lt1"/>
                </a:solidFill>
              </a:defRPr>
            </a:lvl1pPr>
            <a:lvl2pPr marL="914400" lvl="1" indent="-342900" algn="l">
              <a:lnSpc>
                <a:spcPct val="90000"/>
              </a:lnSpc>
              <a:spcBef>
                <a:spcPts val="400"/>
              </a:spcBef>
              <a:spcAft>
                <a:spcPts val="0"/>
              </a:spcAft>
              <a:buClr>
                <a:schemeClr val="lt1"/>
              </a:buClr>
              <a:buSzPts val="1800"/>
              <a:buFont typeface="Poppins"/>
              <a:buChar char="▪"/>
              <a:defRPr sz="1800">
                <a:solidFill>
                  <a:schemeClr val="lt1"/>
                </a:solidFill>
                <a:latin typeface="Poppins"/>
                <a:ea typeface="Poppins"/>
                <a:cs typeface="Poppins"/>
                <a:sym typeface="Poppins"/>
              </a:defRPr>
            </a:lvl2pPr>
            <a:lvl3pPr marL="1371600" lvl="2" indent="-323850" algn="l">
              <a:lnSpc>
                <a:spcPct val="90000"/>
              </a:lnSpc>
              <a:spcBef>
                <a:spcPts val="400"/>
              </a:spcBef>
              <a:spcAft>
                <a:spcPts val="0"/>
              </a:spcAft>
              <a:buClr>
                <a:schemeClr val="lt1"/>
              </a:buClr>
              <a:buSzPts val="1500"/>
              <a:buFont typeface="Poppins"/>
              <a:buChar char="▪"/>
              <a:defRPr sz="1500">
                <a:solidFill>
                  <a:schemeClr val="lt1"/>
                </a:solidFill>
                <a:latin typeface="Poppins"/>
                <a:ea typeface="Poppins"/>
                <a:cs typeface="Poppins"/>
                <a:sym typeface="Poppins"/>
              </a:defRPr>
            </a:lvl3pPr>
            <a:lvl4pPr marL="1828800" lvl="3" indent="-317500" algn="l">
              <a:lnSpc>
                <a:spcPct val="90000"/>
              </a:lnSpc>
              <a:spcBef>
                <a:spcPts val="400"/>
              </a:spcBef>
              <a:spcAft>
                <a:spcPts val="0"/>
              </a:spcAft>
              <a:buClr>
                <a:schemeClr val="lt1"/>
              </a:buClr>
              <a:buSzPts val="1400"/>
              <a:buFont typeface="Poppins"/>
              <a:buChar char="▪"/>
              <a:defRPr sz="1400">
                <a:solidFill>
                  <a:schemeClr val="lt1"/>
                </a:solidFill>
                <a:latin typeface="Poppins"/>
                <a:ea typeface="Poppins"/>
                <a:cs typeface="Poppins"/>
                <a:sym typeface="Poppins"/>
              </a:defRPr>
            </a:lvl4pPr>
            <a:lvl5pPr marL="2286000" lvl="4" indent="-317500" algn="l">
              <a:lnSpc>
                <a:spcPct val="90000"/>
              </a:lnSpc>
              <a:spcBef>
                <a:spcPts val="400"/>
              </a:spcBef>
              <a:spcAft>
                <a:spcPts val="0"/>
              </a:spcAft>
              <a:buClr>
                <a:schemeClr val="lt1"/>
              </a:buClr>
              <a:buSzPts val="1400"/>
              <a:buFont typeface="Poppins"/>
              <a:buChar char="▪"/>
              <a:defRPr sz="1400">
                <a:solidFill>
                  <a:schemeClr val="lt1"/>
                </a:solidFill>
                <a:latin typeface="Poppins"/>
                <a:ea typeface="Poppins"/>
                <a:cs typeface="Poppins"/>
                <a:sym typeface="Poppins"/>
              </a:defRPr>
            </a:lvl5pPr>
            <a:lvl6pPr marL="2743200" lvl="5"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3200400" lvl="6"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3657600" lvl="7"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4114800" lvl="8"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sp>
        <p:nvSpPr>
          <p:cNvPr id="1716" name="Google Shape;1716;p218"/>
          <p:cNvSpPr txBox="1">
            <a:spLocks noGrp="1"/>
          </p:cNvSpPr>
          <p:nvPr>
            <p:ph type="body" idx="5"/>
          </p:nvPr>
        </p:nvSpPr>
        <p:spPr>
          <a:xfrm>
            <a:off x="2338213" y="2001492"/>
            <a:ext cx="821400" cy="378600"/>
          </a:xfrm>
          <a:prstGeom prst="rect">
            <a:avLst/>
          </a:prstGeom>
          <a:noFill/>
          <a:ln>
            <a:noFill/>
          </a:ln>
        </p:spPr>
        <p:txBody>
          <a:bodyPr spcFirstLastPara="1" wrap="square" lIns="54250" tIns="0" rIns="54250" bIns="0" anchor="t" anchorCtr="0">
            <a:spAutoFit/>
          </a:bodyPr>
          <a:lstStyle>
            <a:lvl1pPr marL="457200" lvl="0"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1pPr>
            <a:lvl2pPr marL="914400" lvl="1"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2pPr>
            <a:lvl3pPr marL="1371600" lvl="2"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3pPr>
            <a:lvl4pPr marL="1828800" lvl="3"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4pPr>
            <a:lvl5pPr marL="2286000" lvl="4"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5pPr>
            <a:lvl6pPr marL="2743200" lvl="5"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6pPr>
            <a:lvl7pPr marL="3200400" lvl="6"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7pPr>
            <a:lvl8pPr marL="3657600" lvl="7"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8pPr>
            <a:lvl9pPr marL="4114800" lvl="8"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9pPr>
          </a:lstStyle>
          <a:p>
            <a:endParaRPr/>
          </a:p>
        </p:txBody>
      </p:sp>
      <p:sp>
        <p:nvSpPr>
          <p:cNvPr id="1717" name="Google Shape;1717;p218"/>
          <p:cNvSpPr txBox="1">
            <a:spLocks noGrp="1"/>
          </p:cNvSpPr>
          <p:nvPr>
            <p:ph type="body" idx="6"/>
          </p:nvPr>
        </p:nvSpPr>
        <p:spPr>
          <a:xfrm>
            <a:off x="3198985" y="2017720"/>
            <a:ext cx="2088300" cy="173100"/>
          </a:xfrm>
          <a:prstGeom prst="rect">
            <a:avLst/>
          </a:prstGeom>
          <a:noFill/>
          <a:ln>
            <a:noFill/>
          </a:ln>
        </p:spPr>
        <p:txBody>
          <a:bodyPr spcFirstLastPara="1" wrap="square" lIns="54250" tIns="0" rIns="54250" bIns="0" anchor="t" anchorCtr="0">
            <a:normAutofit/>
          </a:bodyPr>
          <a:lstStyle>
            <a:lvl1pPr marL="457200" lvl="0" indent="-228600" algn="l">
              <a:lnSpc>
                <a:spcPct val="90000"/>
              </a:lnSpc>
              <a:spcBef>
                <a:spcPts val="800"/>
              </a:spcBef>
              <a:spcAft>
                <a:spcPts val="0"/>
              </a:spcAft>
              <a:buSzPts val="1200"/>
              <a:buFont typeface="Poppins Medium"/>
              <a:buNone/>
              <a:defRPr sz="1200">
                <a:solidFill>
                  <a:schemeClr val="lt1"/>
                </a:solidFill>
                <a:latin typeface="Poppins Medium"/>
                <a:ea typeface="Poppins Medium"/>
                <a:cs typeface="Poppins Medium"/>
                <a:sym typeface="Poppins Medium"/>
              </a:defRPr>
            </a:lvl1pPr>
            <a:lvl2pPr marL="914400" lvl="1" indent="-342900" algn="l">
              <a:lnSpc>
                <a:spcPct val="90000"/>
              </a:lnSpc>
              <a:spcBef>
                <a:spcPts val="400"/>
              </a:spcBef>
              <a:spcAft>
                <a:spcPts val="0"/>
              </a:spcAft>
              <a:buSzPts val="1800"/>
              <a:buFont typeface="Poppins Medium"/>
              <a:buChar char="▪"/>
              <a:defRPr sz="1800">
                <a:latin typeface="Poppins Medium"/>
                <a:ea typeface="Poppins Medium"/>
                <a:cs typeface="Poppins Medium"/>
                <a:sym typeface="Poppins Medium"/>
              </a:defRPr>
            </a:lvl2pPr>
            <a:lvl3pPr marL="1371600" lvl="2" indent="-323850" algn="l">
              <a:lnSpc>
                <a:spcPct val="90000"/>
              </a:lnSpc>
              <a:spcBef>
                <a:spcPts val="400"/>
              </a:spcBef>
              <a:spcAft>
                <a:spcPts val="0"/>
              </a:spcAft>
              <a:buSzPts val="1500"/>
              <a:buFont typeface="Poppins Medium"/>
              <a:buChar char="▪"/>
              <a:defRPr sz="1500">
                <a:latin typeface="Poppins Medium"/>
                <a:ea typeface="Poppins Medium"/>
                <a:cs typeface="Poppins Medium"/>
                <a:sym typeface="Poppins Medium"/>
              </a:defRPr>
            </a:lvl3pPr>
            <a:lvl4pPr marL="1828800" lvl="3" indent="-317500" algn="l">
              <a:lnSpc>
                <a:spcPct val="90000"/>
              </a:lnSpc>
              <a:spcBef>
                <a:spcPts val="400"/>
              </a:spcBef>
              <a:spcAft>
                <a:spcPts val="0"/>
              </a:spcAft>
              <a:buSzPts val="1400"/>
              <a:buFont typeface="Poppins Medium"/>
              <a:buChar char="▪"/>
              <a:defRPr sz="1400">
                <a:latin typeface="Poppins Medium"/>
                <a:ea typeface="Poppins Medium"/>
                <a:cs typeface="Poppins Medium"/>
                <a:sym typeface="Poppins Medium"/>
              </a:defRPr>
            </a:lvl4pPr>
            <a:lvl5pPr marL="2286000" lvl="4" indent="-317500" algn="l">
              <a:lnSpc>
                <a:spcPct val="90000"/>
              </a:lnSpc>
              <a:spcBef>
                <a:spcPts val="400"/>
              </a:spcBef>
              <a:spcAft>
                <a:spcPts val="0"/>
              </a:spcAft>
              <a:buSzPts val="1400"/>
              <a:buFont typeface="Poppins Medium"/>
              <a:buChar char="▪"/>
              <a:defRPr sz="1400">
                <a:latin typeface="Poppins Medium"/>
                <a:ea typeface="Poppins Medium"/>
                <a:cs typeface="Poppins Medium"/>
                <a:sym typeface="Poppins Medium"/>
              </a:defRPr>
            </a:lvl5pPr>
            <a:lvl6pPr marL="2743200" lvl="5"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6pPr>
            <a:lvl7pPr marL="3200400" lvl="6"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7pPr>
            <a:lvl8pPr marL="3657600" lvl="7"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8pPr>
            <a:lvl9pPr marL="4114800" lvl="8"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9pPr>
          </a:lstStyle>
          <a:p>
            <a:endParaRPr/>
          </a:p>
        </p:txBody>
      </p:sp>
      <p:sp>
        <p:nvSpPr>
          <p:cNvPr id="1718" name="Google Shape;1718;p218"/>
          <p:cNvSpPr txBox="1">
            <a:spLocks noGrp="1"/>
          </p:cNvSpPr>
          <p:nvPr>
            <p:ph type="body" idx="7"/>
          </p:nvPr>
        </p:nvSpPr>
        <p:spPr>
          <a:xfrm>
            <a:off x="3257737" y="2264223"/>
            <a:ext cx="1399200" cy="0"/>
          </a:xfrm>
          <a:prstGeom prst="rect">
            <a:avLst/>
          </a:prstGeom>
          <a:noFill/>
          <a:ln w="12700" cap="flat" cmpd="sng">
            <a:solidFill>
              <a:schemeClr val="lt1"/>
            </a:solidFill>
            <a:prstDash val="solid"/>
            <a:miter lim="800000"/>
            <a:headEnd type="none" w="sm" len="sm"/>
            <a:tailEnd type="none" w="sm" len="sm"/>
          </a:ln>
        </p:spPr>
        <p:txBody>
          <a:bodyPr spcFirstLastPara="1" wrap="square" lIns="54250" tIns="0" rIns="54250" bIns="0" anchor="t" anchorCtr="0">
            <a:normAutofit/>
          </a:bodyPr>
          <a:lstStyle>
            <a:lvl1pPr marL="457200" lvl="0" indent="-228600" algn="l">
              <a:lnSpc>
                <a:spcPct val="90000"/>
              </a:lnSpc>
              <a:spcBef>
                <a:spcPts val="800"/>
              </a:spcBef>
              <a:spcAft>
                <a:spcPts val="0"/>
              </a:spcAft>
              <a:buSzPts val="100"/>
              <a:buNone/>
              <a:defRPr sz="100">
                <a:solidFill>
                  <a:schemeClr val="dk1"/>
                </a:solidFill>
                <a:latin typeface="Source Serif Pro"/>
                <a:ea typeface="Source Serif Pro"/>
                <a:cs typeface="Source Serif Pro"/>
                <a:sym typeface="Source Serif Pro"/>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19" name="Google Shape;1719;p218"/>
          <p:cNvSpPr txBox="1">
            <a:spLocks noGrp="1"/>
          </p:cNvSpPr>
          <p:nvPr>
            <p:ph type="body" idx="8"/>
          </p:nvPr>
        </p:nvSpPr>
        <p:spPr>
          <a:xfrm>
            <a:off x="3198985" y="2475155"/>
            <a:ext cx="2088300" cy="396300"/>
          </a:xfrm>
          <a:prstGeom prst="rect">
            <a:avLst/>
          </a:prstGeom>
          <a:noFill/>
          <a:ln>
            <a:noFill/>
          </a:ln>
        </p:spPr>
        <p:txBody>
          <a:bodyPr spcFirstLastPara="1" wrap="square" lIns="54250" tIns="0" rIns="54250" bIns="0" anchor="t" anchorCtr="0">
            <a:normAutofit/>
          </a:bodyPr>
          <a:lstStyle>
            <a:lvl1pPr marL="457200" marR="0" lvl="0" indent="-228600" algn="l">
              <a:lnSpc>
                <a:spcPct val="90000"/>
              </a:lnSpc>
              <a:spcBef>
                <a:spcPts val="800"/>
              </a:spcBef>
              <a:spcAft>
                <a:spcPts val="0"/>
              </a:spcAft>
              <a:buClr>
                <a:schemeClr val="lt1"/>
              </a:buClr>
              <a:buSzPts val="1100"/>
              <a:buFont typeface="Poppins"/>
              <a:buNone/>
              <a:defRPr sz="1100">
                <a:solidFill>
                  <a:schemeClr val="lt1"/>
                </a:solidFill>
              </a:defRPr>
            </a:lvl1pPr>
            <a:lvl2pPr marL="914400" lvl="1" indent="-342900" algn="l">
              <a:lnSpc>
                <a:spcPct val="90000"/>
              </a:lnSpc>
              <a:spcBef>
                <a:spcPts val="400"/>
              </a:spcBef>
              <a:spcAft>
                <a:spcPts val="0"/>
              </a:spcAft>
              <a:buClr>
                <a:schemeClr val="lt1"/>
              </a:buClr>
              <a:buSzPts val="1800"/>
              <a:buFont typeface="Poppins"/>
              <a:buChar char="▪"/>
              <a:defRPr sz="1800">
                <a:solidFill>
                  <a:schemeClr val="lt1"/>
                </a:solidFill>
                <a:latin typeface="Poppins"/>
                <a:ea typeface="Poppins"/>
                <a:cs typeface="Poppins"/>
                <a:sym typeface="Poppins"/>
              </a:defRPr>
            </a:lvl2pPr>
            <a:lvl3pPr marL="1371600" lvl="2" indent="-323850" algn="l">
              <a:lnSpc>
                <a:spcPct val="90000"/>
              </a:lnSpc>
              <a:spcBef>
                <a:spcPts val="400"/>
              </a:spcBef>
              <a:spcAft>
                <a:spcPts val="0"/>
              </a:spcAft>
              <a:buClr>
                <a:schemeClr val="lt1"/>
              </a:buClr>
              <a:buSzPts val="1500"/>
              <a:buFont typeface="Poppins"/>
              <a:buChar char="▪"/>
              <a:defRPr sz="1500">
                <a:solidFill>
                  <a:schemeClr val="lt1"/>
                </a:solidFill>
                <a:latin typeface="Poppins"/>
                <a:ea typeface="Poppins"/>
                <a:cs typeface="Poppins"/>
                <a:sym typeface="Poppins"/>
              </a:defRPr>
            </a:lvl3pPr>
            <a:lvl4pPr marL="1828800" lvl="3" indent="-317500" algn="l">
              <a:lnSpc>
                <a:spcPct val="90000"/>
              </a:lnSpc>
              <a:spcBef>
                <a:spcPts val="400"/>
              </a:spcBef>
              <a:spcAft>
                <a:spcPts val="0"/>
              </a:spcAft>
              <a:buClr>
                <a:schemeClr val="lt1"/>
              </a:buClr>
              <a:buSzPts val="1400"/>
              <a:buFont typeface="Poppins"/>
              <a:buChar char="▪"/>
              <a:defRPr sz="1400">
                <a:solidFill>
                  <a:schemeClr val="lt1"/>
                </a:solidFill>
                <a:latin typeface="Poppins"/>
                <a:ea typeface="Poppins"/>
                <a:cs typeface="Poppins"/>
                <a:sym typeface="Poppins"/>
              </a:defRPr>
            </a:lvl4pPr>
            <a:lvl5pPr marL="2286000" lvl="4" indent="-317500" algn="l">
              <a:lnSpc>
                <a:spcPct val="90000"/>
              </a:lnSpc>
              <a:spcBef>
                <a:spcPts val="400"/>
              </a:spcBef>
              <a:spcAft>
                <a:spcPts val="0"/>
              </a:spcAft>
              <a:buClr>
                <a:schemeClr val="lt1"/>
              </a:buClr>
              <a:buSzPts val="1400"/>
              <a:buFont typeface="Poppins"/>
              <a:buChar char="▪"/>
              <a:defRPr sz="1400">
                <a:solidFill>
                  <a:schemeClr val="lt1"/>
                </a:solidFill>
                <a:latin typeface="Poppins"/>
                <a:ea typeface="Poppins"/>
                <a:cs typeface="Poppins"/>
                <a:sym typeface="Poppins"/>
              </a:defRPr>
            </a:lvl5pPr>
            <a:lvl6pPr marL="2743200" lvl="5"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3200400" lvl="6"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3657600" lvl="7"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4114800" lvl="8"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sp>
        <p:nvSpPr>
          <p:cNvPr id="1720" name="Google Shape;1720;p218"/>
          <p:cNvSpPr txBox="1">
            <a:spLocks noGrp="1"/>
          </p:cNvSpPr>
          <p:nvPr>
            <p:ph type="body" idx="9"/>
          </p:nvPr>
        </p:nvSpPr>
        <p:spPr>
          <a:xfrm>
            <a:off x="2338213" y="3106617"/>
            <a:ext cx="821400" cy="378600"/>
          </a:xfrm>
          <a:prstGeom prst="rect">
            <a:avLst/>
          </a:prstGeom>
          <a:noFill/>
          <a:ln>
            <a:noFill/>
          </a:ln>
        </p:spPr>
        <p:txBody>
          <a:bodyPr spcFirstLastPara="1" wrap="square" lIns="54250" tIns="0" rIns="54250" bIns="0" anchor="t" anchorCtr="0">
            <a:spAutoFit/>
          </a:bodyPr>
          <a:lstStyle>
            <a:lvl1pPr marL="457200" lvl="0"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1pPr>
            <a:lvl2pPr marL="914400" lvl="1"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2pPr>
            <a:lvl3pPr marL="1371600" lvl="2"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3pPr>
            <a:lvl4pPr marL="1828800" lvl="3"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4pPr>
            <a:lvl5pPr marL="2286000" lvl="4"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5pPr>
            <a:lvl6pPr marL="2743200" lvl="5"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6pPr>
            <a:lvl7pPr marL="3200400" lvl="6"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7pPr>
            <a:lvl8pPr marL="3657600" lvl="7"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8pPr>
            <a:lvl9pPr marL="4114800" lvl="8"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9pPr>
          </a:lstStyle>
          <a:p>
            <a:endParaRPr/>
          </a:p>
        </p:txBody>
      </p:sp>
      <p:sp>
        <p:nvSpPr>
          <p:cNvPr id="1721" name="Google Shape;1721;p218"/>
          <p:cNvSpPr txBox="1">
            <a:spLocks noGrp="1"/>
          </p:cNvSpPr>
          <p:nvPr>
            <p:ph type="body" idx="13"/>
          </p:nvPr>
        </p:nvSpPr>
        <p:spPr>
          <a:xfrm>
            <a:off x="3198985" y="3122845"/>
            <a:ext cx="2088300" cy="173100"/>
          </a:xfrm>
          <a:prstGeom prst="rect">
            <a:avLst/>
          </a:prstGeom>
          <a:noFill/>
          <a:ln>
            <a:noFill/>
          </a:ln>
        </p:spPr>
        <p:txBody>
          <a:bodyPr spcFirstLastPara="1" wrap="square" lIns="54250" tIns="0" rIns="54250" bIns="0" anchor="t" anchorCtr="0">
            <a:normAutofit/>
          </a:bodyPr>
          <a:lstStyle>
            <a:lvl1pPr marL="457200" lvl="0" indent="-228600" algn="l">
              <a:lnSpc>
                <a:spcPct val="90000"/>
              </a:lnSpc>
              <a:spcBef>
                <a:spcPts val="800"/>
              </a:spcBef>
              <a:spcAft>
                <a:spcPts val="0"/>
              </a:spcAft>
              <a:buSzPts val="1200"/>
              <a:buFont typeface="Poppins Medium"/>
              <a:buNone/>
              <a:defRPr sz="1200">
                <a:solidFill>
                  <a:schemeClr val="lt1"/>
                </a:solidFill>
                <a:latin typeface="Poppins Medium"/>
                <a:ea typeface="Poppins Medium"/>
                <a:cs typeface="Poppins Medium"/>
                <a:sym typeface="Poppins Medium"/>
              </a:defRPr>
            </a:lvl1pPr>
            <a:lvl2pPr marL="914400" lvl="1" indent="-342900" algn="l">
              <a:lnSpc>
                <a:spcPct val="90000"/>
              </a:lnSpc>
              <a:spcBef>
                <a:spcPts val="400"/>
              </a:spcBef>
              <a:spcAft>
                <a:spcPts val="0"/>
              </a:spcAft>
              <a:buSzPts val="1800"/>
              <a:buFont typeface="Poppins Medium"/>
              <a:buChar char="▪"/>
              <a:defRPr sz="1800">
                <a:latin typeface="Poppins Medium"/>
                <a:ea typeface="Poppins Medium"/>
                <a:cs typeface="Poppins Medium"/>
                <a:sym typeface="Poppins Medium"/>
              </a:defRPr>
            </a:lvl2pPr>
            <a:lvl3pPr marL="1371600" lvl="2" indent="-323850" algn="l">
              <a:lnSpc>
                <a:spcPct val="90000"/>
              </a:lnSpc>
              <a:spcBef>
                <a:spcPts val="400"/>
              </a:spcBef>
              <a:spcAft>
                <a:spcPts val="0"/>
              </a:spcAft>
              <a:buSzPts val="1500"/>
              <a:buFont typeface="Poppins Medium"/>
              <a:buChar char="▪"/>
              <a:defRPr sz="1500">
                <a:latin typeface="Poppins Medium"/>
                <a:ea typeface="Poppins Medium"/>
                <a:cs typeface="Poppins Medium"/>
                <a:sym typeface="Poppins Medium"/>
              </a:defRPr>
            </a:lvl3pPr>
            <a:lvl4pPr marL="1828800" lvl="3" indent="-317500" algn="l">
              <a:lnSpc>
                <a:spcPct val="90000"/>
              </a:lnSpc>
              <a:spcBef>
                <a:spcPts val="400"/>
              </a:spcBef>
              <a:spcAft>
                <a:spcPts val="0"/>
              </a:spcAft>
              <a:buSzPts val="1400"/>
              <a:buFont typeface="Poppins Medium"/>
              <a:buChar char="▪"/>
              <a:defRPr sz="1400">
                <a:latin typeface="Poppins Medium"/>
                <a:ea typeface="Poppins Medium"/>
                <a:cs typeface="Poppins Medium"/>
                <a:sym typeface="Poppins Medium"/>
              </a:defRPr>
            </a:lvl4pPr>
            <a:lvl5pPr marL="2286000" lvl="4" indent="-317500" algn="l">
              <a:lnSpc>
                <a:spcPct val="90000"/>
              </a:lnSpc>
              <a:spcBef>
                <a:spcPts val="400"/>
              </a:spcBef>
              <a:spcAft>
                <a:spcPts val="0"/>
              </a:spcAft>
              <a:buSzPts val="1400"/>
              <a:buFont typeface="Poppins Medium"/>
              <a:buChar char="▪"/>
              <a:defRPr sz="1400">
                <a:latin typeface="Poppins Medium"/>
                <a:ea typeface="Poppins Medium"/>
                <a:cs typeface="Poppins Medium"/>
                <a:sym typeface="Poppins Medium"/>
              </a:defRPr>
            </a:lvl5pPr>
            <a:lvl6pPr marL="2743200" lvl="5"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6pPr>
            <a:lvl7pPr marL="3200400" lvl="6"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7pPr>
            <a:lvl8pPr marL="3657600" lvl="7"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8pPr>
            <a:lvl9pPr marL="4114800" lvl="8"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9pPr>
          </a:lstStyle>
          <a:p>
            <a:endParaRPr/>
          </a:p>
        </p:txBody>
      </p:sp>
      <p:sp>
        <p:nvSpPr>
          <p:cNvPr id="1722" name="Google Shape;1722;p218"/>
          <p:cNvSpPr txBox="1">
            <a:spLocks noGrp="1"/>
          </p:cNvSpPr>
          <p:nvPr>
            <p:ph type="body" idx="14"/>
          </p:nvPr>
        </p:nvSpPr>
        <p:spPr>
          <a:xfrm>
            <a:off x="3257737" y="3369347"/>
            <a:ext cx="1399200" cy="0"/>
          </a:xfrm>
          <a:prstGeom prst="rect">
            <a:avLst/>
          </a:prstGeom>
          <a:noFill/>
          <a:ln w="12700" cap="flat" cmpd="sng">
            <a:solidFill>
              <a:schemeClr val="lt1"/>
            </a:solidFill>
            <a:prstDash val="solid"/>
            <a:miter lim="800000"/>
            <a:headEnd type="none" w="sm" len="sm"/>
            <a:tailEnd type="none" w="sm" len="sm"/>
          </a:ln>
        </p:spPr>
        <p:txBody>
          <a:bodyPr spcFirstLastPara="1" wrap="square" lIns="54250" tIns="0" rIns="54250" bIns="0" anchor="t" anchorCtr="0">
            <a:normAutofit/>
          </a:bodyPr>
          <a:lstStyle>
            <a:lvl1pPr marL="457200" lvl="0" indent="-228600" algn="l">
              <a:lnSpc>
                <a:spcPct val="90000"/>
              </a:lnSpc>
              <a:spcBef>
                <a:spcPts val="800"/>
              </a:spcBef>
              <a:spcAft>
                <a:spcPts val="0"/>
              </a:spcAft>
              <a:buSzPts val="100"/>
              <a:buNone/>
              <a:defRPr sz="100">
                <a:solidFill>
                  <a:schemeClr val="dk1"/>
                </a:solidFill>
                <a:latin typeface="Source Serif Pro"/>
                <a:ea typeface="Source Serif Pro"/>
                <a:cs typeface="Source Serif Pro"/>
                <a:sym typeface="Source Serif Pro"/>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23" name="Google Shape;1723;p218"/>
          <p:cNvSpPr txBox="1">
            <a:spLocks noGrp="1"/>
          </p:cNvSpPr>
          <p:nvPr>
            <p:ph type="body" idx="15"/>
          </p:nvPr>
        </p:nvSpPr>
        <p:spPr>
          <a:xfrm>
            <a:off x="3198985" y="3580280"/>
            <a:ext cx="2088300" cy="396300"/>
          </a:xfrm>
          <a:prstGeom prst="rect">
            <a:avLst/>
          </a:prstGeom>
          <a:noFill/>
          <a:ln>
            <a:noFill/>
          </a:ln>
        </p:spPr>
        <p:txBody>
          <a:bodyPr spcFirstLastPara="1" wrap="square" lIns="54250" tIns="0" rIns="54250" bIns="0" anchor="t" anchorCtr="0">
            <a:normAutofit/>
          </a:bodyPr>
          <a:lstStyle>
            <a:lvl1pPr marL="457200" marR="0" lvl="0" indent="-228600" algn="l">
              <a:lnSpc>
                <a:spcPct val="90000"/>
              </a:lnSpc>
              <a:spcBef>
                <a:spcPts val="800"/>
              </a:spcBef>
              <a:spcAft>
                <a:spcPts val="0"/>
              </a:spcAft>
              <a:buClr>
                <a:schemeClr val="lt1"/>
              </a:buClr>
              <a:buSzPts val="1100"/>
              <a:buFont typeface="Poppins"/>
              <a:buNone/>
              <a:defRPr sz="1100">
                <a:solidFill>
                  <a:schemeClr val="lt1"/>
                </a:solidFill>
              </a:defRPr>
            </a:lvl1pPr>
            <a:lvl2pPr marL="914400" lvl="1" indent="-342900" algn="l">
              <a:lnSpc>
                <a:spcPct val="90000"/>
              </a:lnSpc>
              <a:spcBef>
                <a:spcPts val="400"/>
              </a:spcBef>
              <a:spcAft>
                <a:spcPts val="0"/>
              </a:spcAft>
              <a:buClr>
                <a:schemeClr val="lt1"/>
              </a:buClr>
              <a:buSzPts val="1800"/>
              <a:buFont typeface="Poppins"/>
              <a:buChar char="▪"/>
              <a:defRPr sz="1800">
                <a:solidFill>
                  <a:schemeClr val="lt1"/>
                </a:solidFill>
                <a:latin typeface="Poppins"/>
                <a:ea typeface="Poppins"/>
                <a:cs typeface="Poppins"/>
                <a:sym typeface="Poppins"/>
              </a:defRPr>
            </a:lvl2pPr>
            <a:lvl3pPr marL="1371600" lvl="2" indent="-323850" algn="l">
              <a:lnSpc>
                <a:spcPct val="90000"/>
              </a:lnSpc>
              <a:spcBef>
                <a:spcPts val="400"/>
              </a:spcBef>
              <a:spcAft>
                <a:spcPts val="0"/>
              </a:spcAft>
              <a:buClr>
                <a:schemeClr val="lt1"/>
              </a:buClr>
              <a:buSzPts val="1500"/>
              <a:buFont typeface="Poppins"/>
              <a:buChar char="▪"/>
              <a:defRPr sz="1500">
                <a:solidFill>
                  <a:schemeClr val="lt1"/>
                </a:solidFill>
                <a:latin typeface="Poppins"/>
                <a:ea typeface="Poppins"/>
                <a:cs typeface="Poppins"/>
                <a:sym typeface="Poppins"/>
              </a:defRPr>
            </a:lvl3pPr>
            <a:lvl4pPr marL="1828800" lvl="3" indent="-317500" algn="l">
              <a:lnSpc>
                <a:spcPct val="90000"/>
              </a:lnSpc>
              <a:spcBef>
                <a:spcPts val="400"/>
              </a:spcBef>
              <a:spcAft>
                <a:spcPts val="0"/>
              </a:spcAft>
              <a:buClr>
                <a:schemeClr val="lt1"/>
              </a:buClr>
              <a:buSzPts val="1400"/>
              <a:buFont typeface="Poppins"/>
              <a:buChar char="▪"/>
              <a:defRPr sz="1400">
                <a:solidFill>
                  <a:schemeClr val="lt1"/>
                </a:solidFill>
                <a:latin typeface="Poppins"/>
                <a:ea typeface="Poppins"/>
                <a:cs typeface="Poppins"/>
                <a:sym typeface="Poppins"/>
              </a:defRPr>
            </a:lvl4pPr>
            <a:lvl5pPr marL="2286000" lvl="4" indent="-317500" algn="l">
              <a:lnSpc>
                <a:spcPct val="90000"/>
              </a:lnSpc>
              <a:spcBef>
                <a:spcPts val="400"/>
              </a:spcBef>
              <a:spcAft>
                <a:spcPts val="0"/>
              </a:spcAft>
              <a:buClr>
                <a:schemeClr val="lt1"/>
              </a:buClr>
              <a:buSzPts val="1400"/>
              <a:buFont typeface="Poppins"/>
              <a:buChar char="▪"/>
              <a:defRPr sz="1400">
                <a:solidFill>
                  <a:schemeClr val="lt1"/>
                </a:solidFill>
                <a:latin typeface="Poppins"/>
                <a:ea typeface="Poppins"/>
                <a:cs typeface="Poppins"/>
                <a:sym typeface="Poppins"/>
              </a:defRPr>
            </a:lvl5pPr>
            <a:lvl6pPr marL="2743200" lvl="5"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3200400" lvl="6"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3657600" lvl="7"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4114800" lvl="8"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sp>
        <p:nvSpPr>
          <p:cNvPr id="1724" name="Google Shape;1724;p218"/>
          <p:cNvSpPr txBox="1">
            <a:spLocks noGrp="1"/>
          </p:cNvSpPr>
          <p:nvPr>
            <p:ph type="body" idx="16"/>
          </p:nvPr>
        </p:nvSpPr>
        <p:spPr>
          <a:xfrm>
            <a:off x="5129419" y="910431"/>
            <a:ext cx="821400" cy="378600"/>
          </a:xfrm>
          <a:prstGeom prst="rect">
            <a:avLst/>
          </a:prstGeom>
          <a:noFill/>
          <a:ln>
            <a:noFill/>
          </a:ln>
        </p:spPr>
        <p:txBody>
          <a:bodyPr spcFirstLastPara="1" wrap="square" lIns="54250" tIns="0" rIns="54250" bIns="0" anchor="t" anchorCtr="0">
            <a:spAutoFit/>
          </a:bodyPr>
          <a:lstStyle>
            <a:lvl1pPr marL="457200" lvl="0"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1pPr>
            <a:lvl2pPr marL="914400" lvl="1"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2pPr>
            <a:lvl3pPr marL="1371600" lvl="2"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3pPr>
            <a:lvl4pPr marL="1828800" lvl="3"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4pPr>
            <a:lvl5pPr marL="2286000" lvl="4"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5pPr>
            <a:lvl6pPr marL="2743200" lvl="5"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6pPr>
            <a:lvl7pPr marL="3200400" lvl="6"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7pPr>
            <a:lvl8pPr marL="3657600" lvl="7"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8pPr>
            <a:lvl9pPr marL="4114800" lvl="8"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9pPr>
          </a:lstStyle>
          <a:p>
            <a:endParaRPr/>
          </a:p>
        </p:txBody>
      </p:sp>
      <p:sp>
        <p:nvSpPr>
          <p:cNvPr id="1725" name="Google Shape;1725;p218"/>
          <p:cNvSpPr txBox="1">
            <a:spLocks noGrp="1"/>
          </p:cNvSpPr>
          <p:nvPr>
            <p:ph type="body" idx="17"/>
          </p:nvPr>
        </p:nvSpPr>
        <p:spPr>
          <a:xfrm>
            <a:off x="5990192" y="926659"/>
            <a:ext cx="2088300" cy="173100"/>
          </a:xfrm>
          <a:prstGeom prst="rect">
            <a:avLst/>
          </a:prstGeom>
          <a:noFill/>
          <a:ln>
            <a:noFill/>
          </a:ln>
        </p:spPr>
        <p:txBody>
          <a:bodyPr spcFirstLastPara="1" wrap="square" lIns="54250" tIns="0" rIns="54250" bIns="0" anchor="t" anchorCtr="0">
            <a:normAutofit/>
          </a:bodyPr>
          <a:lstStyle>
            <a:lvl1pPr marL="457200" lvl="0" indent="-228600" algn="l">
              <a:lnSpc>
                <a:spcPct val="90000"/>
              </a:lnSpc>
              <a:spcBef>
                <a:spcPts val="800"/>
              </a:spcBef>
              <a:spcAft>
                <a:spcPts val="0"/>
              </a:spcAft>
              <a:buSzPts val="1200"/>
              <a:buFont typeface="Poppins Medium"/>
              <a:buNone/>
              <a:defRPr sz="1200">
                <a:solidFill>
                  <a:schemeClr val="lt1"/>
                </a:solidFill>
                <a:latin typeface="Poppins Medium"/>
                <a:ea typeface="Poppins Medium"/>
                <a:cs typeface="Poppins Medium"/>
                <a:sym typeface="Poppins Medium"/>
              </a:defRPr>
            </a:lvl1pPr>
            <a:lvl2pPr marL="914400" lvl="1" indent="-342900" algn="l">
              <a:lnSpc>
                <a:spcPct val="90000"/>
              </a:lnSpc>
              <a:spcBef>
                <a:spcPts val="400"/>
              </a:spcBef>
              <a:spcAft>
                <a:spcPts val="0"/>
              </a:spcAft>
              <a:buSzPts val="1800"/>
              <a:buFont typeface="Poppins Medium"/>
              <a:buChar char="▪"/>
              <a:defRPr sz="1800">
                <a:latin typeface="Poppins Medium"/>
                <a:ea typeface="Poppins Medium"/>
                <a:cs typeface="Poppins Medium"/>
                <a:sym typeface="Poppins Medium"/>
              </a:defRPr>
            </a:lvl2pPr>
            <a:lvl3pPr marL="1371600" lvl="2" indent="-323850" algn="l">
              <a:lnSpc>
                <a:spcPct val="90000"/>
              </a:lnSpc>
              <a:spcBef>
                <a:spcPts val="400"/>
              </a:spcBef>
              <a:spcAft>
                <a:spcPts val="0"/>
              </a:spcAft>
              <a:buSzPts val="1500"/>
              <a:buFont typeface="Poppins Medium"/>
              <a:buChar char="▪"/>
              <a:defRPr sz="1500">
                <a:latin typeface="Poppins Medium"/>
                <a:ea typeface="Poppins Medium"/>
                <a:cs typeface="Poppins Medium"/>
                <a:sym typeface="Poppins Medium"/>
              </a:defRPr>
            </a:lvl3pPr>
            <a:lvl4pPr marL="1828800" lvl="3" indent="-317500" algn="l">
              <a:lnSpc>
                <a:spcPct val="90000"/>
              </a:lnSpc>
              <a:spcBef>
                <a:spcPts val="400"/>
              </a:spcBef>
              <a:spcAft>
                <a:spcPts val="0"/>
              </a:spcAft>
              <a:buSzPts val="1400"/>
              <a:buFont typeface="Poppins Medium"/>
              <a:buChar char="▪"/>
              <a:defRPr sz="1400">
                <a:latin typeface="Poppins Medium"/>
                <a:ea typeface="Poppins Medium"/>
                <a:cs typeface="Poppins Medium"/>
                <a:sym typeface="Poppins Medium"/>
              </a:defRPr>
            </a:lvl4pPr>
            <a:lvl5pPr marL="2286000" lvl="4" indent="-317500" algn="l">
              <a:lnSpc>
                <a:spcPct val="90000"/>
              </a:lnSpc>
              <a:spcBef>
                <a:spcPts val="400"/>
              </a:spcBef>
              <a:spcAft>
                <a:spcPts val="0"/>
              </a:spcAft>
              <a:buSzPts val="1400"/>
              <a:buFont typeface="Poppins Medium"/>
              <a:buChar char="▪"/>
              <a:defRPr sz="1400">
                <a:latin typeface="Poppins Medium"/>
                <a:ea typeface="Poppins Medium"/>
                <a:cs typeface="Poppins Medium"/>
                <a:sym typeface="Poppins Medium"/>
              </a:defRPr>
            </a:lvl5pPr>
            <a:lvl6pPr marL="2743200" lvl="5"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6pPr>
            <a:lvl7pPr marL="3200400" lvl="6"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7pPr>
            <a:lvl8pPr marL="3657600" lvl="7"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8pPr>
            <a:lvl9pPr marL="4114800" lvl="8"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9pPr>
          </a:lstStyle>
          <a:p>
            <a:endParaRPr/>
          </a:p>
        </p:txBody>
      </p:sp>
      <p:sp>
        <p:nvSpPr>
          <p:cNvPr id="1726" name="Google Shape;1726;p218"/>
          <p:cNvSpPr txBox="1">
            <a:spLocks noGrp="1"/>
          </p:cNvSpPr>
          <p:nvPr>
            <p:ph type="body" idx="18"/>
          </p:nvPr>
        </p:nvSpPr>
        <p:spPr>
          <a:xfrm>
            <a:off x="6048943" y="1173161"/>
            <a:ext cx="1399200" cy="0"/>
          </a:xfrm>
          <a:prstGeom prst="rect">
            <a:avLst/>
          </a:prstGeom>
          <a:noFill/>
          <a:ln w="12700" cap="flat" cmpd="sng">
            <a:solidFill>
              <a:schemeClr val="lt1"/>
            </a:solidFill>
            <a:prstDash val="solid"/>
            <a:miter lim="800000"/>
            <a:headEnd type="none" w="sm" len="sm"/>
            <a:tailEnd type="none" w="sm" len="sm"/>
          </a:ln>
        </p:spPr>
        <p:txBody>
          <a:bodyPr spcFirstLastPara="1" wrap="square" lIns="54250" tIns="0" rIns="54250" bIns="0" anchor="t" anchorCtr="0">
            <a:normAutofit/>
          </a:bodyPr>
          <a:lstStyle>
            <a:lvl1pPr marL="457200" lvl="0" indent="-228600" algn="l">
              <a:lnSpc>
                <a:spcPct val="90000"/>
              </a:lnSpc>
              <a:spcBef>
                <a:spcPts val="800"/>
              </a:spcBef>
              <a:spcAft>
                <a:spcPts val="0"/>
              </a:spcAft>
              <a:buSzPts val="100"/>
              <a:buNone/>
              <a:defRPr sz="100">
                <a:solidFill>
                  <a:schemeClr val="dk1"/>
                </a:solidFill>
                <a:latin typeface="Source Serif Pro"/>
                <a:ea typeface="Source Serif Pro"/>
                <a:cs typeface="Source Serif Pro"/>
                <a:sym typeface="Source Serif Pro"/>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27" name="Google Shape;1727;p218"/>
          <p:cNvSpPr txBox="1">
            <a:spLocks noGrp="1"/>
          </p:cNvSpPr>
          <p:nvPr>
            <p:ph type="body" idx="19"/>
          </p:nvPr>
        </p:nvSpPr>
        <p:spPr>
          <a:xfrm>
            <a:off x="5990192" y="1384094"/>
            <a:ext cx="2088300" cy="396300"/>
          </a:xfrm>
          <a:prstGeom prst="rect">
            <a:avLst/>
          </a:prstGeom>
          <a:noFill/>
          <a:ln>
            <a:noFill/>
          </a:ln>
        </p:spPr>
        <p:txBody>
          <a:bodyPr spcFirstLastPara="1" wrap="square" lIns="54250" tIns="0" rIns="54250" bIns="0" anchor="t" anchorCtr="0">
            <a:normAutofit/>
          </a:bodyPr>
          <a:lstStyle>
            <a:lvl1pPr marL="457200" marR="0" lvl="0" indent="-228600" algn="l">
              <a:lnSpc>
                <a:spcPct val="90000"/>
              </a:lnSpc>
              <a:spcBef>
                <a:spcPts val="800"/>
              </a:spcBef>
              <a:spcAft>
                <a:spcPts val="0"/>
              </a:spcAft>
              <a:buClr>
                <a:schemeClr val="lt1"/>
              </a:buClr>
              <a:buSzPts val="1100"/>
              <a:buFont typeface="Poppins"/>
              <a:buNone/>
              <a:defRPr sz="1100">
                <a:solidFill>
                  <a:schemeClr val="lt1"/>
                </a:solidFill>
              </a:defRPr>
            </a:lvl1pPr>
            <a:lvl2pPr marL="914400" lvl="1" indent="-342900" algn="l">
              <a:lnSpc>
                <a:spcPct val="90000"/>
              </a:lnSpc>
              <a:spcBef>
                <a:spcPts val="400"/>
              </a:spcBef>
              <a:spcAft>
                <a:spcPts val="0"/>
              </a:spcAft>
              <a:buClr>
                <a:schemeClr val="lt1"/>
              </a:buClr>
              <a:buSzPts val="1800"/>
              <a:buFont typeface="Poppins"/>
              <a:buChar char="▪"/>
              <a:defRPr sz="1800">
                <a:solidFill>
                  <a:schemeClr val="lt1"/>
                </a:solidFill>
                <a:latin typeface="Poppins"/>
                <a:ea typeface="Poppins"/>
                <a:cs typeface="Poppins"/>
                <a:sym typeface="Poppins"/>
              </a:defRPr>
            </a:lvl2pPr>
            <a:lvl3pPr marL="1371600" lvl="2" indent="-323850" algn="l">
              <a:lnSpc>
                <a:spcPct val="90000"/>
              </a:lnSpc>
              <a:spcBef>
                <a:spcPts val="400"/>
              </a:spcBef>
              <a:spcAft>
                <a:spcPts val="0"/>
              </a:spcAft>
              <a:buClr>
                <a:schemeClr val="lt1"/>
              </a:buClr>
              <a:buSzPts val="1500"/>
              <a:buFont typeface="Poppins"/>
              <a:buChar char="▪"/>
              <a:defRPr sz="1500">
                <a:solidFill>
                  <a:schemeClr val="lt1"/>
                </a:solidFill>
                <a:latin typeface="Poppins"/>
                <a:ea typeface="Poppins"/>
                <a:cs typeface="Poppins"/>
                <a:sym typeface="Poppins"/>
              </a:defRPr>
            </a:lvl3pPr>
            <a:lvl4pPr marL="1828800" lvl="3" indent="-317500" algn="l">
              <a:lnSpc>
                <a:spcPct val="90000"/>
              </a:lnSpc>
              <a:spcBef>
                <a:spcPts val="400"/>
              </a:spcBef>
              <a:spcAft>
                <a:spcPts val="0"/>
              </a:spcAft>
              <a:buClr>
                <a:schemeClr val="lt1"/>
              </a:buClr>
              <a:buSzPts val="1400"/>
              <a:buFont typeface="Poppins"/>
              <a:buChar char="▪"/>
              <a:defRPr sz="1400">
                <a:solidFill>
                  <a:schemeClr val="lt1"/>
                </a:solidFill>
                <a:latin typeface="Poppins"/>
                <a:ea typeface="Poppins"/>
                <a:cs typeface="Poppins"/>
                <a:sym typeface="Poppins"/>
              </a:defRPr>
            </a:lvl4pPr>
            <a:lvl5pPr marL="2286000" lvl="4" indent="-317500" algn="l">
              <a:lnSpc>
                <a:spcPct val="90000"/>
              </a:lnSpc>
              <a:spcBef>
                <a:spcPts val="400"/>
              </a:spcBef>
              <a:spcAft>
                <a:spcPts val="0"/>
              </a:spcAft>
              <a:buClr>
                <a:schemeClr val="lt1"/>
              </a:buClr>
              <a:buSzPts val="1400"/>
              <a:buFont typeface="Poppins"/>
              <a:buChar char="▪"/>
              <a:defRPr sz="1400">
                <a:solidFill>
                  <a:schemeClr val="lt1"/>
                </a:solidFill>
                <a:latin typeface="Poppins"/>
                <a:ea typeface="Poppins"/>
                <a:cs typeface="Poppins"/>
                <a:sym typeface="Poppins"/>
              </a:defRPr>
            </a:lvl5pPr>
            <a:lvl6pPr marL="2743200" lvl="5"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3200400" lvl="6"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3657600" lvl="7"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4114800" lvl="8"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sp>
        <p:nvSpPr>
          <p:cNvPr id="1728" name="Google Shape;1728;p218"/>
          <p:cNvSpPr txBox="1">
            <a:spLocks noGrp="1"/>
          </p:cNvSpPr>
          <p:nvPr>
            <p:ph type="body" idx="20"/>
          </p:nvPr>
        </p:nvSpPr>
        <p:spPr>
          <a:xfrm>
            <a:off x="5129419" y="2001492"/>
            <a:ext cx="821400" cy="378600"/>
          </a:xfrm>
          <a:prstGeom prst="rect">
            <a:avLst/>
          </a:prstGeom>
          <a:noFill/>
          <a:ln>
            <a:noFill/>
          </a:ln>
        </p:spPr>
        <p:txBody>
          <a:bodyPr spcFirstLastPara="1" wrap="square" lIns="54250" tIns="0" rIns="54250" bIns="0" anchor="t" anchorCtr="0">
            <a:spAutoFit/>
          </a:bodyPr>
          <a:lstStyle>
            <a:lvl1pPr marL="457200" lvl="0"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1pPr>
            <a:lvl2pPr marL="914400" lvl="1"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2pPr>
            <a:lvl3pPr marL="1371600" lvl="2"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3pPr>
            <a:lvl4pPr marL="1828800" lvl="3"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4pPr>
            <a:lvl5pPr marL="2286000" lvl="4"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5pPr>
            <a:lvl6pPr marL="2743200" lvl="5"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6pPr>
            <a:lvl7pPr marL="3200400" lvl="6"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7pPr>
            <a:lvl8pPr marL="3657600" lvl="7"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8pPr>
            <a:lvl9pPr marL="4114800" lvl="8"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9pPr>
          </a:lstStyle>
          <a:p>
            <a:endParaRPr/>
          </a:p>
        </p:txBody>
      </p:sp>
      <p:sp>
        <p:nvSpPr>
          <p:cNvPr id="1729" name="Google Shape;1729;p218"/>
          <p:cNvSpPr txBox="1">
            <a:spLocks noGrp="1"/>
          </p:cNvSpPr>
          <p:nvPr>
            <p:ph type="body" idx="21"/>
          </p:nvPr>
        </p:nvSpPr>
        <p:spPr>
          <a:xfrm>
            <a:off x="5990192" y="2017720"/>
            <a:ext cx="2088300" cy="173100"/>
          </a:xfrm>
          <a:prstGeom prst="rect">
            <a:avLst/>
          </a:prstGeom>
          <a:noFill/>
          <a:ln>
            <a:noFill/>
          </a:ln>
        </p:spPr>
        <p:txBody>
          <a:bodyPr spcFirstLastPara="1" wrap="square" lIns="54250" tIns="0" rIns="54250" bIns="0" anchor="t" anchorCtr="0">
            <a:normAutofit/>
          </a:bodyPr>
          <a:lstStyle>
            <a:lvl1pPr marL="457200" lvl="0" indent="-228600" algn="l">
              <a:lnSpc>
                <a:spcPct val="90000"/>
              </a:lnSpc>
              <a:spcBef>
                <a:spcPts val="800"/>
              </a:spcBef>
              <a:spcAft>
                <a:spcPts val="0"/>
              </a:spcAft>
              <a:buSzPts val="1200"/>
              <a:buFont typeface="Poppins Medium"/>
              <a:buNone/>
              <a:defRPr sz="1200">
                <a:solidFill>
                  <a:schemeClr val="lt1"/>
                </a:solidFill>
                <a:latin typeface="Poppins Medium"/>
                <a:ea typeface="Poppins Medium"/>
                <a:cs typeface="Poppins Medium"/>
                <a:sym typeface="Poppins Medium"/>
              </a:defRPr>
            </a:lvl1pPr>
            <a:lvl2pPr marL="914400" lvl="1" indent="-342900" algn="l">
              <a:lnSpc>
                <a:spcPct val="90000"/>
              </a:lnSpc>
              <a:spcBef>
                <a:spcPts val="400"/>
              </a:spcBef>
              <a:spcAft>
                <a:spcPts val="0"/>
              </a:spcAft>
              <a:buSzPts val="1800"/>
              <a:buFont typeface="Poppins Medium"/>
              <a:buChar char="▪"/>
              <a:defRPr sz="1800">
                <a:latin typeface="Poppins Medium"/>
                <a:ea typeface="Poppins Medium"/>
                <a:cs typeface="Poppins Medium"/>
                <a:sym typeface="Poppins Medium"/>
              </a:defRPr>
            </a:lvl2pPr>
            <a:lvl3pPr marL="1371600" lvl="2" indent="-323850" algn="l">
              <a:lnSpc>
                <a:spcPct val="90000"/>
              </a:lnSpc>
              <a:spcBef>
                <a:spcPts val="400"/>
              </a:spcBef>
              <a:spcAft>
                <a:spcPts val="0"/>
              </a:spcAft>
              <a:buSzPts val="1500"/>
              <a:buFont typeface="Poppins Medium"/>
              <a:buChar char="▪"/>
              <a:defRPr sz="1500">
                <a:latin typeface="Poppins Medium"/>
                <a:ea typeface="Poppins Medium"/>
                <a:cs typeface="Poppins Medium"/>
                <a:sym typeface="Poppins Medium"/>
              </a:defRPr>
            </a:lvl3pPr>
            <a:lvl4pPr marL="1828800" lvl="3" indent="-317500" algn="l">
              <a:lnSpc>
                <a:spcPct val="90000"/>
              </a:lnSpc>
              <a:spcBef>
                <a:spcPts val="400"/>
              </a:spcBef>
              <a:spcAft>
                <a:spcPts val="0"/>
              </a:spcAft>
              <a:buSzPts val="1400"/>
              <a:buFont typeface="Poppins Medium"/>
              <a:buChar char="▪"/>
              <a:defRPr sz="1400">
                <a:latin typeface="Poppins Medium"/>
                <a:ea typeface="Poppins Medium"/>
                <a:cs typeface="Poppins Medium"/>
                <a:sym typeface="Poppins Medium"/>
              </a:defRPr>
            </a:lvl4pPr>
            <a:lvl5pPr marL="2286000" lvl="4" indent="-317500" algn="l">
              <a:lnSpc>
                <a:spcPct val="90000"/>
              </a:lnSpc>
              <a:spcBef>
                <a:spcPts val="400"/>
              </a:spcBef>
              <a:spcAft>
                <a:spcPts val="0"/>
              </a:spcAft>
              <a:buSzPts val="1400"/>
              <a:buFont typeface="Poppins Medium"/>
              <a:buChar char="▪"/>
              <a:defRPr sz="1400">
                <a:latin typeface="Poppins Medium"/>
                <a:ea typeface="Poppins Medium"/>
                <a:cs typeface="Poppins Medium"/>
                <a:sym typeface="Poppins Medium"/>
              </a:defRPr>
            </a:lvl5pPr>
            <a:lvl6pPr marL="2743200" lvl="5"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6pPr>
            <a:lvl7pPr marL="3200400" lvl="6"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7pPr>
            <a:lvl8pPr marL="3657600" lvl="7"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8pPr>
            <a:lvl9pPr marL="4114800" lvl="8"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9pPr>
          </a:lstStyle>
          <a:p>
            <a:endParaRPr/>
          </a:p>
        </p:txBody>
      </p:sp>
      <p:sp>
        <p:nvSpPr>
          <p:cNvPr id="1730" name="Google Shape;1730;p218"/>
          <p:cNvSpPr txBox="1">
            <a:spLocks noGrp="1"/>
          </p:cNvSpPr>
          <p:nvPr>
            <p:ph type="body" idx="22"/>
          </p:nvPr>
        </p:nvSpPr>
        <p:spPr>
          <a:xfrm>
            <a:off x="6048943" y="2264223"/>
            <a:ext cx="1399200" cy="0"/>
          </a:xfrm>
          <a:prstGeom prst="rect">
            <a:avLst/>
          </a:prstGeom>
          <a:noFill/>
          <a:ln w="12700" cap="flat" cmpd="sng">
            <a:solidFill>
              <a:schemeClr val="lt1"/>
            </a:solidFill>
            <a:prstDash val="solid"/>
            <a:miter lim="800000"/>
            <a:headEnd type="none" w="sm" len="sm"/>
            <a:tailEnd type="none" w="sm" len="sm"/>
          </a:ln>
        </p:spPr>
        <p:txBody>
          <a:bodyPr spcFirstLastPara="1" wrap="square" lIns="54250" tIns="0" rIns="54250" bIns="0" anchor="t" anchorCtr="0">
            <a:normAutofit/>
          </a:bodyPr>
          <a:lstStyle>
            <a:lvl1pPr marL="457200" lvl="0" indent="-228600" algn="l">
              <a:lnSpc>
                <a:spcPct val="90000"/>
              </a:lnSpc>
              <a:spcBef>
                <a:spcPts val="800"/>
              </a:spcBef>
              <a:spcAft>
                <a:spcPts val="0"/>
              </a:spcAft>
              <a:buSzPts val="100"/>
              <a:buNone/>
              <a:defRPr sz="100">
                <a:solidFill>
                  <a:schemeClr val="dk1"/>
                </a:solidFill>
                <a:latin typeface="Source Serif Pro"/>
                <a:ea typeface="Source Serif Pro"/>
                <a:cs typeface="Source Serif Pro"/>
                <a:sym typeface="Source Serif Pro"/>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31" name="Google Shape;1731;p218"/>
          <p:cNvSpPr txBox="1">
            <a:spLocks noGrp="1"/>
          </p:cNvSpPr>
          <p:nvPr>
            <p:ph type="body" idx="23"/>
          </p:nvPr>
        </p:nvSpPr>
        <p:spPr>
          <a:xfrm>
            <a:off x="5990192" y="2475155"/>
            <a:ext cx="2088300" cy="396300"/>
          </a:xfrm>
          <a:prstGeom prst="rect">
            <a:avLst/>
          </a:prstGeom>
          <a:noFill/>
          <a:ln>
            <a:noFill/>
          </a:ln>
        </p:spPr>
        <p:txBody>
          <a:bodyPr spcFirstLastPara="1" wrap="square" lIns="54250" tIns="0" rIns="54250" bIns="0" anchor="t" anchorCtr="0">
            <a:normAutofit/>
          </a:bodyPr>
          <a:lstStyle>
            <a:lvl1pPr marL="457200" marR="0" lvl="0" indent="-228600" algn="l">
              <a:lnSpc>
                <a:spcPct val="90000"/>
              </a:lnSpc>
              <a:spcBef>
                <a:spcPts val="800"/>
              </a:spcBef>
              <a:spcAft>
                <a:spcPts val="0"/>
              </a:spcAft>
              <a:buClr>
                <a:schemeClr val="lt1"/>
              </a:buClr>
              <a:buSzPts val="1100"/>
              <a:buFont typeface="Poppins"/>
              <a:buNone/>
              <a:defRPr sz="1100">
                <a:solidFill>
                  <a:schemeClr val="lt1"/>
                </a:solidFill>
              </a:defRPr>
            </a:lvl1pPr>
            <a:lvl2pPr marL="914400" lvl="1" indent="-342900" algn="l">
              <a:lnSpc>
                <a:spcPct val="90000"/>
              </a:lnSpc>
              <a:spcBef>
                <a:spcPts val="400"/>
              </a:spcBef>
              <a:spcAft>
                <a:spcPts val="0"/>
              </a:spcAft>
              <a:buClr>
                <a:schemeClr val="lt1"/>
              </a:buClr>
              <a:buSzPts val="1800"/>
              <a:buFont typeface="Poppins"/>
              <a:buChar char="▪"/>
              <a:defRPr sz="1800">
                <a:solidFill>
                  <a:schemeClr val="lt1"/>
                </a:solidFill>
                <a:latin typeface="Poppins"/>
                <a:ea typeface="Poppins"/>
                <a:cs typeface="Poppins"/>
                <a:sym typeface="Poppins"/>
              </a:defRPr>
            </a:lvl2pPr>
            <a:lvl3pPr marL="1371600" lvl="2" indent="-323850" algn="l">
              <a:lnSpc>
                <a:spcPct val="90000"/>
              </a:lnSpc>
              <a:spcBef>
                <a:spcPts val="400"/>
              </a:spcBef>
              <a:spcAft>
                <a:spcPts val="0"/>
              </a:spcAft>
              <a:buClr>
                <a:schemeClr val="lt1"/>
              </a:buClr>
              <a:buSzPts val="1500"/>
              <a:buFont typeface="Poppins"/>
              <a:buChar char="▪"/>
              <a:defRPr sz="1500">
                <a:solidFill>
                  <a:schemeClr val="lt1"/>
                </a:solidFill>
                <a:latin typeface="Poppins"/>
                <a:ea typeface="Poppins"/>
                <a:cs typeface="Poppins"/>
                <a:sym typeface="Poppins"/>
              </a:defRPr>
            </a:lvl3pPr>
            <a:lvl4pPr marL="1828800" lvl="3" indent="-317500" algn="l">
              <a:lnSpc>
                <a:spcPct val="90000"/>
              </a:lnSpc>
              <a:spcBef>
                <a:spcPts val="400"/>
              </a:spcBef>
              <a:spcAft>
                <a:spcPts val="0"/>
              </a:spcAft>
              <a:buClr>
                <a:schemeClr val="lt1"/>
              </a:buClr>
              <a:buSzPts val="1400"/>
              <a:buFont typeface="Poppins"/>
              <a:buChar char="▪"/>
              <a:defRPr sz="1400">
                <a:solidFill>
                  <a:schemeClr val="lt1"/>
                </a:solidFill>
                <a:latin typeface="Poppins"/>
                <a:ea typeface="Poppins"/>
                <a:cs typeface="Poppins"/>
                <a:sym typeface="Poppins"/>
              </a:defRPr>
            </a:lvl4pPr>
            <a:lvl5pPr marL="2286000" lvl="4" indent="-317500" algn="l">
              <a:lnSpc>
                <a:spcPct val="90000"/>
              </a:lnSpc>
              <a:spcBef>
                <a:spcPts val="400"/>
              </a:spcBef>
              <a:spcAft>
                <a:spcPts val="0"/>
              </a:spcAft>
              <a:buClr>
                <a:schemeClr val="lt1"/>
              </a:buClr>
              <a:buSzPts val="1400"/>
              <a:buFont typeface="Poppins"/>
              <a:buChar char="▪"/>
              <a:defRPr sz="1400">
                <a:solidFill>
                  <a:schemeClr val="lt1"/>
                </a:solidFill>
                <a:latin typeface="Poppins"/>
                <a:ea typeface="Poppins"/>
                <a:cs typeface="Poppins"/>
                <a:sym typeface="Poppins"/>
              </a:defRPr>
            </a:lvl5pPr>
            <a:lvl6pPr marL="2743200" lvl="5"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3200400" lvl="6"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3657600" lvl="7"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4114800" lvl="8"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sp>
        <p:nvSpPr>
          <p:cNvPr id="1732" name="Google Shape;1732;p218"/>
          <p:cNvSpPr txBox="1">
            <a:spLocks noGrp="1"/>
          </p:cNvSpPr>
          <p:nvPr>
            <p:ph type="body" idx="24"/>
          </p:nvPr>
        </p:nvSpPr>
        <p:spPr>
          <a:xfrm>
            <a:off x="5129419" y="3106617"/>
            <a:ext cx="821400" cy="378600"/>
          </a:xfrm>
          <a:prstGeom prst="rect">
            <a:avLst/>
          </a:prstGeom>
          <a:noFill/>
          <a:ln>
            <a:noFill/>
          </a:ln>
        </p:spPr>
        <p:txBody>
          <a:bodyPr spcFirstLastPara="1" wrap="square" lIns="54250" tIns="0" rIns="54250" bIns="0" anchor="t" anchorCtr="0">
            <a:spAutoFit/>
          </a:bodyPr>
          <a:lstStyle>
            <a:lvl1pPr marL="457200" lvl="0"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1pPr>
            <a:lvl2pPr marL="914400" lvl="1"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2pPr>
            <a:lvl3pPr marL="1371600" lvl="2"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3pPr>
            <a:lvl4pPr marL="1828800" lvl="3"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4pPr>
            <a:lvl5pPr marL="2286000" lvl="4" indent="-228600" algn="r">
              <a:lnSpc>
                <a:spcPct val="90000"/>
              </a:lnSpc>
              <a:spcBef>
                <a:spcPts val="800"/>
              </a:spcBef>
              <a:spcAft>
                <a:spcPts val="0"/>
              </a:spcAft>
              <a:buSzPts val="2600"/>
              <a:buFont typeface="Poppins SemiBold"/>
              <a:buNone/>
              <a:defRPr sz="2600">
                <a:solidFill>
                  <a:schemeClr val="accent1"/>
                </a:solidFill>
                <a:latin typeface="Poppins SemiBold"/>
                <a:ea typeface="Poppins SemiBold"/>
                <a:cs typeface="Poppins SemiBold"/>
                <a:sym typeface="Poppins SemiBold"/>
              </a:defRPr>
            </a:lvl5pPr>
            <a:lvl6pPr marL="2743200" lvl="5"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6pPr>
            <a:lvl7pPr marL="3200400" lvl="6"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7pPr>
            <a:lvl8pPr marL="3657600" lvl="7"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8pPr>
            <a:lvl9pPr marL="4114800" lvl="8" indent="-317500" algn="l">
              <a:lnSpc>
                <a:spcPct val="90000"/>
              </a:lnSpc>
              <a:spcBef>
                <a:spcPts val="400"/>
              </a:spcBef>
              <a:spcAft>
                <a:spcPts val="0"/>
              </a:spcAft>
              <a:buClr>
                <a:schemeClr val="dk1"/>
              </a:buClr>
              <a:buSzPts val="1400"/>
              <a:buFont typeface="Poppins SemiBold"/>
              <a:buChar char="•"/>
              <a:defRPr>
                <a:latin typeface="Poppins SemiBold"/>
                <a:ea typeface="Poppins SemiBold"/>
                <a:cs typeface="Poppins SemiBold"/>
                <a:sym typeface="Poppins SemiBold"/>
              </a:defRPr>
            </a:lvl9pPr>
          </a:lstStyle>
          <a:p>
            <a:endParaRPr/>
          </a:p>
        </p:txBody>
      </p:sp>
      <p:sp>
        <p:nvSpPr>
          <p:cNvPr id="1733" name="Google Shape;1733;p218"/>
          <p:cNvSpPr txBox="1">
            <a:spLocks noGrp="1"/>
          </p:cNvSpPr>
          <p:nvPr>
            <p:ph type="body" idx="25"/>
          </p:nvPr>
        </p:nvSpPr>
        <p:spPr>
          <a:xfrm>
            <a:off x="5990192" y="3122845"/>
            <a:ext cx="2088300" cy="173100"/>
          </a:xfrm>
          <a:prstGeom prst="rect">
            <a:avLst/>
          </a:prstGeom>
          <a:noFill/>
          <a:ln>
            <a:noFill/>
          </a:ln>
        </p:spPr>
        <p:txBody>
          <a:bodyPr spcFirstLastPara="1" wrap="square" lIns="54250" tIns="0" rIns="54250" bIns="0" anchor="t" anchorCtr="0">
            <a:normAutofit/>
          </a:bodyPr>
          <a:lstStyle>
            <a:lvl1pPr marL="457200" lvl="0" indent="-228600" algn="l">
              <a:lnSpc>
                <a:spcPct val="90000"/>
              </a:lnSpc>
              <a:spcBef>
                <a:spcPts val="800"/>
              </a:spcBef>
              <a:spcAft>
                <a:spcPts val="0"/>
              </a:spcAft>
              <a:buSzPts val="1200"/>
              <a:buFont typeface="Poppins Medium"/>
              <a:buNone/>
              <a:defRPr sz="1200">
                <a:solidFill>
                  <a:schemeClr val="lt1"/>
                </a:solidFill>
                <a:latin typeface="Poppins Medium"/>
                <a:ea typeface="Poppins Medium"/>
                <a:cs typeface="Poppins Medium"/>
                <a:sym typeface="Poppins Medium"/>
              </a:defRPr>
            </a:lvl1pPr>
            <a:lvl2pPr marL="914400" lvl="1" indent="-342900" algn="l">
              <a:lnSpc>
                <a:spcPct val="90000"/>
              </a:lnSpc>
              <a:spcBef>
                <a:spcPts val="400"/>
              </a:spcBef>
              <a:spcAft>
                <a:spcPts val="0"/>
              </a:spcAft>
              <a:buSzPts val="1800"/>
              <a:buFont typeface="Poppins Medium"/>
              <a:buChar char="▪"/>
              <a:defRPr sz="1800">
                <a:latin typeface="Poppins Medium"/>
                <a:ea typeface="Poppins Medium"/>
                <a:cs typeface="Poppins Medium"/>
                <a:sym typeface="Poppins Medium"/>
              </a:defRPr>
            </a:lvl2pPr>
            <a:lvl3pPr marL="1371600" lvl="2" indent="-323850" algn="l">
              <a:lnSpc>
                <a:spcPct val="90000"/>
              </a:lnSpc>
              <a:spcBef>
                <a:spcPts val="400"/>
              </a:spcBef>
              <a:spcAft>
                <a:spcPts val="0"/>
              </a:spcAft>
              <a:buSzPts val="1500"/>
              <a:buFont typeface="Poppins Medium"/>
              <a:buChar char="▪"/>
              <a:defRPr sz="1500">
                <a:latin typeface="Poppins Medium"/>
                <a:ea typeface="Poppins Medium"/>
                <a:cs typeface="Poppins Medium"/>
                <a:sym typeface="Poppins Medium"/>
              </a:defRPr>
            </a:lvl3pPr>
            <a:lvl4pPr marL="1828800" lvl="3" indent="-317500" algn="l">
              <a:lnSpc>
                <a:spcPct val="90000"/>
              </a:lnSpc>
              <a:spcBef>
                <a:spcPts val="400"/>
              </a:spcBef>
              <a:spcAft>
                <a:spcPts val="0"/>
              </a:spcAft>
              <a:buSzPts val="1400"/>
              <a:buFont typeface="Poppins Medium"/>
              <a:buChar char="▪"/>
              <a:defRPr sz="1400">
                <a:latin typeface="Poppins Medium"/>
                <a:ea typeface="Poppins Medium"/>
                <a:cs typeface="Poppins Medium"/>
                <a:sym typeface="Poppins Medium"/>
              </a:defRPr>
            </a:lvl4pPr>
            <a:lvl5pPr marL="2286000" lvl="4" indent="-317500" algn="l">
              <a:lnSpc>
                <a:spcPct val="90000"/>
              </a:lnSpc>
              <a:spcBef>
                <a:spcPts val="400"/>
              </a:spcBef>
              <a:spcAft>
                <a:spcPts val="0"/>
              </a:spcAft>
              <a:buSzPts val="1400"/>
              <a:buFont typeface="Poppins Medium"/>
              <a:buChar char="▪"/>
              <a:defRPr sz="1400">
                <a:latin typeface="Poppins Medium"/>
                <a:ea typeface="Poppins Medium"/>
                <a:cs typeface="Poppins Medium"/>
                <a:sym typeface="Poppins Medium"/>
              </a:defRPr>
            </a:lvl5pPr>
            <a:lvl6pPr marL="2743200" lvl="5"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6pPr>
            <a:lvl7pPr marL="3200400" lvl="6"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7pPr>
            <a:lvl8pPr marL="3657600" lvl="7"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8pPr>
            <a:lvl9pPr marL="4114800" lvl="8" indent="-317500" algn="l">
              <a:lnSpc>
                <a:spcPct val="90000"/>
              </a:lnSpc>
              <a:spcBef>
                <a:spcPts val="400"/>
              </a:spcBef>
              <a:spcAft>
                <a:spcPts val="0"/>
              </a:spcAft>
              <a:buClr>
                <a:schemeClr val="dk1"/>
              </a:buClr>
              <a:buSzPts val="1400"/>
              <a:buFont typeface="Poppins Medium"/>
              <a:buChar char="•"/>
              <a:defRPr>
                <a:latin typeface="Poppins Medium"/>
                <a:ea typeface="Poppins Medium"/>
                <a:cs typeface="Poppins Medium"/>
                <a:sym typeface="Poppins Medium"/>
              </a:defRPr>
            </a:lvl9pPr>
          </a:lstStyle>
          <a:p>
            <a:endParaRPr/>
          </a:p>
        </p:txBody>
      </p:sp>
      <p:sp>
        <p:nvSpPr>
          <p:cNvPr id="1734" name="Google Shape;1734;p218"/>
          <p:cNvSpPr txBox="1">
            <a:spLocks noGrp="1"/>
          </p:cNvSpPr>
          <p:nvPr>
            <p:ph type="body" idx="26"/>
          </p:nvPr>
        </p:nvSpPr>
        <p:spPr>
          <a:xfrm>
            <a:off x="6048943" y="3369347"/>
            <a:ext cx="1399200" cy="0"/>
          </a:xfrm>
          <a:prstGeom prst="rect">
            <a:avLst/>
          </a:prstGeom>
          <a:noFill/>
          <a:ln w="12700" cap="flat" cmpd="sng">
            <a:solidFill>
              <a:schemeClr val="lt1"/>
            </a:solidFill>
            <a:prstDash val="solid"/>
            <a:miter lim="800000"/>
            <a:headEnd type="none" w="sm" len="sm"/>
            <a:tailEnd type="none" w="sm" len="sm"/>
          </a:ln>
        </p:spPr>
        <p:txBody>
          <a:bodyPr spcFirstLastPara="1" wrap="square" lIns="54250" tIns="0" rIns="54250" bIns="0" anchor="t" anchorCtr="0">
            <a:normAutofit/>
          </a:bodyPr>
          <a:lstStyle>
            <a:lvl1pPr marL="457200" lvl="0" indent="-228600" algn="l">
              <a:lnSpc>
                <a:spcPct val="90000"/>
              </a:lnSpc>
              <a:spcBef>
                <a:spcPts val="800"/>
              </a:spcBef>
              <a:spcAft>
                <a:spcPts val="0"/>
              </a:spcAft>
              <a:buSzPts val="100"/>
              <a:buNone/>
              <a:defRPr sz="100">
                <a:solidFill>
                  <a:schemeClr val="dk1"/>
                </a:solidFill>
                <a:latin typeface="Source Serif Pro"/>
                <a:ea typeface="Source Serif Pro"/>
                <a:cs typeface="Source Serif Pro"/>
                <a:sym typeface="Source Serif Pro"/>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35" name="Google Shape;1735;p218"/>
          <p:cNvSpPr txBox="1">
            <a:spLocks noGrp="1"/>
          </p:cNvSpPr>
          <p:nvPr>
            <p:ph type="body" idx="27"/>
          </p:nvPr>
        </p:nvSpPr>
        <p:spPr>
          <a:xfrm>
            <a:off x="5990192" y="3580280"/>
            <a:ext cx="2088300" cy="396300"/>
          </a:xfrm>
          <a:prstGeom prst="rect">
            <a:avLst/>
          </a:prstGeom>
          <a:noFill/>
          <a:ln>
            <a:noFill/>
          </a:ln>
        </p:spPr>
        <p:txBody>
          <a:bodyPr spcFirstLastPara="1" wrap="square" lIns="54250" tIns="0" rIns="54250" bIns="0" anchor="t" anchorCtr="0">
            <a:normAutofit/>
          </a:bodyPr>
          <a:lstStyle>
            <a:lvl1pPr marL="457200" marR="0" lvl="0" indent="-228600" algn="l">
              <a:lnSpc>
                <a:spcPct val="90000"/>
              </a:lnSpc>
              <a:spcBef>
                <a:spcPts val="800"/>
              </a:spcBef>
              <a:spcAft>
                <a:spcPts val="0"/>
              </a:spcAft>
              <a:buClr>
                <a:schemeClr val="lt1"/>
              </a:buClr>
              <a:buSzPts val="1100"/>
              <a:buFont typeface="Poppins"/>
              <a:buNone/>
              <a:defRPr sz="1100">
                <a:solidFill>
                  <a:schemeClr val="lt1"/>
                </a:solidFill>
              </a:defRPr>
            </a:lvl1pPr>
            <a:lvl2pPr marL="914400" lvl="1" indent="-342900" algn="l">
              <a:lnSpc>
                <a:spcPct val="90000"/>
              </a:lnSpc>
              <a:spcBef>
                <a:spcPts val="400"/>
              </a:spcBef>
              <a:spcAft>
                <a:spcPts val="0"/>
              </a:spcAft>
              <a:buClr>
                <a:schemeClr val="lt1"/>
              </a:buClr>
              <a:buSzPts val="1800"/>
              <a:buFont typeface="Poppins"/>
              <a:buChar char="▪"/>
              <a:defRPr sz="1800">
                <a:solidFill>
                  <a:schemeClr val="lt1"/>
                </a:solidFill>
                <a:latin typeface="Poppins"/>
                <a:ea typeface="Poppins"/>
                <a:cs typeface="Poppins"/>
                <a:sym typeface="Poppins"/>
              </a:defRPr>
            </a:lvl2pPr>
            <a:lvl3pPr marL="1371600" lvl="2" indent="-323850" algn="l">
              <a:lnSpc>
                <a:spcPct val="90000"/>
              </a:lnSpc>
              <a:spcBef>
                <a:spcPts val="400"/>
              </a:spcBef>
              <a:spcAft>
                <a:spcPts val="0"/>
              </a:spcAft>
              <a:buClr>
                <a:schemeClr val="lt1"/>
              </a:buClr>
              <a:buSzPts val="1500"/>
              <a:buFont typeface="Poppins"/>
              <a:buChar char="▪"/>
              <a:defRPr sz="1500">
                <a:solidFill>
                  <a:schemeClr val="lt1"/>
                </a:solidFill>
                <a:latin typeface="Poppins"/>
                <a:ea typeface="Poppins"/>
                <a:cs typeface="Poppins"/>
                <a:sym typeface="Poppins"/>
              </a:defRPr>
            </a:lvl3pPr>
            <a:lvl4pPr marL="1828800" lvl="3" indent="-317500" algn="l">
              <a:lnSpc>
                <a:spcPct val="90000"/>
              </a:lnSpc>
              <a:spcBef>
                <a:spcPts val="400"/>
              </a:spcBef>
              <a:spcAft>
                <a:spcPts val="0"/>
              </a:spcAft>
              <a:buClr>
                <a:schemeClr val="lt1"/>
              </a:buClr>
              <a:buSzPts val="1400"/>
              <a:buFont typeface="Poppins"/>
              <a:buChar char="▪"/>
              <a:defRPr sz="1400">
                <a:solidFill>
                  <a:schemeClr val="lt1"/>
                </a:solidFill>
                <a:latin typeface="Poppins"/>
                <a:ea typeface="Poppins"/>
                <a:cs typeface="Poppins"/>
                <a:sym typeface="Poppins"/>
              </a:defRPr>
            </a:lvl4pPr>
            <a:lvl5pPr marL="2286000" lvl="4" indent="-317500" algn="l">
              <a:lnSpc>
                <a:spcPct val="90000"/>
              </a:lnSpc>
              <a:spcBef>
                <a:spcPts val="400"/>
              </a:spcBef>
              <a:spcAft>
                <a:spcPts val="0"/>
              </a:spcAft>
              <a:buClr>
                <a:schemeClr val="lt1"/>
              </a:buClr>
              <a:buSzPts val="1400"/>
              <a:buFont typeface="Poppins"/>
              <a:buChar char="▪"/>
              <a:defRPr sz="1400">
                <a:solidFill>
                  <a:schemeClr val="lt1"/>
                </a:solidFill>
                <a:latin typeface="Poppins"/>
                <a:ea typeface="Poppins"/>
                <a:cs typeface="Poppins"/>
                <a:sym typeface="Poppins"/>
              </a:defRPr>
            </a:lvl5pPr>
            <a:lvl6pPr marL="2743200" lvl="5"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3200400" lvl="6"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3657600" lvl="7"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4114800" lvl="8" indent="-317500" algn="l">
              <a:lnSpc>
                <a:spcPct val="90000"/>
              </a:lnSpc>
              <a:spcBef>
                <a:spcPts val="400"/>
              </a:spcBef>
              <a:spcAft>
                <a:spcPts val="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pic>
        <p:nvPicPr>
          <p:cNvPr id="1736" name="Google Shape;1736;p218"/>
          <p:cNvPicPr preferRelativeResize="0"/>
          <p:nvPr/>
        </p:nvPicPr>
        <p:blipFill>
          <a:blip r:embed="rId2">
            <a:alphaModFix/>
          </a:blip>
          <a:stretch>
            <a:fillRect/>
          </a:stretch>
        </p:blipFill>
        <p:spPr>
          <a:xfrm>
            <a:off x="115675" y="4923212"/>
            <a:ext cx="165325" cy="165325"/>
          </a:xfrm>
          <a:prstGeom prst="rect">
            <a:avLst/>
          </a:prstGeom>
          <a:noFill/>
          <a:ln>
            <a:noFill/>
          </a:ln>
        </p:spPr>
      </p:pic>
      <p:sp>
        <p:nvSpPr>
          <p:cNvPr id="1737" name="Google Shape;1737;p218"/>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1738" name="Google Shape;1738;p218"/>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chemeClr val="lt1"/>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13_Blank">
  <p:cSld name="13_Blank">
    <p:bg>
      <p:bgPr>
        <a:solidFill>
          <a:schemeClr val="dk1"/>
        </a:solidFill>
        <a:effectLst/>
      </p:bgPr>
    </p:bg>
    <p:spTree>
      <p:nvGrpSpPr>
        <p:cNvPr id="1" name="Shape 1739"/>
        <p:cNvGrpSpPr/>
        <p:nvPr/>
      </p:nvGrpSpPr>
      <p:grpSpPr>
        <a:xfrm>
          <a:off x="0" y="0"/>
          <a:ext cx="0" cy="0"/>
          <a:chOff x="0" y="0"/>
          <a:chExt cx="0" cy="0"/>
        </a:xfrm>
      </p:grpSpPr>
      <p:pic>
        <p:nvPicPr>
          <p:cNvPr id="1740" name="Google Shape;1740;p219"/>
          <p:cNvPicPr preferRelativeResize="0">
            <a:picLocks noGrp="1"/>
          </p:cNvPicPr>
          <p:nvPr>
            <p:ph type="pic" idx="2"/>
          </p:nvPr>
        </p:nvPicPr>
        <p:blipFill/>
        <p:spPr>
          <a:xfrm>
            <a:off x="4996748" y="307657"/>
            <a:ext cx="3705600" cy="4548000"/>
          </a:xfrm>
          <a:prstGeom prst="rect">
            <a:avLst/>
          </a:prstGeom>
          <a:blipFill rotWithShape="1">
            <a:blip r:embed="rId2">
              <a:alphaModFix/>
            </a:blip>
            <a:stretch>
              <a:fillRect/>
            </a:stretch>
          </a:blipFill>
          <a:ln>
            <a:noFill/>
          </a:ln>
        </p:spPr>
      </p:pic>
      <p:sp>
        <p:nvSpPr>
          <p:cNvPr id="1741" name="Google Shape;1741;p219"/>
          <p:cNvSpPr txBox="1">
            <a:spLocks noGrp="1"/>
          </p:cNvSpPr>
          <p:nvPr>
            <p:ph type="body" idx="1"/>
          </p:nvPr>
        </p:nvSpPr>
        <p:spPr>
          <a:xfrm>
            <a:off x="4652963" y="0"/>
            <a:ext cx="4491000" cy="5212200"/>
          </a:xfrm>
          <a:prstGeom prst="rect">
            <a:avLst/>
          </a:prstGeom>
          <a:solidFill>
            <a:schemeClr val="dk1"/>
          </a:solidFill>
          <a:ln>
            <a:noFill/>
          </a:ln>
        </p:spPr>
        <p:txBody>
          <a:bodyPr spcFirstLastPara="1" wrap="square" lIns="54250" tIns="0" rIns="54250" bIns="0" anchor="t" anchorCtr="0">
            <a:noAutofit/>
          </a:bodyPr>
          <a:lstStyle>
            <a:lvl1pPr marL="457200" lvl="0" indent="-228600" algn="l">
              <a:lnSpc>
                <a:spcPct val="90000"/>
              </a:lnSpc>
              <a:spcBef>
                <a:spcPts val="800"/>
              </a:spcBef>
              <a:spcAft>
                <a:spcPts val="0"/>
              </a:spcAft>
              <a:buSzPts val="600"/>
              <a:buNone/>
              <a:defRPr sz="600">
                <a:solidFill>
                  <a:schemeClr val="dk1"/>
                </a:solidFill>
                <a:latin typeface="Poppins"/>
                <a:ea typeface="Poppins"/>
                <a:cs typeface="Poppins"/>
                <a:sym typeface="Poppins"/>
              </a:defRPr>
            </a:lvl1pPr>
            <a:lvl2pPr marL="914400" lvl="1" indent="-228600" algn="l">
              <a:lnSpc>
                <a:spcPct val="90000"/>
              </a:lnSpc>
              <a:spcBef>
                <a:spcPts val="400"/>
              </a:spcBef>
              <a:spcAft>
                <a:spcPts val="0"/>
              </a:spcAft>
              <a:buSzPts val="600"/>
              <a:buNone/>
              <a:defRPr sz="600">
                <a:solidFill>
                  <a:schemeClr val="dk1"/>
                </a:solidFill>
                <a:latin typeface="Poppins"/>
                <a:ea typeface="Poppins"/>
                <a:cs typeface="Poppins"/>
                <a:sym typeface="Poppins"/>
              </a:defRPr>
            </a:lvl2pPr>
            <a:lvl3pPr marL="1371600" lvl="2" indent="-228600" algn="l">
              <a:lnSpc>
                <a:spcPct val="90000"/>
              </a:lnSpc>
              <a:spcBef>
                <a:spcPts val="400"/>
              </a:spcBef>
              <a:spcAft>
                <a:spcPts val="0"/>
              </a:spcAft>
              <a:buSzPts val="600"/>
              <a:buNone/>
              <a:defRPr sz="600">
                <a:solidFill>
                  <a:schemeClr val="dk1"/>
                </a:solidFill>
                <a:latin typeface="Poppins"/>
                <a:ea typeface="Poppins"/>
                <a:cs typeface="Poppins"/>
                <a:sym typeface="Poppins"/>
              </a:defRPr>
            </a:lvl3pPr>
            <a:lvl4pPr marL="1828800" lvl="3" indent="-228600" algn="l">
              <a:lnSpc>
                <a:spcPct val="90000"/>
              </a:lnSpc>
              <a:spcBef>
                <a:spcPts val="400"/>
              </a:spcBef>
              <a:spcAft>
                <a:spcPts val="0"/>
              </a:spcAft>
              <a:buSzPts val="600"/>
              <a:buNone/>
              <a:defRPr sz="600">
                <a:solidFill>
                  <a:schemeClr val="dk1"/>
                </a:solidFill>
                <a:latin typeface="Poppins"/>
                <a:ea typeface="Poppins"/>
                <a:cs typeface="Poppins"/>
                <a:sym typeface="Poppins"/>
              </a:defRPr>
            </a:lvl4pPr>
            <a:lvl5pPr marL="2286000" lvl="4" indent="-228600" algn="l">
              <a:lnSpc>
                <a:spcPct val="90000"/>
              </a:lnSpc>
              <a:spcBef>
                <a:spcPts val="400"/>
              </a:spcBef>
              <a:spcAft>
                <a:spcPts val="0"/>
              </a:spcAft>
              <a:buSzPts val="600"/>
              <a:buNone/>
              <a:defRPr sz="600">
                <a:solidFill>
                  <a:schemeClr val="dk1"/>
                </a:solidFill>
                <a:latin typeface="Poppins"/>
                <a:ea typeface="Poppins"/>
                <a:cs typeface="Poppins"/>
                <a:sym typeface="Poppins"/>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42" name="Google Shape;1742;p219"/>
          <p:cNvSpPr txBox="1">
            <a:spLocks noGrp="1"/>
          </p:cNvSpPr>
          <p:nvPr>
            <p:ph type="body" idx="3"/>
          </p:nvPr>
        </p:nvSpPr>
        <p:spPr>
          <a:xfrm>
            <a:off x="1418750" y="3220007"/>
            <a:ext cx="2343600" cy="446100"/>
          </a:xfrm>
          <a:prstGeom prst="rect">
            <a:avLst/>
          </a:prstGeom>
          <a:noFill/>
          <a:ln>
            <a:noFill/>
          </a:ln>
        </p:spPr>
        <p:txBody>
          <a:bodyPr spcFirstLastPara="1" wrap="square" lIns="27125" tIns="0" rIns="27125" bIns="0" anchor="t" anchorCtr="0">
            <a:noAutofit/>
          </a:bodyPr>
          <a:lstStyle>
            <a:lvl1pPr marL="457200" lvl="0" indent="-228600" algn="l">
              <a:lnSpc>
                <a:spcPct val="90000"/>
              </a:lnSpc>
              <a:spcBef>
                <a:spcPts val="800"/>
              </a:spcBef>
              <a:spcAft>
                <a:spcPts val="0"/>
              </a:spcAft>
              <a:buSzPts val="1100"/>
              <a:buNone/>
              <a:defRPr sz="1100">
                <a:solidFill>
                  <a:schemeClr val="lt1"/>
                </a:solidFill>
                <a:latin typeface="Poppins"/>
                <a:ea typeface="Poppins"/>
                <a:cs typeface="Poppins"/>
                <a:sym typeface="Poppins"/>
              </a:defRPr>
            </a:lvl1pPr>
            <a:lvl2pPr marL="914400" lvl="1" indent="-228600" algn="l">
              <a:lnSpc>
                <a:spcPct val="90000"/>
              </a:lnSpc>
              <a:spcBef>
                <a:spcPts val="400"/>
              </a:spcBef>
              <a:spcAft>
                <a:spcPts val="0"/>
              </a:spcAft>
              <a:buSzPts val="1100"/>
              <a:buNone/>
              <a:defRPr sz="1100">
                <a:solidFill>
                  <a:schemeClr val="lt1"/>
                </a:solidFill>
                <a:latin typeface="Poppins"/>
                <a:ea typeface="Poppins"/>
                <a:cs typeface="Poppins"/>
                <a:sym typeface="Poppins"/>
              </a:defRPr>
            </a:lvl2pPr>
            <a:lvl3pPr marL="1371600" lvl="2" indent="-228600" algn="l">
              <a:lnSpc>
                <a:spcPct val="90000"/>
              </a:lnSpc>
              <a:spcBef>
                <a:spcPts val="400"/>
              </a:spcBef>
              <a:spcAft>
                <a:spcPts val="0"/>
              </a:spcAft>
              <a:buSzPts val="1100"/>
              <a:buNone/>
              <a:defRPr sz="1100">
                <a:solidFill>
                  <a:schemeClr val="lt1"/>
                </a:solidFill>
                <a:latin typeface="Poppins"/>
                <a:ea typeface="Poppins"/>
                <a:cs typeface="Poppins"/>
                <a:sym typeface="Poppins"/>
              </a:defRPr>
            </a:lvl3pPr>
            <a:lvl4pPr marL="1828800" lvl="3" indent="-228600" algn="l">
              <a:lnSpc>
                <a:spcPct val="90000"/>
              </a:lnSpc>
              <a:spcBef>
                <a:spcPts val="400"/>
              </a:spcBef>
              <a:spcAft>
                <a:spcPts val="0"/>
              </a:spcAft>
              <a:buSzPts val="1100"/>
              <a:buNone/>
              <a:defRPr sz="1100">
                <a:solidFill>
                  <a:schemeClr val="lt1"/>
                </a:solidFill>
                <a:latin typeface="Poppins"/>
                <a:ea typeface="Poppins"/>
                <a:cs typeface="Poppins"/>
                <a:sym typeface="Poppins"/>
              </a:defRPr>
            </a:lvl4pPr>
            <a:lvl5pPr marL="2286000" lvl="4" indent="-228600" algn="l">
              <a:lnSpc>
                <a:spcPct val="90000"/>
              </a:lnSpc>
              <a:spcBef>
                <a:spcPts val="400"/>
              </a:spcBef>
              <a:spcAft>
                <a:spcPts val="0"/>
              </a:spcAft>
              <a:buSzPts val="1100"/>
              <a:buNone/>
              <a:defRPr sz="1100">
                <a:solidFill>
                  <a:schemeClr val="lt1"/>
                </a:solidFill>
                <a:latin typeface="Poppins"/>
                <a:ea typeface="Poppins"/>
                <a:cs typeface="Poppins"/>
                <a:sym typeface="Poppins"/>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43" name="Google Shape;1743;p219"/>
          <p:cNvSpPr txBox="1">
            <a:spLocks noGrp="1"/>
          </p:cNvSpPr>
          <p:nvPr>
            <p:ph type="title"/>
          </p:nvPr>
        </p:nvSpPr>
        <p:spPr>
          <a:xfrm>
            <a:off x="1418750" y="2334704"/>
            <a:ext cx="3234300" cy="3786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2600"/>
              <a:buFont typeface="Poppins Medium"/>
              <a:buNone/>
              <a:defRPr sz="2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44" name="Google Shape;1744;p219"/>
          <p:cNvSpPr txBox="1">
            <a:spLocks noGrp="1"/>
          </p:cNvSpPr>
          <p:nvPr>
            <p:ph type="body" idx="4"/>
          </p:nvPr>
        </p:nvSpPr>
        <p:spPr>
          <a:xfrm>
            <a:off x="415713" y="1577773"/>
            <a:ext cx="821400" cy="519300"/>
          </a:xfrm>
          <a:prstGeom prst="rect">
            <a:avLst/>
          </a:prstGeom>
          <a:noFill/>
          <a:ln>
            <a:noFill/>
          </a:ln>
        </p:spPr>
        <p:txBody>
          <a:bodyPr spcFirstLastPara="1" wrap="square" lIns="54250" tIns="0" rIns="54250" bIns="0" anchor="t" anchorCtr="0">
            <a:spAutoFit/>
          </a:bodyPr>
          <a:lstStyle>
            <a:lvl1pPr marL="457200" lvl="0" indent="-228600" algn="l">
              <a:lnSpc>
                <a:spcPct val="90000"/>
              </a:lnSpc>
              <a:spcBef>
                <a:spcPts val="800"/>
              </a:spcBef>
              <a:spcAft>
                <a:spcPts val="0"/>
              </a:spcAft>
              <a:buSzPts val="3600"/>
              <a:buFont typeface="Arial"/>
              <a:buNone/>
              <a:defRPr sz="3600">
                <a:solidFill>
                  <a:schemeClr val="accent1"/>
                </a:solidFill>
                <a:latin typeface="Poppins Medium"/>
                <a:ea typeface="Poppins Medium"/>
                <a:cs typeface="Poppins Medium"/>
                <a:sym typeface="Poppins Medium"/>
              </a:defRPr>
            </a:lvl1pPr>
            <a:lvl2pPr marL="914400" lvl="1" indent="-228600" algn="r">
              <a:lnSpc>
                <a:spcPct val="90000"/>
              </a:lnSpc>
              <a:spcBef>
                <a:spcPts val="800"/>
              </a:spcBef>
              <a:spcAft>
                <a:spcPts val="0"/>
              </a:spcAft>
              <a:buSzPts val="2600"/>
              <a:buFont typeface="Arial"/>
              <a:buNone/>
              <a:defRPr sz="2600" b="1">
                <a:solidFill>
                  <a:schemeClr val="accent1"/>
                </a:solidFill>
                <a:latin typeface="Poppins SemiBold"/>
                <a:ea typeface="Poppins SemiBold"/>
                <a:cs typeface="Poppins SemiBold"/>
                <a:sym typeface="Poppins SemiBold"/>
              </a:defRPr>
            </a:lvl2pPr>
            <a:lvl3pPr marL="1371600" lvl="2" indent="-228600" algn="r">
              <a:lnSpc>
                <a:spcPct val="90000"/>
              </a:lnSpc>
              <a:spcBef>
                <a:spcPts val="800"/>
              </a:spcBef>
              <a:spcAft>
                <a:spcPts val="0"/>
              </a:spcAft>
              <a:buSzPts val="2600"/>
              <a:buFont typeface="Arial"/>
              <a:buNone/>
              <a:defRPr sz="2600" b="1">
                <a:solidFill>
                  <a:schemeClr val="accent1"/>
                </a:solidFill>
                <a:latin typeface="Poppins SemiBold"/>
                <a:ea typeface="Poppins SemiBold"/>
                <a:cs typeface="Poppins SemiBold"/>
                <a:sym typeface="Poppins SemiBold"/>
              </a:defRPr>
            </a:lvl3pPr>
            <a:lvl4pPr marL="1828800" lvl="3" indent="-228600" algn="r">
              <a:lnSpc>
                <a:spcPct val="90000"/>
              </a:lnSpc>
              <a:spcBef>
                <a:spcPts val="800"/>
              </a:spcBef>
              <a:spcAft>
                <a:spcPts val="0"/>
              </a:spcAft>
              <a:buSzPts val="2600"/>
              <a:buFont typeface="Arial"/>
              <a:buNone/>
              <a:defRPr sz="2600" b="1">
                <a:solidFill>
                  <a:schemeClr val="accent1"/>
                </a:solidFill>
                <a:latin typeface="Poppins SemiBold"/>
                <a:ea typeface="Poppins SemiBold"/>
                <a:cs typeface="Poppins SemiBold"/>
                <a:sym typeface="Poppins SemiBold"/>
              </a:defRPr>
            </a:lvl4pPr>
            <a:lvl5pPr marL="2286000" lvl="4" indent="-228600" algn="r">
              <a:lnSpc>
                <a:spcPct val="90000"/>
              </a:lnSpc>
              <a:spcBef>
                <a:spcPts val="800"/>
              </a:spcBef>
              <a:spcAft>
                <a:spcPts val="0"/>
              </a:spcAft>
              <a:buSzPts val="2600"/>
              <a:buFont typeface="Arial"/>
              <a:buNone/>
              <a:defRPr sz="2600" b="1">
                <a:solidFill>
                  <a:schemeClr val="accent1"/>
                </a:solidFill>
                <a:latin typeface="Poppins SemiBold"/>
                <a:ea typeface="Poppins SemiBold"/>
                <a:cs typeface="Poppins SemiBold"/>
                <a:sym typeface="Poppins SemiBold"/>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45" name="Google Shape;1745;p219"/>
          <p:cNvSpPr txBox="1">
            <a:spLocks noGrp="1"/>
          </p:cNvSpPr>
          <p:nvPr>
            <p:ph type="body" idx="5"/>
          </p:nvPr>
        </p:nvSpPr>
        <p:spPr>
          <a:xfrm>
            <a:off x="467916" y="2606038"/>
            <a:ext cx="513300" cy="0"/>
          </a:xfrm>
          <a:prstGeom prst="rect">
            <a:avLst/>
          </a:prstGeom>
          <a:noFill/>
          <a:ln w="76200" cap="flat" cmpd="sng">
            <a:solidFill>
              <a:schemeClr val="accent1"/>
            </a:solidFill>
            <a:prstDash val="solid"/>
            <a:miter lim="800000"/>
            <a:headEnd type="none" w="sm" len="sm"/>
            <a:tailEnd type="none" w="sm" len="sm"/>
          </a:ln>
        </p:spPr>
        <p:txBody>
          <a:bodyPr spcFirstLastPara="1" wrap="square" lIns="54250" tIns="0" rIns="54250" bIns="0" anchor="t" anchorCtr="0">
            <a:normAutofit/>
          </a:bodyPr>
          <a:lstStyle>
            <a:lvl1pPr marL="457200" lvl="0" indent="-228600" algn="l">
              <a:lnSpc>
                <a:spcPct val="90000"/>
              </a:lnSpc>
              <a:spcBef>
                <a:spcPts val="800"/>
              </a:spcBef>
              <a:spcAft>
                <a:spcPts val="0"/>
              </a:spcAft>
              <a:buSzPts val="100"/>
              <a:buNone/>
              <a:defRPr sz="100">
                <a:solidFill>
                  <a:schemeClr val="dk1"/>
                </a:solidFill>
                <a:latin typeface="Source Serif Pro"/>
                <a:ea typeface="Source Serif Pro"/>
                <a:cs typeface="Source Serif Pro"/>
                <a:sym typeface="Source Serif Pro"/>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746" name="Google Shape;1746;p219"/>
          <p:cNvPicPr preferRelativeResize="0"/>
          <p:nvPr/>
        </p:nvPicPr>
        <p:blipFill>
          <a:blip r:embed="rId3">
            <a:alphaModFix/>
          </a:blip>
          <a:stretch>
            <a:fillRect/>
          </a:stretch>
        </p:blipFill>
        <p:spPr>
          <a:xfrm>
            <a:off x="115675" y="4923212"/>
            <a:ext cx="165325" cy="165325"/>
          </a:xfrm>
          <a:prstGeom prst="rect">
            <a:avLst/>
          </a:prstGeom>
          <a:noFill/>
          <a:ln>
            <a:noFill/>
          </a:ln>
        </p:spPr>
      </p:pic>
      <p:sp>
        <p:nvSpPr>
          <p:cNvPr id="1747" name="Google Shape;1747;p219"/>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1748" name="Google Shape;1748;p219"/>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chemeClr val="lt1"/>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dk1"/>
        </a:solidFill>
        <a:effectLst/>
      </p:bgPr>
    </p:bg>
    <p:spTree>
      <p:nvGrpSpPr>
        <p:cNvPr id="1" name="Shape 1749"/>
        <p:cNvGrpSpPr/>
        <p:nvPr/>
      </p:nvGrpSpPr>
      <p:grpSpPr>
        <a:xfrm>
          <a:off x="0" y="0"/>
          <a:ext cx="0" cy="0"/>
          <a:chOff x="0" y="0"/>
          <a:chExt cx="0" cy="0"/>
        </a:xfrm>
      </p:grpSpPr>
      <p:pic>
        <p:nvPicPr>
          <p:cNvPr id="1750" name="Google Shape;1750;p220"/>
          <p:cNvPicPr preferRelativeResize="0"/>
          <p:nvPr/>
        </p:nvPicPr>
        <p:blipFill>
          <a:blip r:embed="rId2">
            <a:alphaModFix/>
          </a:blip>
          <a:stretch>
            <a:fillRect/>
          </a:stretch>
        </p:blipFill>
        <p:spPr>
          <a:xfrm>
            <a:off x="115675" y="4923212"/>
            <a:ext cx="165325" cy="165325"/>
          </a:xfrm>
          <a:prstGeom prst="rect">
            <a:avLst/>
          </a:prstGeom>
          <a:noFill/>
          <a:ln>
            <a:noFill/>
          </a:ln>
        </p:spPr>
      </p:pic>
      <p:sp>
        <p:nvSpPr>
          <p:cNvPr id="1751" name="Google Shape;1751;p220"/>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1752" name="Google Shape;1752;p220"/>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chemeClr val="lt1"/>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dk1"/>
        </a:solidFill>
        <a:effectLst/>
      </p:bgPr>
    </p:bg>
    <p:spTree>
      <p:nvGrpSpPr>
        <p:cNvPr id="1" name="Shape 1753"/>
        <p:cNvGrpSpPr/>
        <p:nvPr/>
      </p:nvGrpSpPr>
      <p:grpSpPr>
        <a:xfrm>
          <a:off x="0" y="0"/>
          <a:ext cx="0" cy="0"/>
          <a:chOff x="0" y="0"/>
          <a:chExt cx="0" cy="0"/>
        </a:xfrm>
      </p:grpSpPr>
      <p:pic>
        <p:nvPicPr>
          <p:cNvPr id="1754" name="Google Shape;1754;p221"/>
          <p:cNvPicPr preferRelativeResize="0"/>
          <p:nvPr/>
        </p:nvPicPr>
        <p:blipFill>
          <a:blip r:embed="rId2">
            <a:alphaModFix/>
          </a:blip>
          <a:stretch>
            <a:fillRect/>
          </a:stretch>
        </p:blipFill>
        <p:spPr>
          <a:xfrm>
            <a:off x="115675" y="4923212"/>
            <a:ext cx="165325" cy="165325"/>
          </a:xfrm>
          <a:prstGeom prst="rect">
            <a:avLst/>
          </a:prstGeom>
          <a:noFill/>
          <a:ln>
            <a:noFill/>
          </a:ln>
        </p:spPr>
      </p:pic>
      <p:sp>
        <p:nvSpPr>
          <p:cNvPr id="1755" name="Google Shape;1755;p221"/>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1756" name="Google Shape;1756;p221"/>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chemeClr val="lt1"/>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Blank 1">
  <p:cSld name="Blank_1">
    <p:bg>
      <p:bgPr>
        <a:solidFill>
          <a:schemeClr val="accent4"/>
        </a:solidFill>
        <a:effectLst/>
      </p:bgPr>
    </p:bg>
    <p:spTree>
      <p:nvGrpSpPr>
        <p:cNvPr id="1" name="Shape 1757"/>
        <p:cNvGrpSpPr/>
        <p:nvPr/>
      </p:nvGrpSpPr>
      <p:grpSpPr>
        <a:xfrm>
          <a:off x="0" y="0"/>
          <a:ext cx="0" cy="0"/>
          <a:chOff x="0" y="0"/>
          <a:chExt cx="0" cy="0"/>
        </a:xfrm>
      </p:grpSpPr>
      <p:sp>
        <p:nvSpPr>
          <p:cNvPr id="1758" name="Google Shape;1758;p222"/>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chemeClr val="dk2"/>
                </a:solidFill>
                <a:latin typeface="Roboto Mono"/>
                <a:ea typeface="Roboto Mono"/>
                <a:cs typeface="Roboto Mono"/>
                <a:sym typeface="Roboto Mono"/>
              </a:rPr>
              <a:t>‹#›</a:t>
            </a:fld>
            <a:endParaRPr sz="600">
              <a:solidFill>
                <a:schemeClr val="dk2"/>
              </a:solidFill>
              <a:latin typeface="Roboto Mono"/>
              <a:ea typeface="Roboto Mono"/>
              <a:cs typeface="Roboto Mono"/>
              <a:sym typeface="Roboto Mono"/>
            </a:endParaRPr>
          </a:p>
        </p:txBody>
      </p:sp>
      <p:pic>
        <p:nvPicPr>
          <p:cNvPr id="1759" name="Google Shape;1759;p222"/>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760" name="Google Shape;1760;p222"/>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chemeClr val="dk2"/>
                </a:solidFill>
                <a:latin typeface="Poppins"/>
                <a:ea typeface="Poppins"/>
                <a:cs typeface="Poppins"/>
                <a:sym typeface="Poppins"/>
              </a:rPr>
              <a:t>Wanderlab at Tripadvisor</a:t>
            </a:r>
            <a:endParaRPr sz="600">
              <a:solidFill>
                <a:schemeClr val="dk2"/>
              </a:solidFill>
              <a:latin typeface="Poppins"/>
              <a:ea typeface="Poppins"/>
              <a:cs typeface="Poppins"/>
              <a:sym typeface="Poppins"/>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4 grid photo_green">
  <p:cSld name="CUSTOM_15">
    <p:bg>
      <p:bgPr>
        <a:solidFill>
          <a:schemeClr val="lt1"/>
        </a:solidFill>
        <a:effectLst/>
      </p:bgPr>
    </p:bg>
    <p:spTree>
      <p:nvGrpSpPr>
        <p:cNvPr id="1" name="Shape 1761"/>
        <p:cNvGrpSpPr/>
        <p:nvPr/>
      </p:nvGrpSpPr>
      <p:grpSpPr>
        <a:xfrm>
          <a:off x="0" y="0"/>
          <a:ext cx="0" cy="0"/>
          <a:chOff x="0" y="0"/>
          <a:chExt cx="0" cy="0"/>
        </a:xfrm>
      </p:grpSpPr>
      <p:sp>
        <p:nvSpPr>
          <p:cNvPr id="1762" name="Google Shape;1762;p223"/>
          <p:cNvSpPr txBox="1">
            <a:spLocks noGrp="1"/>
          </p:cNvSpPr>
          <p:nvPr>
            <p:ph type="sldNum" idx="12"/>
          </p:nvPr>
        </p:nvSpPr>
        <p:spPr>
          <a:xfrm>
            <a:off x="8565220" y="5013159"/>
            <a:ext cx="548700" cy="2601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763" name="Google Shape;1763;p223"/>
          <p:cNvSpPr>
            <a:spLocks noGrp="1"/>
          </p:cNvSpPr>
          <p:nvPr>
            <p:ph type="pic" idx="2"/>
          </p:nvPr>
        </p:nvSpPr>
        <p:spPr>
          <a:xfrm>
            <a:off x="4625850" y="766611"/>
            <a:ext cx="2007000" cy="1839600"/>
          </a:xfrm>
          <a:prstGeom prst="rect">
            <a:avLst/>
          </a:prstGeom>
          <a:noFill/>
          <a:ln>
            <a:noFill/>
          </a:ln>
        </p:spPr>
      </p:sp>
      <p:sp>
        <p:nvSpPr>
          <p:cNvPr id="1764" name="Google Shape;1764;p223"/>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rmAutofit/>
          </a:bodyPr>
          <a:lstStyle>
            <a:lvl1pPr lvl="0">
              <a:lnSpc>
                <a:spcPct val="115000"/>
              </a:lnSpc>
              <a:spcBef>
                <a:spcPts val="80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40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40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40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400"/>
              </a:spcBef>
              <a:spcAft>
                <a:spcPts val="0"/>
              </a:spcAft>
              <a:buClr>
                <a:schemeClr val="dk1"/>
              </a:buClr>
              <a:buSzPts val="1200"/>
              <a:buNone/>
              <a:defRPr>
                <a:solidFill>
                  <a:schemeClr val="dk1"/>
                </a:solidFill>
              </a:defRPr>
            </a:lvl5pPr>
            <a:lvl6pPr lvl="5">
              <a:lnSpc>
                <a:spcPct val="115000"/>
              </a:lnSpc>
              <a:spcBef>
                <a:spcPts val="40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40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40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40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765" name="Google Shape;1765;p223"/>
          <p:cNvSpPr txBox="1">
            <a:spLocks noGrp="1"/>
          </p:cNvSpPr>
          <p:nvPr>
            <p:ph type="title"/>
          </p:nvPr>
        </p:nvSpPr>
        <p:spPr>
          <a:xfrm>
            <a:off x="40945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1766" name="Google Shape;1766;p223"/>
          <p:cNvSpPr txBox="1">
            <a:spLocks noGrp="1"/>
          </p:cNvSpPr>
          <p:nvPr>
            <p:ph type="subTitle" idx="3"/>
          </p:nvPr>
        </p:nvSpPr>
        <p:spPr>
          <a:xfrm>
            <a:off x="395750" y="3352990"/>
            <a:ext cx="2007000" cy="436800"/>
          </a:xfrm>
          <a:prstGeom prst="rect">
            <a:avLst/>
          </a:prstGeom>
        </p:spPr>
        <p:txBody>
          <a:bodyPr spcFirstLastPara="1" wrap="square" lIns="54250" tIns="0" rIns="54250" bIns="0" anchor="t" anchorCtr="0">
            <a:normAutofit/>
          </a:bodyPr>
          <a:lstStyle>
            <a:lvl1pPr lvl="0">
              <a:spcBef>
                <a:spcPts val="800"/>
              </a:spcBef>
              <a:spcAft>
                <a:spcPts val="0"/>
              </a:spcAft>
              <a:buSzPts val="1000"/>
              <a:buFont typeface="Poppins Light"/>
              <a:buNone/>
              <a:defRPr sz="1000">
                <a:latin typeface="Poppins Light"/>
                <a:ea typeface="Poppins Light"/>
                <a:cs typeface="Poppins Light"/>
                <a:sym typeface="Poppins Light"/>
              </a:defRPr>
            </a:lvl1pPr>
            <a:lvl2pPr lvl="1">
              <a:spcBef>
                <a:spcPts val="400"/>
              </a:spcBef>
              <a:spcAft>
                <a:spcPts val="0"/>
              </a:spcAft>
              <a:buSzPts val="1500"/>
              <a:buNone/>
              <a:defRPr/>
            </a:lvl2pPr>
            <a:lvl3pPr lvl="2">
              <a:spcBef>
                <a:spcPts val="400"/>
              </a:spcBef>
              <a:spcAft>
                <a:spcPts val="0"/>
              </a:spcAft>
              <a:buSzPts val="1400"/>
              <a:buNone/>
              <a:defRPr/>
            </a:lvl3pPr>
            <a:lvl4pPr lvl="3">
              <a:spcBef>
                <a:spcPts val="400"/>
              </a:spcBef>
              <a:spcAft>
                <a:spcPts val="0"/>
              </a:spcAft>
              <a:buSzPts val="1200"/>
              <a:buNone/>
              <a:defRPr/>
            </a:lvl4pPr>
            <a:lvl5pPr lvl="4">
              <a:spcBef>
                <a:spcPts val="400"/>
              </a:spcBef>
              <a:spcAft>
                <a:spcPts val="0"/>
              </a:spcAft>
              <a:buSzPts val="1200"/>
              <a:buNone/>
              <a:defRPr/>
            </a:lvl5pPr>
            <a:lvl6pPr lvl="5">
              <a:spcBef>
                <a:spcPts val="400"/>
              </a:spcBef>
              <a:spcAft>
                <a:spcPts val="0"/>
              </a:spcAft>
              <a:buSzPts val="1400"/>
              <a:buNone/>
              <a:defRPr/>
            </a:lvl6pPr>
            <a:lvl7pPr lvl="6">
              <a:spcBef>
                <a:spcPts val="400"/>
              </a:spcBef>
              <a:spcAft>
                <a:spcPts val="0"/>
              </a:spcAft>
              <a:buSzPts val="1400"/>
              <a:buNone/>
              <a:defRPr/>
            </a:lvl7pPr>
            <a:lvl8pPr lvl="7">
              <a:spcBef>
                <a:spcPts val="400"/>
              </a:spcBef>
              <a:spcAft>
                <a:spcPts val="0"/>
              </a:spcAft>
              <a:buSzPts val="1400"/>
              <a:buNone/>
              <a:defRPr/>
            </a:lvl8pPr>
            <a:lvl9pPr lvl="8">
              <a:spcBef>
                <a:spcPts val="400"/>
              </a:spcBef>
              <a:spcAft>
                <a:spcPts val="0"/>
              </a:spcAft>
              <a:buSzPts val="1400"/>
              <a:buNone/>
              <a:defRPr/>
            </a:lvl9pPr>
          </a:lstStyle>
          <a:p>
            <a:endParaRPr/>
          </a:p>
        </p:txBody>
      </p:sp>
      <p:sp>
        <p:nvSpPr>
          <p:cNvPr id="1767" name="Google Shape;1767;p223"/>
          <p:cNvSpPr txBox="1">
            <a:spLocks noGrp="1"/>
          </p:cNvSpPr>
          <p:nvPr>
            <p:ph type="title" idx="4"/>
          </p:nvPr>
        </p:nvSpPr>
        <p:spPr>
          <a:xfrm>
            <a:off x="251920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1768" name="Google Shape;1768;p223"/>
          <p:cNvSpPr txBox="1">
            <a:spLocks noGrp="1"/>
          </p:cNvSpPr>
          <p:nvPr>
            <p:ph type="subTitle" idx="5"/>
          </p:nvPr>
        </p:nvSpPr>
        <p:spPr>
          <a:xfrm>
            <a:off x="2512350" y="3352990"/>
            <a:ext cx="2007000" cy="436800"/>
          </a:xfrm>
          <a:prstGeom prst="rect">
            <a:avLst/>
          </a:prstGeom>
        </p:spPr>
        <p:txBody>
          <a:bodyPr spcFirstLastPara="1" wrap="square" lIns="54250" tIns="0" rIns="54250" bIns="0" anchor="t" anchorCtr="0">
            <a:normAutofit/>
          </a:bodyPr>
          <a:lstStyle>
            <a:lvl1pPr lvl="0">
              <a:spcBef>
                <a:spcPts val="800"/>
              </a:spcBef>
              <a:spcAft>
                <a:spcPts val="0"/>
              </a:spcAft>
              <a:buSzPts val="1000"/>
              <a:buFont typeface="Poppins Light"/>
              <a:buNone/>
              <a:defRPr sz="1000">
                <a:latin typeface="Poppins Light"/>
                <a:ea typeface="Poppins Light"/>
                <a:cs typeface="Poppins Light"/>
                <a:sym typeface="Poppins Light"/>
              </a:defRPr>
            </a:lvl1pPr>
            <a:lvl2pPr lvl="1">
              <a:spcBef>
                <a:spcPts val="400"/>
              </a:spcBef>
              <a:spcAft>
                <a:spcPts val="0"/>
              </a:spcAft>
              <a:buSzPts val="1500"/>
              <a:buNone/>
              <a:defRPr/>
            </a:lvl2pPr>
            <a:lvl3pPr lvl="2">
              <a:spcBef>
                <a:spcPts val="400"/>
              </a:spcBef>
              <a:spcAft>
                <a:spcPts val="0"/>
              </a:spcAft>
              <a:buSzPts val="1400"/>
              <a:buNone/>
              <a:defRPr/>
            </a:lvl3pPr>
            <a:lvl4pPr lvl="3">
              <a:spcBef>
                <a:spcPts val="400"/>
              </a:spcBef>
              <a:spcAft>
                <a:spcPts val="0"/>
              </a:spcAft>
              <a:buSzPts val="1200"/>
              <a:buNone/>
              <a:defRPr/>
            </a:lvl4pPr>
            <a:lvl5pPr lvl="4">
              <a:spcBef>
                <a:spcPts val="400"/>
              </a:spcBef>
              <a:spcAft>
                <a:spcPts val="0"/>
              </a:spcAft>
              <a:buSzPts val="1200"/>
              <a:buNone/>
              <a:defRPr/>
            </a:lvl5pPr>
            <a:lvl6pPr lvl="5">
              <a:spcBef>
                <a:spcPts val="400"/>
              </a:spcBef>
              <a:spcAft>
                <a:spcPts val="0"/>
              </a:spcAft>
              <a:buSzPts val="1400"/>
              <a:buNone/>
              <a:defRPr/>
            </a:lvl6pPr>
            <a:lvl7pPr lvl="6">
              <a:spcBef>
                <a:spcPts val="400"/>
              </a:spcBef>
              <a:spcAft>
                <a:spcPts val="0"/>
              </a:spcAft>
              <a:buSzPts val="1400"/>
              <a:buNone/>
              <a:defRPr/>
            </a:lvl7pPr>
            <a:lvl8pPr lvl="7">
              <a:spcBef>
                <a:spcPts val="400"/>
              </a:spcBef>
              <a:spcAft>
                <a:spcPts val="0"/>
              </a:spcAft>
              <a:buSzPts val="1400"/>
              <a:buNone/>
              <a:defRPr/>
            </a:lvl8pPr>
            <a:lvl9pPr lvl="8">
              <a:spcBef>
                <a:spcPts val="400"/>
              </a:spcBef>
              <a:spcAft>
                <a:spcPts val="0"/>
              </a:spcAft>
              <a:buSzPts val="1400"/>
              <a:buNone/>
              <a:defRPr/>
            </a:lvl9pPr>
          </a:lstStyle>
          <a:p>
            <a:endParaRPr/>
          </a:p>
        </p:txBody>
      </p:sp>
      <p:sp>
        <p:nvSpPr>
          <p:cNvPr id="1769" name="Google Shape;1769;p223"/>
          <p:cNvSpPr txBox="1">
            <a:spLocks noGrp="1"/>
          </p:cNvSpPr>
          <p:nvPr>
            <p:ph type="title" idx="6"/>
          </p:nvPr>
        </p:nvSpPr>
        <p:spPr>
          <a:xfrm>
            <a:off x="463580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1770" name="Google Shape;1770;p223"/>
          <p:cNvSpPr txBox="1">
            <a:spLocks noGrp="1"/>
          </p:cNvSpPr>
          <p:nvPr>
            <p:ph type="subTitle" idx="7"/>
          </p:nvPr>
        </p:nvSpPr>
        <p:spPr>
          <a:xfrm>
            <a:off x="4628950" y="3352990"/>
            <a:ext cx="2007000" cy="436800"/>
          </a:xfrm>
          <a:prstGeom prst="rect">
            <a:avLst/>
          </a:prstGeom>
        </p:spPr>
        <p:txBody>
          <a:bodyPr spcFirstLastPara="1" wrap="square" lIns="54250" tIns="0" rIns="54250" bIns="0" anchor="t" anchorCtr="0">
            <a:normAutofit/>
          </a:bodyPr>
          <a:lstStyle>
            <a:lvl1pPr lvl="0">
              <a:spcBef>
                <a:spcPts val="800"/>
              </a:spcBef>
              <a:spcAft>
                <a:spcPts val="0"/>
              </a:spcAft>
              <a:buSzPts val="1000"/>
              <a:buFont typeface="Poppins Light"/>
              <a:buNone/>
              <a:defRPr sz="1000">
                <a:latin typeface="Poppins Light"/>
                <a:ea typeface="Poppins Light"/>
                <a:cs typeface="Poppins Light"/>
                <a:sym typeface="Poppins Light"/>
              </a:defRPr>
            </a:lvl1pPr>
            <a:lvl2pPr lvl="1">
              <a:spcBef>
                <a:spcPts val="400"/>
              </a:spcBef>
              <a:spcAft>
                <a:spcPts val="0"/>
              </a:spcAft>
              <a:buSzPts val="1500"/>
              <a:buNone/>
              <a:defRPr/>
            </a:lvl2pPr>
            <a:lvl3pPr lvl="2">
              <a:spcBef>
                <a:spcPts val="400"/>
              </a:spcBef>
              <a:spcAft>
                <a:spcPts val="0"/>
              </a:spcAft>
              <a:buSzPts val="1400"/>
              <a:buNone/>
              <a:defRPr/>
            </a:lvl3pPr>
            <a:lvl4pPr lvl="3">
              <a:spcBef>
                <a:spcPts val="400"/>
              </a:spcBef>
              <a:spcAft>
                <a:spcPts val="0"/>
              </a:spcAft>
              <a:buSzPts val="1200"/>
              <a:buNone/>
              <a:defRPr/>
            </a:lvl4pPr>
            <a:lvl5pPr lvl="4">
              <a:spcBef>
                <a:spcPts val="400"/>
              </a:spcBef>
              <a:spcAft>
                <a:spcPts val="0"/>
              </a:spcAft>
              <a:buSzPts val="1200"/>
              <a:buNone/>
              <a:defRPr/>
            </a:lvl5pPr>
            <a:lvl6pPr lvl="5">
              <a:spcBef>
                <a:spcPts val="400"/>
              </a:spcBef>
              <a:spcAft>
                <a:spcPts val="0"/>
              </a:spcAft>
              <a:buSzPts val="1400"/>
              <a:buNone/>
              <a:defRPr/>
            </a:lvl6pPr>
            <a:lvl7pPr lvl="6">
              <a:spcBef>
                <a:spcPts val="400"/>
              </a:spcBef>
              <a:spcAft>
                <a:spcPts val="0"/>
              </a:spcAft>
              <a:buSzPts val="1400"/>
              <a:buNone/>
              <a:defRPr/>
            </a:lvl7pPr>
            <a:lvl8pPr lvl="7">
              <a:spcBef>
                <a:spcPts val="400"/>
              </a:spcBef>
              <a:spcAft>
                <a:spcPts val="0"/>
              </a:spcAft>
              <a:buSzPts val="1400"/>
              <a:buNone/>
              <a:defRPr/>
            </a:lvl8pPr>
            <a:lvl9pPr lvl="8">
              <a:spcBef>
                <a:spcPts val="400"/>
              </a:spcBef>
              <a:spcAft>
                <a:spcPts val="0"/>
              </a:spcAft>
              <a:buSzPts val="1400"/>
              <a:buNone/>
              <a:defRPr/>
            </a:lvl9pPr>
          </a:lstStyle>
          <a:p>
            <a:endParaRPr/>
          </a:p>
        </p:txBody>
      </p:sp>
      <p:sp>
        <p:nvSpPr>
          <p:cNvPr id="1771" name="Google Shape;1771;p223"/>
          <p:cNvSpPr txBox="1">
            <a:spLocks noGrp="1"/>
          </p:cNvSpPr>
          <p:nvPr>
            <p:ph type="title" idx="8"/>
          </p:nvPr>
        </p:nvSpPr>
        <p:spPr>
          <a:xfrm>
            <a:off x="6737475"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1772" name="Google Shape;1772;p223"/>
          <p:cNvSpPr txBox="1">
            <a:spLocks noGrp="1"/>
          </p:cNvSpPr>
          <p:nvPr>
            <p:ph type="subTitle" idx="9"/>
          </p:nvPr>
        </p:nvSpPr>
        <p:spPr>
          <a:xfrm>
            <a:off x="6730625" y="3352990"/>
            <a:ext cx="2007000" cy="436800"/>
          </a:xfrm>
          <a:prstGeom prst="rect">
            <a:avLst/>
          </a:prstGeom>
        </p:spPr>
        <p:txBody>
          <a:bodyPr spcFirstLastPara="1" wrap="square" lIns="54250" tIns="0" rIns="54250" bIns="0" anchor="t" anchorCtr="0">
            <a:normAutofit/>
          </a:bodyPr>
          <a:lstStyle>
            <a:lvl1pPr lvl="0">
              <a:spcBef>
                <a:spcPts val="800"/>
              </a:spcBef>
              <a:spcAft>
                <a:spcPts val="0"/>
              </a:spcAft>
              <a:buSzPts val="1000"/>
              <a:buFont typeface="Poppins Light"/>
              <a:buNone/>
              <a:defRPr sz="1000">
                <a:latin typeface="Poppins Light"/>
                <a:ea typeface="Poppins Light"/>
                <a:cs typeface="Poppins Light"/>
                <a:sym typeface="Poppins Light"/>
              </a:defRPr>
            </a:lvl1pPr>
            <a:lvl2pPr lvl="1">
              <a:spcBef>
                <a:spcPts val="400"/>
              </a:spcBef>
              <a:spcAft>
                <a:spcPts val="0"/>
              </a:spcAft>
              <a:buSzPts val="1500"/>
              <a:buNone/>
              <a:defRPr/>
            </a:lvl2pPr>
            <a:lvl3pPr lvl="2">
              <a:spcBef>
                <a:spcPts val="400"/>
              </a:spcBef>
              <a:spcAft>
                <a:spcPts val="0"/>
              </a:spcAft>
              <a:buSzPts val="1400"/>
              <a:buNone/>
              <a:defRPr/>
            </a:lvl3pPr>
            <a:lvl4pPr lvl="3">
              <a:spcBef>
                <a:spcPts val="400"/>
              </a:spcBef>
              <a:spcAft>
                <a:spcPts val="0"/>
              </a:spcAft>
              <a:buSzPts val="1200"/>
              <a:buNone/>
              <a:defRPr/>
            </a:lvl4pPr>
            <a:lvl5pPr lvl="4">
              <a:spcBef>
                <a:spcPts val="400"/>
              </a:spcBef>
              <a:spcAft>
                <a:spcPts val="0"/>
              </a:spcAft>
              <a:buSzPts val="1200"/>
              <a:buNone/>
              <a:defRPr/>
            </a:lvl5pPr>
            <a:lvl6pPr lvl="5">
              <a:spcBef>
                <a:spcPts val="400"/>
              </a:spcBef>
              <a:spcAft>
                <a:spcPts val="0"/>
              </a:spcAft>
              <a:buSzPts val="1400"/>
              <a:buNone/>
              <a:defRPr/>
            </a:lvl6pPr>
            <a:lvl7pPr lvl="6">
              <a:spcBef>
                <a:spcPts val="400"/>
              </a:spcBef>
              <a:spcAft>
                <a:spcPts val="0"/>
              </a:spcAft>
              <a:buSzPts val="1400"/>
              <a:buNone/>
              <a:defRPr/>
            </a:lvl7pPr>
            <a:lvl8pPr lvl="7">
              <a:spcBef>
                <a:spcPts val="400"/>
              </a:spcBef>
              <a:spcAft>
                <a:spcPts val="0"/>
              </a:spcAft>
              <a:buSzPts val="1400"/>
              <a:buNone/>
              <a:defRPr/>
            </a:lvl8pPr>
            <a:lvl9pPr lvl="8">
              <a:spcBef>
                <a:spcPts val="400"/>
              </a:spcBef>
              <a:spcAft>
                <a:spcPts val="0"/>
              </a:spcAft>
              <a:buSzPts val="1400"/>
              <a:buNone/>
              <a:defRPr/>
            </a:lvl9pPr>
          </a:lstStyle>
          <a:p>
            <a:endParaRPr/>
          </a:p>
        </p:txBody>
      </p:sp>
      <p:sp>
        <p:nvSpPr>
          <p:cNvPr id="1773" name="Google Shape;1773;p223"/>
          <p:cNvSpPr>
            <a:spLocks noGrp="1"/>
          </p:cNvSpPr>
          <p:nvPr>
            <p:ph type="pic" idx="13"/>
          </p:nvPr>
        </p:nvSpPr>
        <p:spPr>
          <a:xfrm>
            <a:off x="409450" y="766611"/>
            <a:ext cx="2007000" cy="1839600"/>
          </a:xfrm>
          <a:prstGeom prst="rect">
            <a:avLst/>
          </a:prstGeom>
          <a:noFill/>
          <a:ln>
            <a:noFill/>
          </a:ln>
        </p:spPr>
      </p:sp>
      <p:sp>
        <p:nvSpPr>
          <p:cNvPr id="1774" name="Google Shape;1774;p223"/>
          <p:cNvSpPr>
            <a:spLocks noGrp="1"/>
          </p:cNvSpPr>
          <p:nvPr>
            <p:ph type="pic" idx="14"/>
          </p:nvPr>
        </p:nvSpPr>
        <p:spPr>
          <a:xfrm>
            <a:off x="2517650" y="766611"/>
            <a:ext cx="2007000" cy="1839600"/>
          </a:xfrm>
          <a:prstGeom prst="rect">
            <a:avLst/>
          </a:prstGeom>
          <a:noFill/>
          <a:ln>
            <a:noFill/>
          </a:ln>
        </p:spPr>
      </p:sp>
      <p:sp>
        <p:nvSpPr>
          <p:cNvPr id="1775" name="Google Shape;1775;p223"/>
          <p:cNvSpPr>
            <a:spLocks noGrp="1"/>
          </p:cNvSpPr>
          <p:nvPr>
            <p:ph type="pic" idx="15"/>
          </p:nvPr>
        </p:nvSpPr>
        <p:spPr>
          <a:xfrm>
            <a:off x="6734050" y="766611"/>
            <a:ext cx="2007000" cy="1839600"/>
          </a:xfrm>
          <a:prstGeom prst="rect">
            <a:avLst/>
          </a:prstGeom>
          <a:noFill/>
          <a:ln>
            <a:noFill/>
          </a:ln>
        </p:spPr>
      </p:sp>
      <p:pic>
        <p:nvPicPr>
          <p:cNvPr id="1776" name="Google Shape;1776;p223"/>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blank white">
  <p:cSld name="CUSTOM">
    <p:bg>
      <p:bgPr>
        <a:solidFill>
          <a:schemeClr val="lt1"/>
        </a:solidFill>
        <a:effectLst/>
      </p:bgPr>
    </p:bg>
    <p:spTree>
      <p:nvGrpSpPr>
        <p:cNvPr id="1" name="Shape 1781"/>
        <p:cNvGrpSpPr/>
        <p:nvPr/>
      </p:nvGrpSpPr>
      <p:grpSpPr>
        <a:xfrm>
          <a:off x="0" y="0"/>
          <a:ext cx="0" cy="0"/>
          <a:chOff x="0" y="0"/>
          <a:chExt cx="0" cy="0"/>
        </a:xfrm>
      </p:grpSpPr>
      <p:pic>
        <p:nvPicPr>
          <p:cNvPr id="1782" name="Google Shape;1782;p225"/>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783" name="Google Shape;1783;p225"/>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1784" name="Google Shape;1784;p225"/>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blank">
  <p:cSld name="CUSTOM_19">
    <p:bg>
      <p:bgPr>
        <a:solidFill>
          <a:schemeClr val="accent1"/>
        </a:solidFill>
        <a:effectLst/>
      </p:bgPr>
    </p:bg>
    <p:spTree>
      <p:nvGrpSpPr>
        <p:cNvPr id="1" name="Shape 1785"/>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O 6 A 1 1 2">
  <p:cSld name="TITLE_1_1_1_2_1_1_1_1_1_1_1_1_1_1_2">
    <p:bg>
      <p:bgPr>
        <a:solidFill>
          <a:schemeClr val="lt2"/>
        </a:solidFill>
        <a:effectLst/>
      </p:bgPr>
    </p:bg>
    <p:spTree>
      <p:nvGrpSpPr>
        <p:cNvPr id="1" name="Shape 132"/>
        <p:cNvGrpSpPr/>
        <p:nvPr/>
      </p:nvGrpSpPr>
      <p:grpSpPr>
        <a:xfrm>
          <a:off x="0" y="0"/>
          <a:ext cx="0" cy="0"/>
          <a:chOff x="0" y="0"/>
          <a:chExt cx="0" cy="0"/>
        </a:xfrm>
      </p:grpSpPr>
      <p:sp>
        <p:nvSpPr>
          <p:cNvPr id="133" name="Google Shape;133;p23"/>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34" name="Google Shape;134;p23"/>
          <p:cNvSpPr txBox="1">
            <a:spLocks noGrp="1"/>
          </p:cNvSpPr>
          <p:nvPr>
            <p:ph type="subTitle" idx="1"/>
          </p:nvPr>
        </p:nvSpPr>
        <p:spPr>
          <a:xfrm>
            <a:off x="120925" y="2372450"/>
            <a:ext cx="2126700" cy="15891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800"/>
              <a:buNone/>
              <a:defRPr sz="800">
                <a:solidFill>
                  <a:schemeClr val="dk1"/>
                </a:solidFill>
              </a:defRPr>
            </a:lvl1pPr>
            <a:lvl2pPr lvl="1" rtl="0">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rtl="0">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rtl="0">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rtl="0">
              <a:lnSpc>
                <a:spcPct val="115000"/>
              </a:lnSpc>
              <a:spcBef>
                <a:spcPts val="0"/>
              </a:spcBef>
              <a:spcAft>
                <a:spcPts val="0"/>
              </a:spcAft>
              <a:buSzPts val="800"/>
              <a:buNone/>
              <a:defRPr/>
            </a:lvl5pPr>
            <a:lvl6pPr lvl="5" rtl="0">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rtl="0">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rtl="0">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rtl="0">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135" name="Google Shape;135;p23"/>
          <p:cNvSpPr txBox="1">
            <a:spLocks noGrp="1"/>
          </p:cNvSpPr>
          <p:nvPr>
            <p:ph type="ctrTitle"/>
          </p:nvPr>
        </p:nvSpPr>
        <p:spPr>
          <a:xfrm>
            <a:off x="115675" y="114300"/>
            <a:ext cx="2126700" cy="2142900"/>
          </a:xfrm>
          <a:prstGeom prst="rect">
            <a:avLst/>
          </a:prstGeom>
        </p:spPr>
        <p:txBody>
          <a:bodyPr spcFirstLastPara="1" wrap="square" lIns="0" tIns="0" rIns="228600" bIns="0" anchor="t" anchorCtr="0">
            <a:noAutofit/>
          </a:bodyPr>
          <a:lstStyle>
            <a:lvl1pPr lvl="0" rtl="0">
              <a:spcBef>
                <a:spcPts val="0"/>
              </a:spcBef>
              <a:spcAft>
                <a:spcPts val="0"/>
              </a:spcAft>
              <a:buSzPts val="2400"/>
              <a:buNone/>
              <a:defRPr/>
            </a:lvl1pPr>
            <a:lvl2pPr lvl="1" rtl="0">
              <a:spcBef>
                <a:spcPts val="0"/>
              </a:spcBef>
              <a:spcAft>
                <a:spcPts val="0"/>
              </a:spcAft>
              <a:buSzPts val="2400"/>
              <a:buFont typeface="Poppins"/>
              <a:buNone/>
              <a:defRPr sz="2400">
                <a:latin typeface="Poppins"/>
                <a:ea typeface="Poppins"/>
                <a:cs typeface="Poppins"/>
                <a:sym typeface="Poppins"/>
              </a:defRPr>
            </a:lvl2pPr>
            <a:lvl3pPr lvl="2" rtl="0">
              <a:spcBef>
                <a:spcPts val="0"/>
              </a:spcBef>
              <a:spcAft>
                <a:spcPts val="0"/>
              </a:spcAft>
              <a:buSzPts val="2400"/>
              <a:buFont typeface="Poppins"/>
              <a:buNone/>
              <a:defRPr sz="2400">
                <a:latin typeface="Poppins"/>
                <a:ea typeface="Poppins"/>
                <a:cs typeface="Poppins"/>
                <a:sym typeface="Poppins"/>
              </a:defRPr>
            </a:lvl3pPr>
            <a:lvl4pPr lvl="3" rtl="0">
              <a:spcBef>
                <a:spcPts val="0"/>
              </a:spcBef>
              <a:spcAft>
                <a:spcPts val="0"/>
              </a:spcAft>
              <a:buSzPts val="2400"/>
              <a:buFont typeface="Poppins"/>
              <a:buNone/>
              <a:defRPr sz="2400">
                <a:latin typeface="Poppins"/>
                <a:ea typeface="Poppins"/>
                <a:cs typeface="Poppins"/>
                <a:sym typeface="Poppins"/>
              </a:defRPr>
            </a:lvl4pPr>
            <a:lvl5pPr lvl="4" rtl="0">
              <a:spcBef>
                <a:spcPts val="0"/>
              </a:spcBef>
              <a:spcAft>
                <a:spcPts val="0"/>
              </a:spcAft>
              <a:buSzPts val="2400"/>
              <a:buFont typeface="Poppins"/>
              <a:buNone/>
              <a:defRPr sz="2400">
                <a:latin typeface="Poppins"/>
                <a:ea typeface="Poppins"/>
                <a:cs typeface="Poppins"/>
                <a:sym typeface="Poppins"/>
              </a:defRPr>
            </a:lvl5pPr>
            <a:lvl6pPr lvl="5" rtl="0">
              <a:spcBef>
                <a:spcPts val="0"/>
              </a:spcBef>
              <a:spcAft>
                <a:spcPts val="0"/>
              </a:spcAft>
              <a:buSzPts val="2400"/>
              <a:buFont typeface="Poppins"/>
              <a:buNone/>
              <a:defRPr sz="2400">
                <a:latin typeface="Poppins"/>
                <a:ea typeface="Poppins"/>
                <a:cs typeface="Poppins"/>
                <a:sym typeface="Poppins"/>
              </a:defRPr>
            </a:lvl6pPr>
            <a:lvl7pPr lvl="6" rtl="0">
              <a:spcBef>
                <a:spcPts val="0"/>
              </a:spcBef>
              <a:spcAft>
                <a:spcPts val="0"/>
              </a:spcAft>
              <a:buSzPts val="2400"/>
              <a:buFont typeface="Poppins"/>
              <a:buNone/>
              <a:defRPr sz="2400">
                <a:latin typeface="Poppins"/>
                <a:ea typeface="Poppins"/>
                <a:cs typeface="Poppins"/>
                <a:sym typeface="Poppins"/>
              </a:defRPr>
            </a:lvl7pPr>
            <a:lvl8pPr lvl="7" rtl="0">
              <a:spcBef>
                <a:spcPts val="0"/>
              </a:spcBef>
              <a:spcAft>
                <a:spcPts val="0"/>
              </a:spcAft>
              <a:buSzPts val="2400"/>
              <a:buFont typeface="Poppins"/>
              <a:buNone/>
              <a:defRPr sz="2400">
                <a:latin typeface="Poppins"/>
                <a:ea typeface="Poppins"/>
                <a:cs typeface="Poppins"/>
                <a:sym typeface="Poppins"/>
              </a:defRPr>
            </a:lvl8pPr>
            <a:lvl9pPr lvl="8" rtl="0">
              <a:spcBef>
                <a:spcPts val="0"/>
              </a:spcBef>
              <a:spcAft>
                <a:spcPts val="0"/>
              </a:spcAft>
              <a:buSzPts val="2400"/>
              <a:buFont typeface="Poppins"/>
              <a:buNone/>
              <a:defRPr sz="2400">
                <a:latin typeface="Poppins"/>
                <a:ea typeface="Poppins"/>
                <a:cs typeface="Poppins"/>
                <a:sym typeface="Poppins"/>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blank Green">
  <p:cSld name="CUSTOM_3">
    <p:bg>
      <p:bgPr>
        <a:solidFill>
          <a:schemeClr val="lt1"/>
        </a:solidFill>
        <a:effectLst/>
      </p:bgPr>
    </p:bg>
    <p:spTree>
      <p:nvGrpSpPr>
        <p:cNvPr id="1" name="Shape 1786"/>
        <p:cNvGrpSpPr/>
        <p:nvPr/>
      </p:nvGrpSpPr>
      <p:grpSpPr>
        <a:xfrm>
          <a:off x="0" y="0"/>
          <a:ext cx="0" cy="0"/>
          <a:chOff x="0" y="0"/>
          <a:chExt cx="0" cy="0"/>
        </a:xfrm>
      </p:grpSpPr>
      <p:pic>
        <p:nvPicPr>
          <p:cNvPr id="1787" name="Google Shape;1787;p227"/>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788" name="Google Shape;1788;p227"/>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789" name="Google Shape;1789;p227"/>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blank Black">
  <p:cSld name="CUSTOM_3_1">
    <p:bg>
      <p:bgPr>
        <a:solidFill>
          <a:schemeClr val="dk1"/>
        </a:solidFill>
        <a:effectLst/>
      </p:bgPr>
    </p:bg>
    <p:spTree>
      <p:nvGrpSpPr>
        <p:cNvPr id="1" name="Shape 1790"/>
        <p:cNvGrpSpPr/>
        <p:nvPr/>
      </p:nvGrpSpPr>
      <p:grpSpPr>
        <a:xfrm>
          <a:off x="0" y="0"/>
          <a:ext cx="0" cy="0"/>
          <a:chOff x="0" y="0"/>
          <a:chExt cx="0" cy="0"/>
        </a:xfrm>
      </p:grpSpPr>
      <p:sp>
        <p:nvSpPr>
          <p:cNvPr id="1791" name="Google Shape;1791;p228"/>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rgbClr val="FFFFFF"/>
              </a:buClr>
              <a:buSzPts val="800"/>
              <a:buFont typeface="Roboto Mono"/>
              <a:buNone/>
              <a:defRPr sz="800">
                <a:solidFill>
                  <a:srgbClr val="FFFFFF"/>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792" name="Google Shape;1792;p228"/>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pic>
        <p:nvPicPr>
          <p:cNvPr id="1793" name="Google Shape;1793;p228"/>
          <p:cNvPicPr preferRelativeResize="0"/>
          <p:nvPr/>
        </p:nvPicPr>
        <p:blipFill>
          <a:blip r:embed="rId2">
            <a:alphaModFix/>
          </a:blip>
          <a:stretch>
            <a:fillRect/>
          </a:stretch>
        </p:blipFill>
        <p:spPr>
          <a:xfrm>
            <a:off x="115675" y="4923212"/>
            <a:ext cx="165325" cy="165325"/>
          </a:xfrm>
          <a:prstGeom prst="rect">
            <a:avLst/>
          </a:prstGeom>
          <a:noFill/>
          <a:ln>
            <a:noFill/>
          </a:ln>
        </p:spPr>
      </p:pic>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blank green_wanderlab">
  <p:cSld name="CUSTOM_3_1_1">
    <p:bg>
      <p:bgPr>
        <a:solidFill>
          <a:schemeClr val="lt1"/>
        </a:solidFill>
        <a:effectLst/>
      </p:bgPr>
    </p:bg>
    <p:spTree>
      <p:nvGrpSpPr>
        <p:cNvPr id="1" name="Shape 1794"/>
        <p:cNvGrpSpPr/>
        <p:nvPr/>
      </p:nvGrpSpPr>
      <p:grpSpPr>
        <a:xfrm>
          <a:off x="0" y="0"/>
          <a:ext cx="0" cy="0"/>
          <a:chOff x="0" y="0"/>
          <a:chExt cx="0" cy="0"/>
        </a:xfrm>
      </p:grpSpPr>
      <p:sp>
        <p:nvSpPr>
          <p:cNvPr id="1795" name="Google Shape;1795;p229"/>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796" name="Google Shape;1796;p229"/>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797" name="Google Shape;1797;p229"/>
          <p:cNvSpPr txBox="1"/>
          <p:nvPr/>
        </p:nvSpPr>
        <p:spPr>
          <a:xfrm>
            <a:off x="357200" y="4951345"/>
            <a:ext cx="1610100" cy="1674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 sz="800">
                <a:solidFill>
                  <a:schemeClr val="dk1"/>
                </a:solidFill>
                <a:latin typeface="Roboto Mono"/>
                <a:ea typeface="Roboto Mono"/>
                <a:cs typeface="Roboto Mono"/>
                <a:sym typeface="Roboto Mono"/>
              </a:rPr>
              <a:t>Wanderlab at Tripadvisor</a:t>
            </a:r>
            <a:endParaRPr sz="800">
              <a:solidFill>
                <a:schemeClr val="dk1"/>
              </a:solidFill>
              <a:latin typeface="Roboto Mono"/>
              <a:ea typeface="Roboto Mono"/>
              <a:cs typeface="Roboto Mono"/>
              <a:sym typeface="Roboto Mono"/>
            </a:endParaRPr>
          </a:p>
        </p:txBody>
      </p:sp>
      <p:pic>
        <p:nvPicPr>
          <p:cNvPr id="1798" name="Google Shape;1798;p229"/>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hanks_dark">
  <p:cSld name="TITLE_1_1_1_1_1_1_1_1_1_2">
    <p:bg>
      <p:bgPr>
        <a:solidFill>
          <a:schemeClr val="dk1"/>
        </a:solidFill>
        <a:effectLst/>
      </p:bgPr>
    </p:bg>
    <p:spTree>
      <p:nvGrpSpPr>
        <p:cNvPr id="1" name="Shape 1799"/>
        <p:cNvGrpSpPr/>
        <p:nvPr/>
      </p:nvGrpSpPr>
      <p:grpSpPr>
        <a:xfrm>
          <a:off x="0" y="0"/>
          <a:ext cx="0" cy="0"/>
          <a:chOff x="0" y="0"/>
          <a:chExt cx="0" cy="0"/>
        </a:xfrm>
      </p:grpSpPr>
      <p:pic>
        <p:nvPicPr>
          <p:cNvPr id="1800" name="Google Shape;1800;p230"/>
          <p:cNvPicPr preferRelativeResize="0"/>
          <p:nvPr/>
        </p:nvPicPr>
        <p:blipFill rotWithShape="1">
          <a:blip r:embed="rId2">
            <a:alphaModFix/>
          </a:blip>
          <a:srcRect r="84364"/>
          <a:stretch/>
        </p:blipFill>
        <p:spPr>
          <a:xfrm>
            <a:off x="396400" y="416632"/>
            <a:ext cx="825599" cy="817545"/>
          </a:xfrm>
          <a:prstGeom prst="rect">
            <a:avLst/>
          </a:prstGeom>
          <a:noFill/>
          <a:ln>
            <a:noFill/>
          </a:ln>
        </p:spPr>
      </p:pic>
      <p:sp>
        <p:nvSpPr>
          <p:cNvPr id="1801" name="Google Shape;1801;p230"/>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lt1"/>
                </a:solidFill>
                <a:latin typeface="Poppins"/>
                <a:ea typeface="Poppins"/>
                <a:cs typeface="Poppins"/>
                <a:sym typeface="Poppins"/>
              </a:rPr>
              <a:t>Thanks.</a:t>
            </a:r>
            <a:endParaRPr sz="6000">
              <a:solidFill>
                <a:schemeClr val="lt1"/>
              </a:solidFill>
              <a:latin typeface="Poppins"/>
              <a:ea typeface="Poppins"/>
              <a:cs typeface="Poppins"/>
              <a:sym typeface="Poppins"/>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hanks_image full bleed">
  <p:cSld name="TITLE_1_1_1_1_1_1_1_1_1_2_1">
    <p:bg>
      <p:bgPr>
        <a:solidFill>
          <a:schemeClr val="lt1"/>
        </a:solidFill>
        <a:effectLst/>
      </p:bgPr>
    </p:bg>
    <p:spTree>
      <p:nvGrpSpPr>
        <p:cNvPr id="1" name="Shape 1802"/>
        <p:cNvGrpSpPr/>
        <p:nvPr/>
      </p:nvGrpSpPr>
      <p:grpSpPr>
        <a:xfrm>
          <a:off x="0" y="0"/>
          <a:ext cx="0" cy="0"/>
          <a:chOff x="0" y="0"/>
          <a:chExt cx="0" cy="0"/>
        </a:xfrm>
      </p:grpSpPr>
      <p:sp>
        <p:nvSpPr>
          <p:cNvPr id="1803" name="Google Shape;1803;p231"/>
          <p:cNvSpPr>
            <a:spLocks noGrp="1"/>
          </p:cNvSpPr>
          <p:nvPr>
            <p:ph type="pic" idx="2"/>
          </p:nvPr>
        </p:nvSpPr>
        <p:spPr>
          <a:xfrm>
            <a:off x="0" y="0"/>
            <a:ext cx="9144000" cy="5212200"/>
          </a:xfrm>
          <a:prstGeom prst="rect">
            <a:avLst/>
          </a:prstGeom>
          <a:noFill/>
          <a:ln>
            <a:noFill/>
          </a:ln>
        </p:spPr>
      </p:sp>
      <p:pic>
        <p:nvPicPr>
          <p:cNvPr id="1804" name="Google Shape;1804;p231"/>
          <p:cNvPicPr preferRelativeResize="0"/>
          <p:nvPr/>
        </p:nvPicPr>
        <p:blipFill rotWithShape="1">
          <a:blip r:embed="rId2">
            <a:alphaModFix/>
          </a:blip>
          <a:srcRect r="84364"/>
          <a:stretch/>
        </p:blipFill>
        <p:spPr>
          <a:xfrm>
            <a:off x="396400" y="416632"/>
            <a:ext cx="825599" cy="817545"/>
          </a:xfrm>
          <a:prstGeom prst="rect">
            <a:avLst/>
          </a:prstGeom>
          <a:noFill/>
          <a:ln>
            <a:noFill/>
          </a:ln>
        </p:spPr>
      </p:pic>
      <p:sp>
        <p:nvSpPr>
          <p:cNvPr id="1805" name="Google Shape;1805;p231"/>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lt1"/>
                </a:solidFill>
                <a:latin typeface="Poppins"/>
                <a:ea typeface="Poppins"/>
                <a:cs typeface="Poppins"/>
                <a:sym typeface="Poppins"/>
              </a:rPr>
              <a:t>Thanks.</a:t>
            </a:r>
            <a:endParaRPr sz="6000">
              <a:solidFill>
                <a:schemeClr val="lt1"/>
              </a:solidFill>
              <a:latin typeface="Poppins"/>
              <a:ea typeface="Poppins"/>
              <a:cs typeface="Poppins"/>
              <a:sym typeface="Poppins"/>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hanks_light">
  <p:cSld name="TITLE_1_1_1_1_1_1_1_1_1_1">
    <p:bg>
      <p:bgPr>
        <a:solidFill>
          <a:schemeClr val="lt1"/>
        </a:solidFill>
        <a:effectLst/>
      </p:bgPr>
    </p:bg>
    <p:spTree>
      <p:nvGrpSpPr>
        <p:cNvPr id="1" name="Shape 1806"/>
        <p:cNvGrpSpPr/>
        <p:nvPr/>
      </p:nvGrpSpPr>
      <p:grpSpPr>
        <a:xfrm>
          <a:off x="0" y="0"/>
          <a:ext cx="0" cy="0"/>
          <a:chOff x="0" y="0"/>
          <a:chExt cx="0" cy="0"/>
        </a:xfrm>
      </p:grpSpPr>
      <p:pic>
        <p:nvPicPr>
          <p:cNvPr id="1807" name="Google Shape;1807;p232"/>
          <p:cNvPicPr preferRelativeResize="0"/>
          <p:nvPr/>
        </p:nvPicPr>
        <p:blipFill>
          <a:blip r:embed="rId2">
            <a:alphaModFix/>
          </a:blip>
          <a:stretch>
            <a:fillRect/>
          </a:stretch>
        </p:blipFill>
        <p:spPr>
          <a:xfrm>
            <a:off x="405838" y="416631"/>
            <a:ext cx="806721" cy="806800"/>
          </a:xfrm>
          <a:prstGeom prst="rect">
            <a:avLst/>
          </a:prstGeom>
          <a:noFill/>
          <a:ln>
            <a:noFill/>
          </a:ln>
        </p:spPr>
      </p:pic>
      <p:sp>
        <p:nvSpPr>
          <p:cNvPr id="1808" name="Google Shape;1808;p232"/>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dk1"/>
                </a:solidFill>
                <a:latin typeface="Poppins"/>
                <a:ea typeface="Poppins"/>
                <a:cs typeface="Poppins"/>
                <a:sym typeface="Poppins"/>
              </a:rPr>
              <a:t>Thanks.</a:t>
            </a:r>
            <a:endParaRPr sz="6000">
              <a:solidFill>
                <a:schemeClr val="dk1"/>
              </a:solidFill>
              <a:latin typeface="Poppins"/>
              <a:ea typeface="Poppins"/>
              <a:cs typeface="Poppins"/>
              <a:sym typeface="Poppins"/>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Custom Layout 1">
  <p:cSld name="CUSTOM_5">
    <p:bg>
      <p:bgPr>
        <a:solidFill>
          <a:schemeClr val="lt1"/>
        </a:solidFill>
        <a:effectLst/>
      </p:bgPr>
    </p:bg>
    <p:spTree>
      <p:nvGrpSpPr>
        <p:cNvPr id="1" name="Shape 1809"/>
        <p:cNvGrpSpPr/>
        <p:nvPr/>
      </p:nvGrpSpPr>
      <p:grpSpPr>
        <a:xfrm>
          <a:off x="0" y="0"/>
          <a:ext cx="0" cy="0"/>
          <a:chOff x="0" y="0"/>
          <a:chExt cx="0" cy="0"/>
        </a:xfrm>
      </p:grpSpPr>
      <p:sp>
        <p:nvSpPr>
          <p:cNvPr id="1810" name="Google Shape;1810;p23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11" name="Google Shape;1811;p233"/>
          <p:cNvSpPr txBox="1">
            <a:spLocks noGrp="1"/>
          </p:cNvSpPr>
          <p:nvPr>
            <p:ph type="sldNum" idx="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812" name="Google Shape;1812;p233"/>
          <p:cNvPicPr preferRelativeResize="0"/>
          <p:nvPr/>
        </p:nvPicPr>
        <p:blipFill rotWithShape="1">
          <a:blip r:embed="rId2">
            <a:alphaModFix/>
          </a:blip>
          <a:srcRect t="377" b="377"/>
          <a:stretch/>
        </p:blipFill>
        <p:spPr>
          <a:xfrm>
            <a:off x="402925" y="4482957"/>
            <a:ext cx="1704201" cy="362650"/>
          </a:xfrm>
          <a:prstGeom prst="rect">
            <a:avLst/>
          </a:prstGeom>
          <a:noFill/>
          <a:ln>
            <a:noFill/>
          </a:ln>
        </p:spPr>
      </p:pic>
      <p:sp>
        <p:nvSpPr>
          <p:cNvPr id="1813" name="Google Shape;1813;p233"/>
          <p:cNvSpPr txBox="1">
            <a:spLocks noGrp="1"/>
          </p:cNvSpPr>
          <p:nvPr>
            <p:ph type="subTitle" idx="1"/>
          </p:nvPr>
        </p:nvSpPr>
        <p:spPr>
          <a:xfrm>
            <a:off x="402925" y="440470"/>
            <a:ext cx="4119300" cy="151800"/>
          </a:xfrm>
          <a:prstGeom prst="rect">
            <a:avLst/>
          </a:prstGeom>
        </p:spPr>
        <p:txBody>
          <a:bodyPr spcFirstLastPara="1" wrap="square" lIns="0" tIns="0" rIns="0"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814" name="Google Shape;1814;p233"/>
          <p:cNvSpPr txBox="1">
            <a:spLocks noGrp="1"/>
          </p:cNvSpPr>
          <p:nvPr>
            <p:ph type="title"/>
          </p:nvPr>
        </p:nvSpPr>
        <p:spPr>
          <a:xfrm>
            <a:off x="405125" y="765167"/>
            <a:ext cx="6229500" cy="3385800"/>
          </a:xfrm>
          <a:prstGeom prst="rect">
            <a:avLst/>
          </a:prstGeom>
        </p:spPr>
        <p:txBody>
          <a:bodyPr spcFirstLastPara="1" wrap="square" lIns="0" tIns="0" rIns="91425" bIns="91425" anchor="t"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agenda_white_Left">
  <p:cSld name="CUSTOM_6">
    <p:bg>
      <p:bgPr>
        <a:solidFill>
          <a:schemeClr val="lt1"/>
        </a:solidFill>
        <a:effectLst/>
      </p:bgPr>
    </p:bg>
    <p:spTree>
      <p:nvGrpSpPr>
        <p:cNvPr id="1" name="Shape 1815"/>
        <p:cNvGrpSpPr/>
        <p:nvPr/>
      </p:nvGrpSpPr>
      <p:grpSpPr>
        <a:xfrm>
          <a:off x="0" y="0"/>
          <a:ext cx="0" cy="0"/>
          <a:chOff x="0" y="0"/>
          <a:chExt cx="0" cy="0"/>
        </a:xfrm>
      </p:grpSpPr>
      <p:sp>
        <p:nvSpPr>
          <p:cNvPr id="1816" name="Google Shape;1816;p234"/>
          <p:cNvSpPr>
            <a:spLocks noGrp="1"/>
          </p:cNvSpPr>
          <p:nvPr>
            <p:ph type="pic" idx="2"/>
          </p:nvPr>
        </p:nvSpPr>
        <p:spPr>
          <a:xfrm>
            <a:off x="4562400" y="0"/>
            <a:ext cx="4581600" cy="5212200"/>
          </a:xfrm>
          <a:prstGeom prst="rect">
            <a:avLst/>
          </a:prstGeom>
          <a:noFill/>
          <a:ln>
            <a:noFill/>
          </a:ln>
        </p:spPr>
      </p:sp>
      <p:sp>
        <p:nvSpPr>
          <p:cNvPr id="1817" name="Google Shape;1817;p23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18" name="Google Shape;1818;p234"/>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819" name="Google Shape;1819;p234"/>
          <p:cNvSpPr txBox="1">
            <a:spLocks noGrp="1"/>
          </p:cNvSpPr>
          <p:nvPr>
            <p:ph type="subTitle" idx="3"/>
          </p:nvPr>
        </p:nvSpPr>
        <p:spPr>
          <a:xfrm>
            <a:off x="402925" y="1641598"/>
            <a:ext cx="2711400" cy="2841600"/>
          </a:xfrm>
          <a:prstGeom prst="rect">
            <a:avLst/>
          </a:prstGeom>
        </p:spPr>
        <p:txBody>
          <a:bodyPr spcFirstLastPara="1" wrap="square" lIns="0" tIns="0" rIns="91425" bIns="0" anchor="t" anchorCtr="0">
            <a:noAutofit/>
          </a:bodyPr>
          <a:lstStyle>
            <a:lvl1pPr lvl="0">
              <a:spcBef>
                <a:spcPts val="0"/>
              </a:spcBef>
              <a:spcAft>
                <a:spcPts val="0"/>
              </a:spcAft>
              <a:buSzPts val="1600"/>
              <a:buNone/>
              <a:defRPr sz="16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820" name="Google Shape;1820;p234"/>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821" name="Google Shape;1821;p234"/>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agenda_green_Left">
  <p:cSld name="CUSTOM_6_3">
    <p:bg>
      <p:bgPr>
        <a:solidFill>
          <a:schemeClr val="lt1"/>
        </a:solidFill>
        <a:effectLst/>
      </p:bgPr>
    </p:bg>
    <p:spTree>
      <p:nvGrpSpPr>
        <p:cNvPr id="1" name="Shape 1822"/>
        <p:cNvGrpSpPr/>
        <p:nvPr/>
      </p:nvGrpSpPr>
      <p:grpSpPr>
        <a:xfrm>
          <a:off x="0" y="0"/>
          <a:ext cx="0" cy="0"/>
          <a:chOff x="0" y="0"/>
          <a:chExt cx="0" cy="0"/>
        </a:xfrm>
      </p:grpSpPr>
      <p:sp>
        <p:nvSpPr>
          <p:cNvPr id="1823" name="Google Shape;1823;p235"/>
          <p:cNvSpPr>
            <a:spLocks noGrp="1"/>
          </p:cNvSpPr>
          <p:nvPr>
            <p:ph type="pic" idx="2"/>
          </p:nvPr>
        </p:nvSpPr>
        <p:spPr>
          <a:xfrm>
            <a:off x="4562400" y="0"/>
            <a:ext cx="4581600" cy="5212200"/>
          </a:xfrm>
          <a:prstGeom prst="rect">
            <a:avLst/>
          </a:prstGeom>
          <a:noFill/>
          <a:ln>
            <a:noFill/>
          </a:ln>
        </p:spPr>
      </p:sp>
      <p:sp>
        <p:nvSpPr>
          <p:cNvPr id="1824" name="Google Shape;1824;p23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25" name="Google Shape;1825;p235"/>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826" name="Google Shape;1826;p235"/>
          <p:cNvSpPr txBox="1">
            <a:spLocks noGrp="1"/>
          </p:cNvSpPr>
          <p:nvPr>
            <p:ph type="subTitle" idx="3"/>
          </p:nvPr>
        </p:nvSpPr>
        <p:spPr>
          <a:xfrm>
            <a:off x="402925" y="1641598"/>
            <a:ext cx="2711400" cy="2841600"/>
          </a:xfrm>
          <a:prstGeom prst="rect">
            <a:avLst/>
          </a:prstGeom>
        </p:spPr>
        <p:txBody>
          <a:bodyPr spcFirstLastPara="1" wrap="square" lIns="0" tIns="0" rIns="91425" bIns="0" anchor="t" anchorCtr="0">
            <a:noAutofit/>
          </a:bodyPr>
          <a:lstStyle>
            <a:lvl1pPr lvl="0">
              <a:spcBef>
                <a:spcPts val="0"/>
              </a:spcBef>
              <a:spcAft>
                <a:spcPts val="0"/>
              </a:spcAft>
              <a:buSzPts val="1600"/>
              <a:buNone/>
              <a:defRPr sz="16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827" name="Google Shape;1827;p235"/>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828" name="Google Shape;1828;p235"/>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5:5_White_Left">
  <p:cSld name="CUSTOM_6_2">
    <p:bg>
      <p:bgPr>
        <a:solidFill>
          <a:schemeClr val="lt1"/>
        </a:solidFill>
        <a:effectLst/>
      </p:bgPr>
    </p:bg>
    <p:spTree>
      <p:nvGrpSpPr>
        <p:cNvPr id="1" name="Shape 1829"/>
        <p:cNvGrpSpPr/>
        <p:nvPr/>
      </p:nvGrpSpPr>
      <p:grpSpPr>
        <a:xfrm>
          <a:off x="0" y="0"/>
          <a:ext cx="0" cy="0"/>
          <a:chOff x="0" y="0"/>
          <a:chExt cx="0" cy="0"/>
        </a:xfrm>
      </p:grpSpPr>
      <p:sp>
        <p:nvSpPr>
          <p:cNvPr id="1830" name="Google Shape;1830;p236"/>
          <p:cNvSpPr>
            <a:spLocks noGrp="1"/>
          </p:cNvSpPr>
          <p:nvPr>
            <p:ph type="pic" idx="2"/>
          </p:nvPr>
        </p:nvSpPr>
        <p:spPr>
          <a:xfrm>
            <a:off x="4562400" y="0"/>
            <a:ext cx="4581600" cy="5212200"/>
          </a:xfrm>
          <a:prstGeom prst="rect">
            <a:avLst/>
          </a:prstGeom>
          <a:noFill/>
          <a:ln>
            <a:noFill/>
          </a:ln>
        </p:spPr>
      </p:sp>
      <p:sp>
        <p:nvSpPr>
          <p:cNvPr id="1831" name="Google Shape;1831;p23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32" name="Google Shape;1832;p236"/>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833" name="Google Shape;1833;p236"/>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834" name="Google Shape;1834;p236"/>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835" name="Google Shape;1835;p236"/>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836" name="Google Shape;1836;p236"/>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LO 4 1">
  <p:cSld name="TITLE_1_1_1_1_1_2_3_1">
    <p:bg>
      <p:bgPr>
        <a:solidFill>
          <a:schemeClr val="lt2"/>
        </a:solidFill>
        <a:effectLst/>
      </p:bgPr>
    </p:bg>
    <p:spTree>
      <p:nvGrpSpPr>
        <p:cNvPr id="1" name="Shape 136"/>
        <p:cNvGrpSpPr/>
        <p:nvPr/>
      </p:nvGrpSpPr>
      <p:grpSpPr>
        <a:xfrm>
          <a:off x="0" y="0"/>
          <a:ext cx="0" cy="0"/>
          <a:chOff x="0" y="0"/>
          <a:chExt cx="0" cy="0"/>
        </a:xfrm>
      </p:grpSpPr>
      <p:sp>
        <p:nvSpPr>
          <p:cNvPr id="137" name="Google Shape;137;p24"/>
          <p:cNvSpPr txBox="1">
            <a:spLocks noGrp="1"/>
          </p:cNvSpPr>
          <p:nvPr>
            <p:ph type="ctrTitle"/>
          </p:nvPr>
        </p:nvSpPr>
        <p:spPr>
          <a:xfrm>
            <a:off x="425725" y="796750"/>
            <a:ext cx="6436200" cy="1244400"/>
          </a:xfrm>
          <a:prstGeom prst="rect">
            <a:avLst/>
          </a:prstGeom>
        </p:spPr>
        <p:txBody>
          <a:bodyPr spcFirstLastPara="1" wrap="square" lIns="0" tIns="0" rIns="228600" bIns="0" anchor="t" anchorCtr="0">
            <a:noAutofit/>
          </a:bodyPr>
          <a:lstStyle>
            <a:lvl1pPr lvl="0" rtl="0">
              <a:lnSpc>
                <a:spcPct val="80000"/>
              </a:lnSpc>
              <a:spcBef>
                <a:spcPts val="0"/>
              </a:spcBef>
              <a:spcAft>
                <a:spcPts val="0"/>
              </a:spcAft>
              <a:buClr>
                <a:schemeClr val="accent3"/>
              </a:buClr>
              <a:buSzPts val="4800"/>
              <a:buNone/>
              <a:defRPr sz="4800" b="1">
                <a:solidFill>
                  <a:schemeClr val="accent3"/>
                </a:solidFill>
              </a:defRPr>
            </a:lvl1pPr>
            <a:lvl2pPr lvl="1" rtl="0">
              <a:lnSpc>
                <a:spcPct val="80000"/>
              </a:lnSpc>
              <a:spcBef>
                <a:spcPts val="0"/>
              </a:spcBef>
              <a:spcAft>
                <a:spcPts val="0"/>
              </a:spcAft>
              <a:buClr>
                <a:schemeClr val="accent3"/>
              </a:buClr>
              <a:buSzPts val="4800"/>
              <a:buNone/>
              <a:defRPr sz="4800" b="1">
                <a:solidFill>
                  <a:schemeClr val="accent3"/>
                </a:solidFill>
              </a:defRPr>
            </a:lvl2pPr>
            <a:lvl3pPr lvl="2" rtl="0">
              <a:lnSpc>
                <a:spcPct val="80000"/>
              </a:lnSpc>
              <a:spcBef>
                <a:spcPts val="0"/>
              </a:spcBef>
              <a:spcAft>
                <a:spcPts val="0"/>
              </a:spcAft>
              <a:buClr>
                <a:schemeClr val="accent3"/>
              </a:buClr>
              <a:buSzPts val="4800"/>
              <a:buNone/>
              <a:defRPr sz="4800" b="1">
                <a:solidFill>
                  <a:schemeClr val="accent3"/>
                </a:solidFill>
              </a:defRPr>
            </a:lvl3pPr>
            <a:lvl4pPr lvl="3" rtl="0">
              <a:lnSpc>
                <a:spcPct val="80000"/>
              </a:lnSpc>
              <a:spcBef>
                <a:spcPts val="0"/>
              </a:spcBef>
              <a:spcAft>
                <a:spcPts val="0"/>
              </a:spcAft>
              <a:buClr>
                <a:schemeClr val="accent3"/>
              </a:buClr>
              <a:buSzPts val="4800"/>
              <a:buNone/>
              <a:defRPr sz="4800" b="1">
                <a:solidFill>
                  <a:schemeClr val="accent3"/>
                </a:solidFill>
              </a:defRPr>
            </a:lvl4pPr>
            <a:lvl5pPr lvl="4" rtl="0">
              <a:lnSpc>
                <a:spcPct val="80000"/>
              </a:lnSpc>
              <a:spcBef>
                <a:spcPts val="0"/>
              </a:spcBef>
              <a:spcAft>
                <a:spcPts val="0"/>
              </a:spcAft>
              <a:buClr>
                <a:schemeClr val="accent3"/>
              </a:buClr>
              <a:buSzPts val="4800"/>
              <a:buNone/>
              <a:defRPr sz="4800" b="1">
                <a:solidFill>
                  <a:schemeClr val="accent3"/>
                </a:solidFill>
              </a:defRPr>
            </a:lvl5pPr>
            <a:lvl6pPr lvl="5" rtl="0">
              <a:lnSpc>
                <a:spcPct val="80000"/>
              </a:lnSpc>
              <a:spcBef>
                <a:spcPts val="0"/>
              </a:spcBef>
              <a:spcAft>
                <a:spcPts val="0"/>
              </a:spcAft>
              <a:buClr>
                <a:schemeClr val="accent3"/>
              </a:buClr>
              <a:buSzPts val="4800"/>
              <a:buNone/>
              <a:defRPr sz="4800" b="1">
                <a:solidFill>
                  <a:schemeClr val="accent3"/>
                </a:solidFill>
              </a:defRPr>
            </a:lvl6pPr>
            <a:lvl7pPr lvl="6" rtl="0">
              <a:lnSpc>
                <a:spcPct val="80000"/>
              </a:lnSpc>
              <a:spcBef>
                <a:spcPts val="0"/>
              </a:spcBef>
              <a:spcAft>
                <a:spcPts val="0"/>
              </a:spcAft>
              <a:buClr>
                <a:schemeClr val="accent3"/>
              </a:buClr>
              <a:buSzPts val="4800"/>
              <a:buNone/>
              <a:defRPr sz="4800" b="1">
                <a:solidFill>
                  <a:schemeClr val="accent3"/>
                </a:solidFill>
              </a:defRPr>
            </a:lvl7pPr>
            <a:lvl8pPr lvl="7" rtl="0">
              <a:lnSpc>
                <a:spcPct val="80000"/>
              </a:lnSpc>
              <a:spcBef>
                <a:spcPts val="0"/>
              </a:spcBef>
              <a:spcAft>
                <a:spcPts val="0"/>
              </a:spcAft>
              <a:buClr>
                <a:schemeClr val="accent3"/>
              </a:buClr>
              <a:buSzPts val="4800"/>
              <a:buNone/>
              <a:defRPr sz="4800" b="1">
                <a:solidFill>
                  <a:schemeClr val="accent3"/>
                </a:solidFill>
              </a:defRPr>
            </a:lvl8pPr>
            <a:lvl9pPr lvl="8" rtl="0">
              <a:lnSpc>
                <a:spcPct val="80000"/>
              </a:lnSpc>
              <a:spcBef>
                <a:spcPts val="0"/>
              </a:spcBef>
              <a:spcAft>
                <a:spcPts val="0"/>
              </a:spcAft>
              <a:buClr>
                <a:schemeClr val="accent3"/>
              </a:buClr>
              <a:buSzPts val="4800"/>
              <a:buNone/>
              <a:defRPr sz="4800" b="1">
                <a:solidFill>
                  <a:schemeClr val="accent3"/>
                </a:solidFill>
              </a:defRPr>
            </a:lvl9pPr>
          </a:lstStyle>
          <a:p>
            <a:endParaRPr/>
          </a:p>
        </p:txBody>
      </p:sp>
      <p:pic>
        <p:nvPicPr>
          <p:cNvPr id="138" name="Google Shape;138;p24"/>
          <p:cNvPicPr preferRelativeResize="0"/>
          <p:nvPr/>
        </p:nvPicPr>
        <p:blipFill>
          <a:blip r:embed="rId2">
            <a:alphaModFix/>
          </a:blip>
          <a:stretch>
            <a:fillRect/>
          </a:stretch>
        </p:blipFill>
        <p:spPr>
          <a:xfrm>
            <a:off x="8742650" y="4920396"/>
            <a:ext cx="349326" cy="224744"/>
          </a:xfrm>
          <a:prstGeom prst="rect">
            <a:avLst/>
          </a:prstGeom>
          <a:noFill/>
          <a:ln>
            <a:noFill/>
          </a:ln>
        </p:spPr>
      </p:pic>
      <p:sp>
        <p:nvSpPr>
          <p:cNvPr id="139" name="Google Shape;139;p24"/>
          <p:cNvSpPr txBox="1">
            <a:spLocks noGrp="1"/>
          </p:cNvSpPr>
          <p:nvPr>
            <p:ph type="subTitle" idx="1"/>
          </p:nvPr>
        </p:nvSpPr>
        <p:spPr>
          <a:xfrm>
            <a:off x="425725" y="2331350"/>
            <a:ext cx="8265600" cy="23679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1pPr>
            <a:lvl2pPr lvl="1" rtl="0">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2pPr>
            <a:lvl3pPr lvl="2" rtl="0">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3pPr>
            <a:lvl4pPr lvl="3" rtl="0">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4pPr>
            <a:lvl5pPr lvl="4" rtl="0">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5pPr>
            <a:lvl6pPr lvl="5" rtl="0">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6pPr>
            <a:lvl7pPr lvl="6" rtl="0">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7pPr>
            <a:lvl8pPr lvl="7" rtl="0">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8pPr>
            <a:lvl9pPr lvl="8" rtl="0">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9pPr>
          </a:lstStyle>
          <a:p>
            <a:endParaRPr/>
          </a:p>
        </p:txBody>
      </p:sp>
      <p:sp>
        <p:nvSpPr>
          <p:cNvPr id="140" name="Google Shape;140;p24"/>
          <p:cNvSpPr/>
          <p:nvPr/>
        </p:nvSpPr>
        <p:spPr>
          <a:xfrm>
            <a:off x="0" y="0"/>
            <a:ext cx="9144000" cy="4668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latin typeface="Poppins"/>
                <a:ea typeface="Poppins"/>
                <a:cs typeface="Poppins"/>
                <a:sym typeface="Poppins"/>
              </a:rPr>
              <a:t>DELETE THIS SLIDE!!! (INTERNAL ONLY)</a:t>
            </a:r>
            <a:endParaRPr sz="2400" b="1">
              <a:solidFill>
                <a:schemeClr val="lt1"/>
              </a:solidFill>
              <a:latin typeface="Poppins"/>
              <a:ea typeface="Poppins"/>
              <a:cs typeface="Poppins"/>
              <a:sym typeface="Poppins"/>
            </a:endParaRPr>
          </a:p>
        </p:txBody>
      </p:sp>
      <p:sp>
        <p:nvSpPr>
          <p:cNvPr id="141" name="Google Shape;141;p24"/>
          <p:cNvSpPr/>
          <p:nvPr/>
        </p:nvSpPr>
        <p:spPr>
          <a:xfrm>
            <a:off x="0" y="4745275"/>
            <a:ext cx="9144000" cy="4668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latin typeface="Poppins"/>
                <a:ea typeface="Poppins"/>
                <a:cs typeface="Poppins"/>
                <a:sym typeface="Poppins"/>
              </a:rPr>
              <a:t>DELETE THIS SLIDE!!! (INTERNAL ONLY)</a:t>
            </a:r>
            <a:endParaRPr sz="2400" b="1">
              <a:solidFill>
                <a:schemeClr val="lt1"/>
              </a:solidFill>
              <a:latin typeface="Poppins"/>
              <a:ea typeface="Poppins"/>
              <a:cs typeface="Poppins"/>
              <a:sym typeface="Poppins"/>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5:5_Green_Left">
  <p:cSld name="CUSTOM_6_2_2">
    <p:bg>
      <p:bgPr>
        <a:solidFill>
          <a:schemeClr val="lt1"/>
        </a:solidFill>
        <a:effectLst/>
      </p:bgPr>
    </p:bg>
    <p:spTree>
      <p:nvGrpSpPr>
        <p:cNvPr id="1" name="Shape 1837"/>
        <p:cNvGrpSpPr/>
        <p:nvPr/>
      </p:nvGrpSpPr>
      <p:grpSpPr>
        <a:xfrm>
          <a:off x="0" y="0"/>
          <a:ext cx="0" cy="0"/>
          <a:chOff x="0" y="0"/>
          <a:chExt cx="0" cy="0"/>
        </a:xfrm>
      </p:grpSpPr>
      <p:sp>
        <p:nvSpPr>
          <p:cNvPr id="1838" name="Google Shape;1838;p237"/>
          <p:cNvSpPr>
            <a:spLocks noGrp="1"/>
          </p:cNvSpPr>
          <p:nvPr>
            <p:ph type="pic" idx="2"/>
          </p:nvPr>
        </p:nvSpPr>
        <p:spPr>
          <a:xfrm>
            <a:off x="4562400" y="0"/>
            <a:ext cx="4581600" cy="5212200"/>
          </a:xfrm>
          <a:prstGeom prst="rect">
            <a:avLst/>
          </a:prstGeom>
          <a:noFill/>
          <a:ln>
            <a:noFill/>
          </a:ln>
        </p:spPr>
      </p:sp>
      <p:sp>
        <p:nvSpPr>
          <p:cNvPr id="1839" name="Google Shape;1839;p23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40" name="Google Shape;1840;p237"/>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841" name="Google Shape;1841;p237"/>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842" name="Google Shape;1842;p237"/>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843" name="Google Shape;1843;p237"/>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844" name="Google Shape;1844;p237"/>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5:5_Left_multiple image">
  <p:cSld name="CUSTOM_6_2_2_3">
    <p:bg>
      <p:bgPr>
        <a:solidFill>
          <a:schemeClr val="lt1"/>
        </a:solidFill>
        <a:effectLst/>
      </p:bgPr>
    </p:bg>
    <p:spTree>
      <p:nvGrpSpPr>
        <p:cNvPr id="1" name="Shape 1845"/>
        <p:cNvGrpSpPr/>
        <p:nvPr/>
      </p:nvGrpSpPr>
      <p:grpSpPr>
        <a:xfrm>
          <a:off x="0" y="0"/>
          <a:ext cx="0" cy="0"/>
          <a:chOff x="0" y="0"/>
          <a:chExt cx="0" cy="0"/>
        </a:xfrm>
      </p:grpSpPr>
      <p:sp>
        <p:nvSpPr>
          <p:cNvPr id="1846" name="Google Shape;1846;p238"/>
          <p:cNvSpPr>
            <a:spLocks noGrp="1"/>
          </p:cNvSpPr>
          <p:nvPr>
            <p:ph type="pic" idx="2"/>
          </p:nvPr>
        </p:nvSpPr>
        <p:spPr>
          <a:xfrm>
            <a:off x="1525" y="0"/>
            <a:ext cx="5227200" cy="1737300"/>
          </a:xfrm>
          <a:prstGeom prst="rect">
            <a:avLst/>
          </a:prstGeom>
          <a:noFill/>
          <a:ln>
            <a:noFill/>
          </a:ln>
        </p:spPr>
      </p:sp>
      <p:sp>
        <p:nvSpPr>
          <p:cNvPr id="1847" name="Google Shape;1847;p238"/>
          <p:cNvSpPr>
            <a:spLocks noGrp="1"/>
          </p:cNvSpPr>
          <p:nvPr>
            <p:ph type="pic" idx="3"/>
          </p:nvPr>
        </p:nvSpPr>
        <p:spPr>
          <a:xfrm>
            <a:off x="1525" y="1737358"/>
            <a:ext cx="5227200" cy="1737300"/>
          </a:xfrm>
          <a:prstGeom prst="rect">
            <a:avLst/>
          </a:prstGeom>
          <a:noFill/>
          <a:ln>
            <a:noFill/>
          </a:ln>
        </p:spPr>
      </p:sp>
      <p:sp>
        <p:nvSpPr>
          <p:cNvPr id="1848" name="Google Shape;1848;p238"/>
          <p:cNvSpPr>
            <a:spLocks noGrp="1"/>
          </p:cNvSpPr>
          <p:nvPr>
            <p:ph type="pic" idx="4"/>
          </p:nvPr>
        </p:nvSpPr>
        <p:spPr>
          <a:xfrm>
            <a:off x="1525" y="3474717"/>
            <a:ext cx="5227200" cy="1737300"/>
          </a:xfrm>
          <a:prstGeom prst="rect">
            <a:avLst/>
          </a:prstGeom>
          <a:noFill/>
          <a:ln>
            <a:noFill/>
          </a:ln>
        </p:spPr>
      </p:sp>
      <p:sp>
        <p:nvSpPr>
          <p:cNvPr id="1849" name="Google Shape;1849;p23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50" name="Google Shape;1850;p238"/>
          <p:cNvSpPr txBox="1">
            <a:spLocks noGrp="1"/>
          </p:cNvSpPr>
          <p:nvPr>
            <p:ph type="sldNum" idx="5"/>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851" name="Google Shape;1851;p238"/>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852" name="Google Shape;1852;p238"/>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853" name="Google Shape;1853;p238"/>
          <p:cNvSpPr txBox="1">
            <a:spLocks noGrp="1"/>
          </p:cNvSpPr>
          <p:nvPr>
            <p:ph type="subTitle" idx="6"/>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854" name="Google Shape;1854;p238"/>
          <p:cNvSpPr txBox="1">
            <a:spLocks noGrp="1"/>
          </p:cNvSpPr>
          <p:nvPr>
            <p:ph type="subTitle" idx="7"/>
          </p:nvPr>
        </p:nvSpPr>
        <p:spPr>
          <a:xfrm>
            <a:off x="6029800" y="766611"/>
            <a:ext cx="2711400" cy="1458600"/>
          </a:xfrm>
          <a:prstGeom prst="rect">
            <a:avLst/>
          </a:prstGeom>
        </p:spPr>
        <p:txBody>
          <a:bodyPr spcFirstLastPara="1" wrap="square" lIns="0" tIns="0" rIns="91425" bIns="0" anchor="t" anchorCtr="0">
            <a:noAutofit/>
          </a:bodyPr>
          <a:lstStyle>
            <a:lvl1pPr lvl="0">
              <a:lnSpc>
                <a:spcPct val="11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5:5_Left_multiple image 1">
  <p:cSld name="CUSTOM_6_2_2_3_1">
    <p:bg>
      <p:bgPr>
        <a:solidFill>
          <a:schemeClr val="lt1"/>
        </a:solidFill>
        <a:effectLst/>
      </p:bgPr>
    </p:bg>
    <p:spTree>
      <p:nvGrpSpPr>
        <p:cNvPr id="1" name="Shape 1855"/>
        <p:cNvGrpSpPr/>
        <p:nvPr/>
      </p:nvGrpSpPr>
      <p:grpSpPr>
        <a:xfrm>
          <a:off x="0" y="0"/>
          <a:ext cx="0" cy="0"/>
          <a:chOff x="0" y="0"/>
          <a:chExt cx="0" cy="0"/>
        </a:xfrm>
      </p:grpSpPr>
      <p:sp>
        <p:nvSpPr>
          <p:cNvPr id="1856" name="Google Shape;1856;p239"/>
          <p:cNvSpPr>
            <a:spLocks noGrp="1"/>
          </p:cNvSpPr>
          <p:nvPr>
            <p:ph type="pic" idx="2"/>
          </p:nvPr>
        </p:nvSpPr>
        <p:spPr>
          <a:xfrm>
            <a:off x="1525" y="2190318"/>
            <a:ext cx="2613600" cy="3021900"/>
          </a:xfrm>
          <a:prstGeom prst="rect">
            <a:avLst/>
          </a:prstGeom>
          <a:noFill/>
          <a:ln>
            <a:noFill/>
          </a:ln>
        </p:spPr>
      </p:sp>
      <p:sp>
        <p:nvSpPr>
          <p:cNvPr id="1857" name="Google Shape;1857;p23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58" name="Google Shape;1858;p239"/>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859" name="Google Shape;1859;p239"/>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860" name="Google Shape;1860;p239"/>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861" name="Google Shape;1861;p239"/>
          <p:cNvSpPr txBox="1">
            <a:spLocks noGrp="1"/>
          </p:cNvSpPr>
          <p:nvPr>
            <p:ph type="subTitle" idx="4"/>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862" name="Google Shape;1862;p239"/>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lnSpc>
                <a:spcPct val="11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1863" name="Google Shape;1863;p239"/>
          <p:cNvSpPr>
            <a:spLocks noGrp="1"/>
          </p:cNvSpPr>
          <p:nvPr>
            <p:ph type="pic" idx="6"/>
          </p:nvPr>
        </p:nvSpPr>
        <p:spPr>
          <a:xfrm>
            <a:off x="1525" y="0"/>
            <a:ext cx="5227200" cy="2190300"/>
          </a:xfrm>
          <a:prstGeom prst="rect">
            <a:avLst/>
          </a:prstGeom>
          <a:noFill/>
          <a:ln>
            <a:noFill/>
          </a:ln>
        </p:spPr>
      </p:sp>
      <p:sp>
        <p:nvSpPr>
          <p:cNvPr id="1864" name="Google Shape;1864;p239"/>
          <p:cNvSpPr>
            <a:spLocks noGrp="1"/>
          </p:cNvSpPr>
          <p:nvPr>
            <p:ph type="pic" idx="7"/>
          </p:nvPr>
        </p:nvSpPr>
        <p:spPr>
          <a:xfrm>
            <a:off x="2615125" y="2190318"/>
            <a:ext cx="2613600" cy="3021900"/>
          </a:xfrm>
          <a:prstGeom prst="rect">
            <a:avLst/>
          </a:prstGeom>
          <a:noFill/>
          <a:ln>
            <a:noFill/>
          </a:ln>
        </p:spPr>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5:5_Green_Left_wanderlab">
  <p:cSld name="CUSTOM_6_2_2_2">
    <p:bg>
      <p:bgPr>
        <a:solidFill>
          <a:schemeClr val="lt1"/>
        </a:solidFill>
        <a:effectLst/>
      </p:bgPr>
    </p:bg>
    <p:spTree>
      <p:nvGrpSpPr>
        <p:cNvPr id="1" name="Shape 1865"/>
        <p:cNvGrpSpPr/>
        <p:nvPr/>
      </p:nvGrpSpPr>
      <p:grpSpPr>
        <a:xfrm>
          <a:off x="0" y="0"/>
          <a:ext cx="0" cy="0"/>
          <a:chOff x="0" y="0"/>
          <a:chExt cx="0" cy="0"/>
        </a:xfrm>
      </p:grpSpPr>
      <p:sp>
        <p:nvSpPr>
          <p:cNvPr id="1866" name="Google Shape;1866;p240"/>
          <p:cNvSpPr>
            <a:spLocks noGrp="1"/>
          </p:cNvSpPr>
          <p:nvPr>
            <p:ph type="pic" idx="2"/>
          </p:nvPr>
        </p:nvSpPr>
        <p:spPr>
          <a:xfrm>
            <a:off x="4562400" y="0"/>
            <a:ext cx="4581600" cy="5212200"/>
          </a:xfrm>
          <a:prstGeom prst="rect">
            <a:avLst/>
          </a:prstGeom>
          <a:noFill/>
          <a:ln>
            <a:noFill/>
          </a:ln>
        </p:spPr>
      </p:sp>
      <p:sp>
        <p:nvSpPr>
          <p:cNvPr id="1867" name="Google Shape;1867;p24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68" name="Google Shape;1868;p240"/>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869" name="Google Shape;1869;p240"/>
          <p:cNvSpPr txBox="1">
            <a:spLocks noGrp="1"/>
          </p:cNvSpPr>
          <p:nvPr>
            <p:ph type="subTitle" idx="3"/>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870" name="Google Shape;1870;p240"/>
          <p:cNvSpPr txBox="1">
            <a:spLocks noGrp="1"/>
          </p:cNvSpPr>
          <p:nvPr>
            <p:ph type="subTitle" idx="4"/>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1871" name="Google Shape;1871;p240"/>
          <p:cNvSpPr txBox="1"/>
          <p:nvPr/>
        </p:nvSpPr>
        <p:spPr>
          <a:xfrm>
            <a:off x="357200" y="4951345"/>
            <a:ext cx="1610100" cy="1674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 sz="800">
                <a:solidFill>
                  <a:schemeClr val="dk1"/>
                </a:solidFill>
                <a:latin typeface="Roboto Mono"/>
                <a:ea typeface="Roboto Mono"/>
                <a:cs typeface="Roboto Mono"/>
                <a:sym typeface="Roboto Mono"/>
              </a:rPr>
              <a:t>Wanderlab at Tripadvisor</a:t>
            </a:r>
            <a:endParaRPr sz="800">
              <a:solidFill>
                <a:schemeClr val="dk1"/>
              </a:solidFill>
              <a:latin typeface="Roboto Mono"/>
              <a:ea typeface="Roboto Mono"/>
              <a:cs typeface="Roboto Mono"/>
              <a:sym typeface="Roboto Mono"/>
            </a:endParaRPr>
          </a:p>
        </p:txBody>
      </p:sp>
      <p:pic>
        <p:nvPicPr>
          <p:cNvPr id="1872" name="Google Shape;1872;p240"/>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5:5_Black_Left">
  <p:cSld name="CUSTOM_6_2_2_1">
    <p:bg>
      <p:bgPr>
        <a:solidFill>
          <a:schemeClr val="dk1"/>
        </a:solidFill>
        <a:effectLst/>
      </p:bgPr>
    </p:bg>
    <p:spTree>
      <p:nvGrpSpPr>
        <p:cNvPr id="1" name="Shape 1873"/>
        <p:cNvGrpSpPr/>
        <p:nvPr/>
      </p:nvGrpSpPr>
      <p:grpSpPr>
        <a:xfrm>
          <a:off x="0" y="0"/>
          <a:ext cx="0" cy="0"/>
          <a:chOff x="0" y="0"/>
          <a:chExt cx="0" cy="0"/>
        </a:xfrm>
      </p:grpSpPr>
      <p:sp>
        <p:nvSpPr>
          <p:cNvPr id="1874" name="Google Shape;1874;p241"/>
          <p:cNvSpPr>
            <a:spLocks noGrp="1"/>
          </p:cNvSpPr>
          <p:nvPr>
            <p:ph type="pic" idx="2"/>
          </p:nvPr>
        </p:nvSpPr>
        <p:spPr>
          <a:xfrm>
            <a:off x="4562400" y="0"/>
            <a:ext cx="4581600" cy="5212200"/>
          </a:xfrm>
          <a:prstGeom prst="rect">
            <a:avLst/>
          </a:prstGeom>
          <a:noFill/>
          <a:ln>
            <a:noFill/>
          </a:ln>
        </p:spPr>
      </p:sp>
      <p:sp>
        <p:nvSpPr>
          <p:cNvPr id="1875" name="Google Shape;1875;p24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76" name="Google Shape;1876;p241"/>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877" name="Google Shape;1877;p241"/>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878" name="Google Shape;1878;p241"/>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1879" name="Google Shape;1879;p241"/>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160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1000"/>
              <a:buNone/>
              <a:defRPr>
                <a:solidFill>
                  <a:schemeClr val="lt1"/>
                </a:solidFill>
              </a:defRPr>
            </a:lvl5pPr>
            <a:lvl6pPr lvl="5">
              <a:spcBef>
                <a:spcPts val="1600"/>
              </a:spcBef>
              <a:spcAft>
                <a:spcPts val="0"/>
              </a:spcAft>
              <a:buClr>
                <a:schemeClr val="lt1"/>
              </a:buClr>
              <a:buSzPts val="800"/>
              <a:buNone/>
              <a:defRPr>
                <a:solidFill>
                  <a:schemeClr val="lt1"/>
                </a:solidFill>
              </a:defRPr>
            </a:lvl6pPr>
            <a:lvl7pPr lvl="6">
              <a:spcBef>
                <a:spcPts val="1600"/>
              </a:spcBef>
              <a:spcAft>
                <a:spcPts val="0"/>
              </a:spcAft>
              <a:buClr>
                <a:schemeClr val="lt1"/>
              </a:buClr>
              <a:buSzPts val="1000"/>
              <a:buNone/>
              <a:defRPr>
                <a:solidFill>
                  <a:schemeClr val="lt1"/>
                </a:solidFill>
              </a:defRPr>
            </a:lvl7pPr>
            <a:lvl8pPr lvl="7">
              <a:spcBef>
                <a:spcPts val="1600"/>
              </a:spcBef>
              <a:spcAft>
                <a:spcPts val="0"/>
              </a:spcAft>
              <a:buClr>
                <a:schemeClr val="lt1"/>
              </a:buClr>
              <a:buSzPts val="1000"/>
              <a:buNone/>
              <a:defRPr>
                <a:solidFill>
                  <a:schemeClr val="lt1"/>
                </a:solidFill>
              </a:defRPr>
            </a:lvl8pPr>
            <a:lvl9pPr lvl="8">
              <a:spcBef>
                <a:spcPts val="1600"/>
              </a:spcBef>
              <a:spcAft>
                <a:spcPts val="1600"/>
              </a:spcAft>
              <a:buClr>
                <a:schemeClr val="lt1"/>
              </a:buClr>
              <a:buSzPts val="1000"/>
              <a:buNone/>
              <a:defRPr>
                <a:solidFill>
                  <a:schemeClr val="lt1"/>
                </a:solidFill>
              </a:defRPr>
            </a:lvl9pPr>
          </a:lstStyle>
          <a:p>
            <a:endParaRPr/>
          </a:p>
        </p:txBody>
      </p:sp>
      <p:sp>
        <p:nvSpPr>
          <p:cNvPr id="1880" name="Google Shape;1880;p241"/>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1600"/>
              </a:spcBef>
              <a:spcAft>
                <a:spcPts val="0"/>
              </a:spcAft>
              <a:buClr>
                <a:schemeClr val="lt1"/>
              </a:buClr>
              <a:buSzPts val="2400"/>
              <a:buNone/>
              <a:defRPr sz="2400">
                <a:solidFill>
                  <a:schemeClr val="lt1"/>
                </a:solidFill>
              </a:defRPr>
            </a:lvl2pPr>
            <a:lvl3pPr lvl="2">
              <a:spcBef>
                <a:spcPts val="1600"/>
              </a:spcBef>
              <a:spcAft>
                <a:spcPts val="0"/>
              </a:spcAft>
              <a:buClr>
                <a:schemeClr val="lt1"/>
              </a:buClr>
              <a:buSzPts val="2400"/>
              <a:buNone/>
              <a:defRPr sz="2400">
                <a:solidFill>
                  <a:schemeClr val="lt1"/>
                </a:solidFill>
              </a:defRPr>
            </a:lvl3pPr>
            <a:lvl4pPr lvl="3">
              <a:spcBef>
                <a:spcPts val="1600"/>
              </a:spcBef>
              <a:spcAft>
                <a:spcPts val="0"/>
              </a:spcAft>
              <a:buClr>
                <a:schemeClr val="lt1"/>
              </a:buClr>
              <a:buSzPts val="2400"/>
              <a:buNone/>
              <a:defRPr sz="2400">
                <a:solidFill>
                  <a:schemeClr val="lt1"/>
                </a:solidFill>
              </a:defRPr>
            </a:lvl4pPr>
            <a:lvl5pPr lvl="4">
              <a:spcBef>
                <a:spcPts val="1600"/>
              </a:spcBef>
              <a:spcAft>
                <a:spcPts val="0"/>
              </a:spcAft>
              <a:buClr>
                <a:schemeClr val="lt1"/>
              </a:buClr>
              <a:buSzPts val="2400"/>
              <a:buNone/>
              <a:defRPr sz="2400">
                <a:solidFill>
                  <a:schemeClr val="lt1"/>
                </a:solidFill>
              </a:defRPr>
            </a:lvl5pPr>
            <a:lvl6pPr lvl="5">
              <a:spcBef>
                <a:spcPts val="1600"/>
              </a:spcBef>
              <a:spcAft>
                <a:spcPts val="0"/>
              </a:spcAft>
              <a:buClr>
                <a:schemeClr val="lt1"/>
              </a:buClr>
              <a:buSzPts val="2400"/>
              <a:buNone/>
              <a:defRPr sz="2400">
                <a:solidFill>
                  <a:schemeClr val="lt1"/>
                </a:solidFill>
              </a:defRPr>
            </a:lvl6pPr>
            <a:lvl7pPr lvl="6">
              <a:spcBef>
                <a:spcPts val="1600"/>
              </a:spcBef>
              <a:spcAft>
                <a:spcPts val="0"/>
              </a:spcAft>
              <a:buClr>
                <a:schemeClr val="lt1"/>
              </a:buClr>
              <a:buSzPts val="2400"/>
              <a:buNone/>
              <a:defRPr sz="2400">
                <a:solidFill>
                  <a:schemeClr val="lt1"/>
                </a:solidFill>
              </a:defRPr>
            </a:lvl7pPr>
            <a:lvl8pPr lvl="7">
              <a:spcBef>
                <a:spcPts val="1600"/>
              </a:spcBef>
              <a:spcAft>
                <a:spcPts val="0"/>
              </a:spcAft>
              <a:buClr>
                <a:schemeClr val="lt1"/>
              </a:buClr>
              <a:buSzPts val="2400"/>
              <a:buNone/>
              <a:defRPr sz="2400">
                <a:solidFill>
                  <a:schemeClr val="lt1"/>
                </a:solidFill>
              </a:defRPr>
            </a:lvl8pPr>
            <a:lvl9pPr lvl="8">
              <a:spcBef>
                <a:spcPts val="1600"/>
              </a:spcBef>
              <a:spcAft>
                <a:spcPts val="1600"/>
              </a:spcAft>
              <a:buClr>
                <a:schemeClr val="lt1"/>
              </a:buClr>
              <a:buSzPts val="2400"/>
              <a:buNone/>
              <a:defRPr sz="2400">
                <a:solidFill>
                  <a:schemeClr val="lt1"/>
                </a:solidFill>
              </a:defRPr>
            </a:lvl9pPr>
          </a:lstStyle>
          <a:p>
            <a:endParaRPr/>
          </a:p>
        </p:txBody>
      </p:sp>
      <p:pic>
        <p:nvPicPr>
          <p:cNvPr id="1881" name="Google Shape;1881;p241"/>
          <p:cNvPicPr preferRelativeResize="0"/>
          <p:nvPr/>
        </p:nvPicPr>
        <p:blipFill>
          <a:blip r:embed="rId3">
            <a:alphaModFix/>
          </a:blip>
          <a:stretch>
            <a:fillRect/>
          </a:stretch>
        </p:blipFill>
        <p:spPr>
          <a:xfrm>
            <a:off x="115675" y="4923212"/>
            <a:ext cx="165325" cy="165325"/>
          </a:xfrm>
          <a:prstGeom prst="rect">
            <a:avLst/>
          </a:prstGeom>
          <a:noFill/>
          <a:ln>
            <a:noFill/>
          </a:ln>
        </p:spPr>
      </p:pic>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5:5_White_Right">
  <p:cSld name="CUSTOM_6_2_1">
    <p:spTree>
      <p:nvGrpSpPr>
        <p:cNvPr id="1" name="Shape 1882"/>
        <p:cNvGrpSpPr/>
        <p:nvPr/>
      </p:nvGrpSpPr>
      <p:grpSpPr>
        <a:xfrm>
          <a:off x="0" y="0"/>
          <a:ext cx="0" cy="0"/>
          <a:chOff x="0" y="0"/>
          <a:chExt cx="0" cy="0"/>
        </a:xfrm>
      </p:grpSpPr>
      <p:sp>
        <p:nvSpPr>
          <p:cNvPr id="1883" name="Google Shape;1883;p242"/>
          <p:cNvSpPr>
            <a:spLocks noGrp="1"/>
          </p:cNvSpPr>
          <p:nvPr>
            <p:ph type="pic" idx="2"/>
          </p:nvPr>
        </p:nvSpPr>
        <p:spPr>
          <a:xfrm>
            <a:off x="0" y="0"/>
            <a:ext cx="4581600" cy="5212200"/>
          </a:xfrm>
          <a:prstGeom prst="rect">
            <a:avLst/>
          </a:prstGeom>
          <a:noFill/>
          <a:ln>
            <a:noFill/>
          </a:ln>
        </p:spPr>
      </p:sp>
      <p:sp>
        <p:nvSpPr>
          <p:cNvPr id="1884" name="Google Shape;1884;p24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85" name="Google Shape;1885;p242"/>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886" name="Google Shape;1886;p242"/>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5:5_Green_Right">
  <p:cSld name="CUSTOM_6_2_1_1">
    <p:spTree>
      <p:nvGrpSpPr>
        <p:cNvPr id="1" name="Shape 1887"/>
        <p:cNvGrpSpPr/>
        <p:nvPr/>
      </p:nvGrpSpPr>
      <p:grpSpPr>
        <a:xfrm>
          <a:off x="0" y="0"/>
          <a:ext cx="0" cy="0"/>
          <a:chOff x="0" y="0"/>
          <a:chExt cx="0" cy="0"/>
        </a:xfrm>
      </p:grpSpPr>
      <p:sp>
        <p:nvSpPr>
          <p:cNvPr id="1888" name="Google Shape;1888;p243"/>
          <p:cNvSpPr>
            <a:spLocks noGrp="1"/>
          </p:cNvSpPr>
          <p:nvPr>
            <p:ph type="pic" idx="2"/>
          </p:nvPr>
        </p:nvSpPr>
        <p:spPr>
          <a:xfrm>
            <a:off x="0" y="0"/>
            <a:ext cx="4581600" cy="5212200"/>
          </a:xfrm>
          <a:prstGeom prst="rect">
            <a:avLst/>
          </a:prstGeom>
          <a:noFill/>
          <a:ln>
            <a:noFill/>
          </a:ln>
        </p:spPr>
      </p:sp>
      <p:sp>
        <p:nvSpPr>
          <p:cNvPr id="1889" name="Google Shape;1889;p24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90" name="Google Shape;1890;p243"/>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891" name="Google Shape;1891;p243"/>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6:4_white_Right">
  <p:cSld name="CUSTOM_6_1">
    <p:bg>
      <p:bgPr>
        <a:solidFill>
          <a:schemeClr val="lt1"/>
        </a:solidFill>
        <a:effectLst/>
      </p:bgPr>
    </p:bg>
    <p:spTree>
      <p:nvGrpSpPr>
        <p:cNvPr id="1" name="Shape 1892"/>
        <p:cNvGrpSpPr/>
        <p:nvPr/>
      </p:nvGrpSpPr>
      <p:grpSpPr>
        <a:xfrm>
          <a:off x="0" y="0"/>
          <a:ext cx="0" cy="0"/>
          <a:chOff x="0" y="0"/>
          <a:chExt cx="0" cy="0"/>
        </a:xfrm>
      </p:grpSpPr>
      <p:sp>
        <p:nvSpPr>
          <p:cNvPr id="1893" name="Google Shape;1893;p244"/>
          <p:cNvSpPr>
            <a:spLocks noGrp="1"/>
          </p:cNvSpPr>
          <p:nvPr>
            <p:ph type="pic" idx="2"/>
          </p:nvPr>
        </p:nvSpPr>
        <p:spPr>
          <a:xfrm>
            <a:off x="0" y="-15859"/>
            <a:ext cx="5328300" cy="5227800"/>
          </a:xfrm>
          <a:prstGeom prst="rect">
            <a:avLst/>
          </a:prstGeom>
          <a:noFill/>
          <a:ln>
            <a:noFill/>
          </a:ln>
        </p:spPr>
      </p:sp>
      <p:sp>
        <p:nvSpPr>
          <p:cNvPr id="1894" name="Google Shape;1894;p24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95" name="Google Shape;1895;p244"/>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896" name="Google Shape;1896;p244"/>
          <p:cNvSpPr txBox="1">
            <a:spLocks noGrp="1"/>
          </p:cNvSpPr>
          <p:nvPr>
            <p:ph type="subTitle" idx="3"/>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897" name="Google Shape;1897;p244"/>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898" name="Google Shape;1898;p244"/>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899" name="Google Shape;1899;p244"/>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6:4_green_Right">
  <p:cSld name="CUSTOM_6_1_2">
    <p:bg>
      <p:bgPr>
        <a:solidFill>
          <a:schemeClr val="lt1"/>
        </a:solidFill>
        <a:effectLst/>
      </p:bgPr>
    </p:bg>
    <p:spTree>
      <p:nvGrpSpPr>
        <p:cNvPr id="1" name="Shape 1900"/>
        <p:cNvGrpSpPr/>
        <p:nvPr/>
      </p:nvGrpSpPr>
      <p:grpSpPr>
        <a:xfrm>
          <a:off x="0" y="0"/>
          <a:ext cx="0" cy="0"/>
          <a:chOff x="0" y="0"/>
          <a:chExt cx="0" cy="0"/>
        </a:xfrm>
      </p:grpSpPr>
      <p:sp>
        <p:nvSpPr>
          <p:cNvPr id="1901" name="Google Shape;1901;p245"/>
          <p:cNvSpPr>
            <a:spLocks noGrp="1"/>
          </p:cNvSpPr>
          <p:nvPr>
            <p:ph type="pic" idx="2"/>
          </p:nvPr>
        </p:nvSpPr>
        <p:spPr>
          <a:xfrm>
            <a:off x="0" y="-15859"/>
            <a:ext cx="5328300" cy="5227800"/>
          </a:xfrm>
          <a:prstGeom prst="rect">
            <a:avLst/>
          </a:prstGeom>
          <a:noFill/>
          <a:ln>
            <a:noFill/>
          </a:ln>
        </p:spPr>
      </p:sp>
      <p:sp>
        <p:nvSpPr>
          <p:cNvPr id="1902" name="Google Shape;1902;p24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03" name="Google Shape;1903;p245"/>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904" name="Google Shape;1904;p245"/>
          <p:cNvSpPr txBox="1">
            <a:spLocks noGrp="1"/>
          </p:cNvSpPr>
          <p:nvPr>
            <p:ph type="subTitle" idx="3"/>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905" name="Google Shape;1905;p245"/>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906" name="Google Shape;1906;p245"/>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907" name="Google Shape;1907;p245"/>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6:4_white_Left">
  <p:cSld name="CUSTOM_6_1_1">
    <p:bg>
      <p:bgPr>
        <a:solidFill>
          <a:schemeClr val="lt1"/>
        </a:solidFill>
        <a:effectLst/>
      </p:bgPr>
    </p:bg>
    <p:spTree>
      <p:nvGrpSpPr>
        <p:cNvPr id="1" name="Shape 1908"/>
        <p:cNvGrpSpPr/>
        <p:nvPr/>
      </p:nvGrpSpPr>
      <p:grpSpPr>
        <a:xfrm>
          <a:off x="0" y="0"/>
          <a:ext cx="0" cy="0"/>
          <a:chOff x="0" y="0"/>
          <a:chExt cx="0" cy="0"/>
        </a:xfrm>
      </p:grpSpPr>
      <p:sp>
        <p:nvSpPr>
          <p:cNvPr id="1909" name="Google Shape;1909;p246"/>
          <p:cNvSpPr>
            <a:spLocks noGrp="1"/>
          </p:cNvSpPr>
          <p:nvPr>
            <p:ph type="pic" idx="2"/>
          </p:nvPr>
        </p:nvSpPr>
        <p:spPr>
          <a:xfrm>
            <a:off x="3815825" y="-15859"/>
            <a:ext cx="5328300" cy="5227800"/>
          </a:xfrm>
          <a:prstGeom prst="rect">
            <a:avLst/>
          </a:prstGeom>
          <a:noFill/>
          <a:ln>
            <a:noFill/>
          </a:ln>
        </p:spPr>
      </p:sp>
      <p:sp>
        <p:nvSpPr>
          <p:cNvPr id="1910" name="Google Shape;1910;p24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11" name="Google Shape;1911;p246"/>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912" name="Google Shape;1912;p246"/>
          <p:cNvSpPr txBox="1">
            <a:spLocks noGrp="1"/>
          </p:cNvSpPr>
          <p:nvPr>
            <p:ph type="subTitle" idx="3"/>
          </p:nvPr>
        </p:nvSpPr>
        <p:spPr>
          <a:xfrm>
            <a:off x="402900" y="2606038"/>
            <a:ext cx="20097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913" name="Google Shape;1913;p246"/>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914" name="Google Shape;1914;p246"/>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915" name="Google Shape;1915;p246"/>
          <p:cNvSpPr txBox="1">
            <a:spLocks noGrp="1"/>
          </p:cNvSpPr>
          <p:nvPr>
            <p:ph type="subTitle" idx="5"/>
          </p:nvPr>
        </p:nvSpPr>
        <p:spPr>
          <a:xfrm>
            <a:off x="402900" y="766611"/>
            <a:ext cx="20097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142"/>
        <p:cNvGrpSpPr/>
        <p:nvPr/>
      </p:nvGrpSpPr>
      <p:grpSpPr>
        <a:xfrm>
          <a:off x="0" y="0"/>
          <a:ext cx="0" cy="0"/>
          <a:chOff x="0" y="0"/>
          <a:chExt cx="0" cy="0"/>
        </a:xfrm>
      </p:grpSpPr>
      <p:sp>
        <p:nvSpPr>
          <p:cNvPr id="143" name="Google Shape;143;p25"/>
          <p:cNvSpPr/>
          <p:nvPr/>
        </p:nvSpPr>
        <p:spPr>
          <a:xfrm>
            <a:off x="0" y="0"/>
            <a:ext cx="9144000" cy="5212200"/>
          </a:xfrm>
          <a:prstGeom prst="rect">
            <a:avLst/>
          </a:prstGeom>
          <a:solidFill>
            <a:schemeClr val="accent2"/>
          </a:solidFill>
          <a:ln>
            <a:noFill/>
          </a:ln>
        </p:spPr>
        <p:txBody>
          <a:bodyPr spcFirstLastPara="1" wrap="square" lIns="91825" tIns="91825" rIns="91825" bIns="91825" anchor="ctr" anchorCtr="0">
            <a:noAutofit/>
          </a:bodyPr>
          <a:lstStyle/>
          <a:p>
            <a:pPr marL="0" lvl="0" indent="0" algn="l" rtl="0">
              <a:spcBef>
                <a:spcPts val="0"/>
              </a:spcBef>
              <a:spcAft>
                <a:spcPts val="0"/>
              </a:spcAft>
              <a:buNone/>
            </a:pPr>
            <a:endParaRPr/>
          </a:p>
        </p:txBody>
      </p:sp>
      <p:pic>
        <p:nvPicPr>
          <p:cNvPr id="144" name="Google Shape;144;p25"/>
          <p:cNvPicPr preferRelativeResize="0"/>
          <p:nvPr/>
        </p:nvPicPr>
        <p:blipFill>
          <a:blip r:embed="rId2">
            <a:alphaModFix/>
          </a:blip>
          <a:stretch>
            <a:fillRect/>
          </a:stretch>
        </p:blipFill>
        <p:spPr>
          <a:xfrm>
            <a:off x="8414800" y="4920396"/>
            <a:ext cx="349326" cy="224744"/>
          </a:xfrm>
          <a:prstGeom prst="rect">
            <a:avLst/>
          </a:prstGeom>
          <a:noFill/>
          <a:ln>
            <a:noFill/>
          </a:ln>
        </p:spPr>
      </p:pic>
      <p:sp>
        <p:nvSpPr>
          <p:cNvPr id="145" name="Google Shape;145;p25"/>
          <p:cNvSpPr txBox="1"/>
          <p:nvPr/>
        </p:nvSpPr>
        <p:spPr>
          <a:xfrm>
            <a:off x="8414800" y="4920400"/>
            <a:ext cx="606300" cy="227700"/>
          </a:xfrm>
          <a:prstGeom prst="rect">
            <a:avLst/>
          </a:prstGeom>
          <a:noFill/>
          <a:ln>
            <a:noFill/>
          </a:ln>
        </p:spPr>
        <p:txBody>
          <a:bodyPr spcFirstLastPara="1" wrap="square" lIns="68875" tIns="68875" rIns="68875" bIns="68875" anchor="ctr" anchorCtr="0">
            <a:noAutofit/>
          </a:bodyPr>
          <a:lstStyle/>
          <a:p>
            <a:pPr marL="0" lvl="0" indent="0" algn="r" rtl="0">
              <a:spcBef>
                <a:spcPts val="0"/>
              </a:spcBef>
              <a:spcAft>
                <a:spcPts val="0"/>
              </a:spcAft>
              <a:buNone/>
            </a:pPr>
            <a:fld id="{00000000-1234-1234-1234-123412341234}" type="slidenum">
              <a:rPr lang="en" sz="500">
                <a:latin typeface="Roboto Mono"/>
                <a:ea typeface="Roboto Mono"/>
                <a:cs typeface="Roboto Mono"/>
                <a:sym typeface="Roboto Mono"/>
              </a:rPr>
              <a:t>‹#›</a:t>
            </a:fld>
            <a:endParaRPr sz="500">
              <a:latin typeface="Roboto Mono"/>
              <a:ea typeface="Roboto Mono"/>
              <a:cs typeface="Roboto Mono"/>
              <a:sym typeface="Roboto Mono"/>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6:4_green_Left">
  <p:cSld name="CUSTOM_6_1_1_1">
    <p:bg>
      <p:bgPr>
        <a:solidFill>
          <a:schemeClr val="lt1"/>
        </a:solidFill>
        <a:effectLst/>
      </p:bgPr>
    </p:bg>
    <p:spTree>
      <p:nvGrpSpPr>
        <p:cNvPr id="1" name="Shape 1916"/>
        <p:cNvGrpSpPr/>
        <p:nvPr/>
      </p:nvGrpSpPr>
      <p:grpSpPr>
        <a:xfrm>
          <a:off x="0" y="0"/>
          <a:ext cx="0" cy="0"/>
          <a:chOff x="0" y="0"/>
          <a:chExt cx="0" cy="0"/>
        </a:xfrm>
      </p:grpSpPr>
      <p:sp>
        <p:nvSpPr>
          <p:cNvPr id="1917" name="Google Shape;1917;p247"/>
          <p:cNvSpPr>
            <a:spLocks noGrp="1"/>
          </p:cNvSpPr>
          <p:nvPr>
            <p:ph type="pic" idx="2"/>
          </p:nvPr>
        </p:nvSpPr>
        <p:spPr>
          <a:xfrm>
            <a:off x="3815825" y="-15859"/>
            <a:ext cx="5328300" cy="5227800"/>
          </a:xfrm>
          <a:prstGeom prst="rect">
            <a:avLst/>
          </a:prstGeom>
          <a:noFill/>
          <a:ln>
            <a:noFill/>
          </a:ln>
        </p:spPr>
      </p:sp>
      <p:sp>
        <p:nvSpPr>
          <p:cNvPr id="1918" name="Google Shape;1918;p24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19" name="Google Shape;1919;p247"/>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1920" name="Google Shape;1920;p247"/>
          <p:cNvSpPr txBox="1">
            <a:spLocks noGrp="1"/>
          </p:cNvSpPr>
          <p:nvPr>
            <p:ph type="subTitle" idx="3"/>
          </p:nvPr>
        </p:nvSpPr>
        <p:spPr>
          <a:xfrm>
            <a:off x="402900" y="2606038"/>
            <a:ext cx="20097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921" name="Google Shape;1921;p247"/>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1922" name="Google Shape;1922;p247"/>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923" name="Google Shape;1923;p247"/>
          <p:cNvSpPr txBox="1">
            <a:spLocks noGrp="1"/>
          </p:cNvSpPr>
          <p:nvPr>
            <p:ph type="subTitle" idx="5"/>
          </p:nvPr>
        </p:nvSpPr>
        <p:spPr>
          <a:xfrm>
            <a:off x="402900" y="766611"/>
            <a:ext cx="20097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5:5_white x green">
  <p:cSld name="CUSTOM_7">
    <p:bg>
      <p:bgPr>
        <a:solidFill>
          <a:schemeClr val="lt1"/>
        </a:solidFill>
        <a:effectLst/>
      </p:bgPr>
    </p:bg>
    <p:spTree>
      <p:nvGrpSpPr>
        <p:cNvPr id="1" name="Shape 1924"/>
        <p:cNvGrpSpPr/>
        <p:nvPr/>
      </p:nvGrpSpPr>
      <p:grpSpPr>
        <a:xfrm>
          <a:off x="0" y="0"/>
          <a:ext cx="0" cy="0"/>
          <a:chOff x="0" y="0"/>
          <a:chExt cx="0" cy="0"/>
        </a:xfrm>
      </p:grpSpPr>
      <p:sp>
        <p:nvSpPr>
          <p:cNvPr id="1925" name="Google Shape;1925;p248"/>
          <p:cNvSpPr/>
          <p:nvPr/>
        </p:nvSpPr>
        <p:spPr>
          <a:xfrm>
            <a:off x="4570275" y="0"/>
            <a:ext cx="45738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48"/>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27" name="Google Shape;1927;p24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28" name="Google Shape;1928;p248"/>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929" name="Google Shape;1929;p248"/>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1930" name="Google Shape;1930;p248"/>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5:5_white x black">
  <p:cSld name="CUSTOM_7_1">
    <p:bg>
      <p:bgPr>
        <a:solidFill>
          <a:schemeClr val="lt1"/>
        </a:solidFill>
        <a:effectLst/>
      </p:bgPr>
    </p:bg>
    <p:spTree>
      <p:nvGrpSpPr>
        <p:cNvPr id="1" name="Shape 1931"/>
        <p:cNvGrpSpPr/>
        <p:nvPr/>
      </p:nvGrpSpPr>
      <p:grpSpPr>
        <a:xfrm>
          <a:off x="0" y="0"/>
          <a:ext cx="0" cy="0"/>
          <a:chOff x="0" y="0"/>
          <a:chExt cx="0" cy="0"/>
        </a:xfrm>
      </p:grpSpPr>
      <p:sp>
        <p:nvSpPr>
          <p:cNvPr id="1932" name="Google Shape;1932;p249"/>
          <p:cNvSpPr/>
          <p:nvPr/>
        </p:nvSpPr>
        <p:spPr>
          <a:xfrm>
            <a:off x="4570275" y="0"/>
            <a:ext cx="4573800" cy="5212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9"/>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34" name="Google Shape;1934;p24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35" name="Google Shape;1935;p249"/>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936" name="Google Shape;1936;p249"/>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1937" name="Google Shape;1937;p249"/>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938" name="Google Shape;1938;p249"/>
          <p:cNvSpPr txBox="1">
            <a:spLocks noGrp="1"/>
          </p:cNvSpPr>
          <p:nvPr>
            <p:ph type="sldNum" idx="3"/>
          </p:nvPr>
        </p:nvSpPr>
        <p:spPr>
          <a:xfrm>
            <a:off x="8565220" y="5013159"/>
            <a:ext cx="548700" cy="260100"/>
          </a:xfrm>
          <a:prstGeom prst="rect">
            <a:avLst/>
          </a:prstGeom>
        </p:spPr>
        <p:txBody>
          <a:bodyPr spcFirstLastPara="1" wrap="square" lIns="91425" tIns="0" rIns="91425" bIns="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5:5_white x light green">
  <p:cSld name="CUSTOM_7_1_2">
    <p:bg>
      <p:bgPr>
        <a:solidFill>
          <a:schemeClr val="lt1"/>
        </a:solidFill>
        <a:effectLst/>
      </p:bgPr>
    </p:bg>
    <p:spTree>
      <p:nvGrpSpPr>
        <p:cNvPr id="1" name="Shape 1939"/>
        <p:cNvGrpSpPr/>
        <p:nvPr/>
      </p:nvGrpSpPr>
      <p:grpSpPr>
        <a:xfrm>
          <a:off x="0" y="0"/>
          <a:ext cx="0" cy="0"/>
          <a:chOff x="0" y="0"/>
          <a:chExt cx="0" cy="0"/>
        </a:xfrm>
      </p:grpSpPr>
      <p:sp>
        <p:nvSpPr>
          <p:cNvPr id="1940" name="Google Shape;1940;p250"/>
          <p:cNvSpPr/>
          <p:nvPr/>
        </p:nvSpPr>
        <p:spPr>
          <a:xfrm>
            <a:off x="4570275" y="0"/>
            <a:ext cx="4573800" cy="5212200"/>
          </a:xfrm>
          <a:prstGeom prst="rect">
            <a:avLst/>
          </a:prstGeom>
          <a:solidFill>
            <a:srgbClr val="C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5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42" name="Google Shape;1942;p250"/>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1943" name="Google Shape;1943;p250"/>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944" name="Google Shape;1944;p250"/>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45" name="Google Shape;1945;p250"/>
          <p:cNvSpPr txBox="1">
            <a:spLocks noGrp="1"/>
          </p:cNvSpPr>
          <p:nvPr>
            <p:ph type="body" idx="2"/>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5:5_white x dark green">
  <p:cSld name="CUSTOM_7_1_2_1">
    <p:bg>
      <p:bgPr>
        <a:solidFill>
          <a:schemeClr val="lt1"/>
        </a:solidFill>
        <a:effectLst/>
      </p:bgPr>
    </p:bg>
    <p:spTree>
      <p:nvGrpSpPr>
        <p:cNvPr id="1" name="Shape 1946"/>
        <p:cNvGrpSpPr/>
        <p:nvPr/>
      </p:nvGrpSpPr>
      <p:grpSpPr>
        <a:xfrm>
          <a:off x="0" y="0"/>
          <a:ext cx="0" cy="0"/>
          <a:chOff x="0" y="0"/>
          <a:chExt cx="0" cy="0"/>
        </a:xfrm>
      </p:grpSpPr>
      <p:sp>
        <p:nvSpPr>
          <p:cNvPr id="1947" name="Google Shape;1947;p251"/>
          <p:cNvSpPr/>
          <p:nvPr/>
        </p:nvSpPr>
        <p:spPr>
          <a:xfrm>
            <a:off x="4570275" y="0"/>
            <a:ext cx="4573800" cy="5212200"/>
          </a:xfrm>
          <a:prstGeom prst="rect">
            <a:avLst/>
          </a:prstGeom>
          <a:solidFill>
            <a:srgbClr val="004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51"/>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49" name="Google Shape;1949;p25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50" name="Google Shape;1950;p251"/>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951" name="Google Shape;1951;p251"/>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1952" name="Google Shape;1952;p251"/>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5:5_black x green">
  <p:cSld name="CUSTOM_7_1_1">
    <p:bg>
      <p:bgPr>
        <a:solidFill>
          <a:schemeClr val="dk1"/>
        </a:solidFill>
        <a:effectLst/>
      </p:bgPr>
    </p:bg>
    <p:spTree>
      <p:nvGrpSpPr>
        <p:cNvPr id="1" name="Shape 1953"/>
        <p:cNvGrpSpPr/>
        <p:nvPr/>
      </p:nvGrpSpPr>
      <p:grpSpPr>
        <a:xfrm>
          <a:off x="0" y="0"/>
          <a:ext cx="0" cy="0"/>
          <a:chOff x="0" y="0"/>
          <a:chExt cx="0" cy="0"/>
        </a:xfrm>
      </p:grpSpPr>
      <p:sp>
        <p:nvSpPr>
          <p:cNvPr id="1954" name="Google Shape;1954;p252"/>
          <p:cNvSpPr/>
          <p:nvPr/>
        </p:nvSpPr>
        <p:spPr>
          <a:xfrm>
            <a:off x="4570275" y="0"/>
            <a:ext cx="45738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52"/>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956" name="Google Shape;1956;p25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57" name="Google Shape;1957;p252"/>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1958" name="Google Shape;1958;p252"/>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pic>
        <p:nvPicPr>
          <p:cNvPr id="1959" name="Google Shape;1959;p252"/>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1960" name="Google Shape;1960;p252"/>
          <p:cNvSpPr txBox="1"/>
          <p:nvPr/>
        </p:nvSpPr>
        <p:spPr>
          <a:xfrm>
            <a:off x="357200" y="4951345"/>
            <a:ext cx="1610100" cy="1674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 sz="800">
                <a:solidFill>
                  <a:srgbClr val="FFFFFF"/>
                </a:solidFill>
                <a:latin typeface="Roboto Mono"/>
                <a:ea typeface="Roboto Mono"/>
                <a:cs typeface="Roboto Mono"/>
                <a:sym typeface="Roboto Mono"/>
              </a:rPr>
              <a:t>Wanderlab at Tripadvisor</a:t>
            </a:r>
            <a:endParaRPr sz="800">
              <a:solidFill>
                <a:srgbClr val="FFFFFF"/>
              </a:solidFill>
              <a:latin typeface="Roboto Mono"/>
              <a:ea typeface="Roboto Mono"/>
              <a:cs typeface="Roboto Mono"/>
              <a:sym typeface="Roboto Mono"/>
            </a:endParaRPr>
          </a:p>
          <a:p>
            <a:pPr marL="0" lvl="0" indent="0" algn="l" rtl="0">
              <a:lnSpc>
                <a:spcPct val="115000"/>
              </a:lnSpc>
              <a:spcBef>
                <a:spcPts val="0"/>
              </a:spcBef>
              <a:spcAft>
                <a:spcPts val="0"/>
              </a:spcAft>
              <a:buNone/>
            </a:pPr>
            <a:endParaRPr sz="800">
              <a:solidFill>
                <a:srgbClr val="FFFFFF"/>
              </a:solidFill>
              <a:latin typeface="Roboto Mono"/>
              <a:ea typeface="Roboto Mono"/>
              <a:cs typeface="Roboto Mono"/>
              <a:sym typeface="Roboto Mono"/>
            </a:endParaRPr>
          </a:p>
          <a:p>
            <a:pPr marL="0" lvl="0" indent="0" algn="l" rtl="0">
              <a:lnSpc>
                <a:spcPct val="115000"/>
              </a:lnSpc>
              <a:spcBef>
                <a:spcPts val="0"/>
              </a:spcBef>
              <a:spcAft>
                <a:spcPts val="1600"/>
              </a:spcAft>
              <a:buNone/>
            </a:pPr>
            <a:endParaRPr sz="800">
              <a:solidFill>
                <a:srgbClr val="FFFFFF"/>
              </a:solidFill>
              <a:latin typeface="Roboto Mono"/>
              <a:ea typeface="Roboto Mono"/>
              <a:cs typeface="Roboto Mono"/>
              <a:sym typeface="Roboto Mono"/>
            </a:endParaRPr>
          </a:p>
        </p:txBody>
      </p:sp>
      <p:pic>
        <p:nvPicPr>
          <p:cNvPr id="1961" name="Google Shape;1961;p252"/>
          <p:cNvPicPr preferRelativeResize="0"/>
          <p:nvPr/>
        </p:nvPicPr>
        <p:blipFill rotWithShape="1">
          <a:blip r:embed="rId3">
            <a:alphaModFix/>
          </a:blip>
          <a:srcRect l="9"/>
          <a:stretch/>
        </p:blipFill>
        <p:spPr>
          <a:xfrm>
            <a:off x="115676" y="4923911"/>
            <a:ext cx="165327" cy="165346"/>
          </a:xfrm>
          <a:prstGeom prst="rect">
            <a:avLst/>
          </a:prstGeom>
          <a:noFill/>
          <a:ln>
            <a:noFill/>
          </a:ln>
        </p:spPr>
      </p:pic>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full bleed devider">
  <p:cSld name="CUSTOM_8">
    <p:spTree>
      <p:nvGrpSpPr>
        <p:cNvPr id="1" name="Shape 1962"/>
        <p:cNvGrpSpPr/>
        <p:nvPr/>
      </p:nvGrpSpPr>
      <p:grpSpPr>
        <a:xfrm>
          <a:off x="0" y="0"/>
          <a:ext cx="0" cy="0"/>
          <a:chOff x="0" y="0"/>
          <a:chExt cx="0" cy="0"/>
        </a:xfrm>
      </p:grpSpPr>
      <p:sp>
        <p:nvSpPr>
          <p:cNvPr id="1963" name="Google Shape;1963;p253"/>
          <p:cNvSpPr>
            <a:spLocks noGrp="1"/>
          </p:cNvSpPr>
          <p:nvPr>
            <p:ph type="pic" idx="2"/>
          </p:nvPr>
        </p:nvSpPr>
        <p:spPr>
          <a:xfrm>
            <a:off x="0" y="0"/>
            <a:ext cx="9144000" cy="5212200"/>
          </a:xfrm>
          <a:prstGeom prst="rect">
            <a:avLst/>
          </a:prstGeom>
          <a:noFill/>
          <a:ln>
            <a:noFill/>
          </a:ln>
        </p:spPr>
      </p:sp>
      <p:sp>
        <p:nvSpPr>
          <p:cNvPr id="1964" name="Google Shape;1964;p25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965" name="Google Shape;1965;p253"/>
          <p:cNvPicPr preferRelativeResize="0"/>
          <p:nvPr/>
        </p:nvPicPr>
        <p:blipFill>
          <a:blip r:embed="rId2">
            <a:alphaModFix/>
          </a:blip>
          <a:stretch>
            <a:fillRect/>
          </a:stretch>
        </p:blipFill>
        <p:spPr>
          <a:xfrm>
            <a:off x="115675" y="4923921"/>
            <a:ext cx="165325" cy="165325"/>
          </a:xfrm>
          <a:prstGeom prst="rect">
            <a:avLst/>
          </a:prstGeom>
          <a:noFill/>
          <a:ln>
            <a:noFill/>
          </a:ln>
        </p:spPr>
      </p:pic>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3 phone mock_Black_Right">
  <p:cSld name="CUSTOM_9">
    <p:bg>
      <p:bgPr>
        <a:solidFill>
          <a:schemeClr val="lt1"/>
        </a:solidFill>
        <a:effectLst/>
      </p:bgPr>
    </p:bg>
    <p:spTree>
      <p:nvGrpSpPr>
        <p:cNvPr id="1" name="Shape 1966"/>
        <p:cNvGrpSpPr/>
        <p:nvPr/>
      </p:nvGrpSpPr>
      <p:grpSpPr>
        <a:xfrm>
          <a:off x="0" y="0"/>
          <a:ext cx="0" cy="0"/>
          <a:chOff x="0" y="0"/>
          <a:chExt cx="0" cy="0"/>
        </a:xfrm>
      </p:grpSpPr>
      <p:sp>
        <p:nvSpPr>
          <p:cNvPr id="1967" name="Google Shape;1967;p254"/>
          <p:cNvSpPr/>
          <p:nvPr/>
        </p:nvSpPr>
        <p:spPr>
          <a:xfrm>
            <a:off x="0" y="-31337"/>
            <a:ext cx="3214800" cy="5243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54"/>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1969" name="Google Shape;1969;p254"/>
          <p:cNvSpPr txBox="1">
            <a:spLocks noGrp="1"/>
          </p:cNvSpPr>
          <p:nvPr>
            <p:ph type="subTitle" idx="2"/>
          </p:nvPr>
        </p:nvSpPr>
        <p:spPr>
          <a:xfrm>
            <a:off x="406000" y="2606038"/>
            <a:ext cx="2405700" cy="18768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160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1000"/>
              <a:buNone/>
              <a:defRPr>
                <a:solidFill>
                  <a:schemeClr val="lt1"/>
                </a:solidFill>
              </a:defRPr>
            </a:lvl5pPr>
            <a:lvl6pPr lvl="5">
              <a:spcBef>
                <a:spcPts val="1600"/>
              </a:spcBef>
              <a:spcAft>
                <a:spcPts val="0"/>
              </a:spcAft>
              <a:buClr>
                <a:schemeClr val="lt1"/>
              </a:buClr>
              <a:buSzPts val="800"/>
              <a:buNone/>
              <a:defRPr>
                <a:solidFill>
                  <a:schemeClr val="lt1"/>
                </a:solidFill>
              </a:defRPr>
            </a:lvl6pPr>
            <a:lvl7pPr lvl="6">
              <a:spcBef>
                <a:spcPts val="1600"/>
              </a:spcBef>
              <a:spcAft>
                <a:spcPts val="0"/>
              </a:spcAft>
              <a:buClr>
                <a:schemeClr val="lt1"/>
              </a:buClr>
              <a:buSzPts val="1000"/>
              <a:buNone/>
              <a:defRPr>
                <a:solidFill>
                  <a:schemeClr val="lt1"/>
                </a:solidFill>
              </a:defRPr>
            </a:lvl7pPr>
            <a:lvl8pPr lvl="7">
              <a:spcBef>
                <a:spcPts val="1600"/>
              </a:spcBef>
              <a:spcAft>
                <a:spcPts val="0"/>
              </a:spcAft>
              <a:buClr>
                <a:schemeClr val="lt1"/>
              </a:buClr>
              <a:buSzPts val="1000"/>
              <a:buNone/>
              <a:defRPr>
                <a:solidFill>
                  <a:schemeClr val="lt1"/>
                </a:solidFill>
              </a:defRPr>
            </a:lvl8pPr>
            <a:lvl9pPr lvl="8">
              <a:spcBef>
                <a:spcPts val="1600"/>
              </a:spcBef>
              <a:spcAft>
                <a:spcPts val="1600"/>
              </a:spcAft>
              <a:buClr>
                <a:schemeClr val="lt1"/>
              </a:buClr>
              <a:buSzPts val="1000"/>
              <a:buNone/>
              <a:defRPr>
                <a:solidFill>
                  <a:schemeClr val="lt1"/>
                </a:solidFill>
              </a:defRPr>
            </a:lvl9pPr>
          </a:lstStyle>
          <a:p>
            <a:endParaRPr/>
          </a:p>
        </p:txBody>
      </p:sp>
      <p:sp>
        <p:nvSpPr>
          <p:cNvPr id="1970" name="Google Shape;1970;p254"/>
          <p:cNvSpPr txBox="1">
            <a:spLocks noGrp="1"/>
          </p:cNvSpPr>
          <p:nvPr>
            <p:ph type="subTitle" idx="3"/>
          </p:nvPr>
        </p:nvSpPr>
        <p:spPr>
          <a:xfrm>
            <a:off x="406000" y="766611"/>
            <a:ext cx="2405700" cy="14586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1600"/>
              </a:spcBef>
              <a:spcAft>
                <a:spcPts val="0"/>
              </a:spcAft>
              <a:buClr>
                <a:schemeClr val="lt1"/>
              </a:buClr>
              <a:buSzPts val="2400"/>
              <a:buNone/>
              <a:defRPr sz="2400">
                <a:solidFill>
                  <a:schemeClr val="lt1"/>
                </a:solidFill>
              </a:defRPr>
            </a:lvl2pPr>
            <a:lvl3pPr lvl="2">
              <a:spcBef>
                <a:spcPts val="1600"/>
              </a:spcBef>
              <a:spcAft>
                <a:spcPts val="0"/>
              </a:spcAft>
              <a:buClr>
                <a:schemeClr val="lt1"/>
              </a:buClr>
              <a:buSzPts val="2400"/>
              <a:buNone/>
              <a:defRPr sz="2400">
                <a:solidFill>
                  <a:schemeClr val="lt1"/>
                </a:solidFill>
              </a:defRPr>
            </a:lvl3pPr>
            <a:lvl4pPr lvl="3">
              <a:spcBef>
                <a:spcPts val="1600"/>
              </a:spcBef>
              <a:spcAft>
                <a:spcPts val="0"/>
              </a:spcAft>
              <a:buClr>
                <a:schemeClr val="lt1"/>
              </a:buClr>
              <a:buSzPts val="2400"/>
              <a:buNone/>
              <a:defRPr sz="2400">
                <a:solidFill>
                  <a:schemeClr val="lt1"/>
                </a:solidFill>
              </a:defRPr>
            </a:lvl4pPr>
            <a:lvl5pPr lvl="4">
              <a:spcBef>
                <a:spcPts val="1600"/>
              </a:spcBef>
              <a:spcAft>
                <a:spcPts val="0"/>
              </a:spcAft>
              <a:buClr>
                <a:schemeClr val="lt1"/>
              </a:buClr>
              <a:buSzPts val="2400"/>
              <a:buNone/>
              <a:defRPr sz="2400">
                <a:solidFill>
                  <a:schemeClr val="lt1"/>
                </a:solidFill>
              </a:defRPr>
            </a:lvl5pPr>
            <a:lvl6pPr lvl="5">
              <a:spcBef>
                <a:spcPts val="1600"/>
              </a:spcBef>
              <a:spcAft>
                <a:spcPts val="0"/>
              </a:spcAft>
              <a:buClr>
                <a:schemeClr val="lt1"/>
              </a:buClr>
              <a:buSzPts val="2400"/>
              <a:buNone/>
              <a:defRPr sz="2400">
                <a:solidFill>
                  <a:schemeClr val="lt1"/>
                </a:solidFill>
              </a:defRPr>
            </a:lvl6pPr>
            <a:lvl7pPr lvl="6">
              <a:spcBef>
                <a:spcPts val="1600"/>
              </a:spcBef>
              <a:spcAft>
                <a:spcPts val="0"/>
              </a:spcAft>
              <a:buClr>
                <a:schemeClr val="lt1"/>
              </a:buClr>
              <a:buSzPts val="2400"/>
              <a:buNone/>
              <a:defRPr sz="2400">
                <a:solidFill>
                  <a:schemeClr val="lt1"/>
                </a:solidFill>
              </a:defRPr>
            </a:lvl7pPr>
            <a:lvl8pPr lvl="7">
              <a:spcBef>
                <a:spcPts val="1600"/>
              </a:spcBef>
              <a:spcAft>
                <a:spcPts val="0"/>
              </a:spcAft>
              <a:buClr>
                <a:schemeClr val="lt1"/>
              </a:buClr>
              <a:buSzPts val="2400"/>
              <a:buNone/>
              <a:defRPr sz="2400">
                <a:solidFill>
                  <a:schemeClr val="lt1"/>
                </a:solidFill>
              </a:defRPr>
            </a:lvl8pPr>
            <a:lvl9pPr lvl="8">
              <a:spcBef>
                <a:spcPts val="1600"/>
              </a:spcBef>
              <a:spcAft>
                <a:spcPts val="1600"/>
              </a:spcAft>
              <a:buClr>
                <a:schemeClr val="lt1"/>
              </a:buClr>
              <a:buSzPts val="2400"/>
              <a:buNone/>
              <a:defRPr sz="2400">
                <a:solidFill>
                  <a:schemeClr val="lt1"/>
                </a:solidFill>
              </a:defRPr>
            </a:lvl9pPr>
          </a:lstStyle>
          <a:p>
            <a:endParaRPr/>
          </a:p>
        </p:txBody>
      </p:sp>
      <p:sp>
        <p:nvSpPr>
          <p:cNvPr id="1971" name="Google Shape;1971;p25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1972" name="Google Shape;1972;p254"/>
          <p:cNvPicPr preferRelativeResize="0"/>
          <p:nvPr/>
        </p:nvPicPr>
        <p:blipFill>
          <a:blip r:embed="rId2">
            <a:alphaModFix/>
          </a:blip>
          <a:stretch>
            <a:fillRect/>
          </a:stretch>
        </p:blipFill>
        <p:spPr>
          <a:xfrm>
            <a:off x="115675" y="4923921"/>
            <a:ext cx="165325" cy="165325"/>
          </a:xfrm>
          <a:prstGeom prst="rect">
            <a:avLst/>
          </a:prstGeom>
          <a:noFill/>
          <a:ln>
            <a:noFill/>
          </a:ln>
        </p:spPr>
      </p:pic>
      <p:sp>
        <p:nvSpPr>
          <p:cNvPr id="1973" name="Google Shape;1973;p254"/>
          <p:cNvSpPr txBox="1">
            <a:spLocks noGrp="1"/>
          </p:cNvSpPr>
          <p:nvPr>
            <p:ph type="sldNum" idx="4"/>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3 phone mock_White_Right">
  <p:cSld name="CUSTOM_9_1">
    <p:bg>
      <p:bgPr>
        <a:solidFill>
          <a:schemeClr val="lt1"/>
        </a:solidFill>
        <a:effectLst/>
      </p:bgPr>
    </p:bg>
    <p:spTree>
      <p:nvGrpSpPr>
        <p:cNvPr id="1" name="Shape 1974"/>
        <p:cNvGrpSpPr/>
        <p:nvPr/>
      </p:nvGrpSpPr>
      <p:grpSpPr>
        <a:xfrm>
          <a:off x="0" y="0"/>
          <a:ext cx="0" cy="0"/>
          <a:chOff x="0" y="0"/>
          <a:chExt cx="0" cy="0"/>
        </a:xfrm>
      </p:grpSpPr>
      <p:sp>
        <p:nvSpPr>
          <p:cNvPr id="1975" name="Google Shape;1975;p25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76" name="Google Shape;1976;p255"/>
          <p:cNvSpPr txBox="1">
            <a:spLocks noGrp="1"/>
          </p:cNvSpPr>
          <p:nvPr>
            <p:ph type="subTitle" idx="1"/>
          </p:nvPr>
        </p:nvSpPr>
        <p:spPr>
          <a:xfrm>
            <a:off x="402900" y="416632"/>
            <a:ext cx="27111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1977" name="Google Shape;1977;p255"/>
          <p:cNvSpPr txBox="1">
            <a:spLocks noGrp="1"/>
          </p:cNvSpPr>
          <p:nvPr>
            <p:ph type="subTitle" idx="2"/>
          </p:nvPr>
        </p:nvSpPr>
        <p:spPr>
          <a:xfrm>
            <a:off x="402900" y="2606038"/>
            <a:ext cx="27111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978" name="Google Shape;1978;p255"/>
          <p:cNvSpPr txBox="1">
            <a:spLocks noGrp="1"/>
          </p:cNvSpPr>
          <p:nvPr>
            <p:ph type="subTitle" idx="3"/>
          </p:nvPr>
        </p:nvSpPr>
        <p:spPr>
          <a:xfrm>
            <a:off x="402900" y="766611"/>
            <a:ext cx="27111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pic>
        <p:nvPicPr>
          <p:cNvPr id="1979" name="Google Shape;1979;p255"/>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cover_green">
  <p:cSld name="CUSTOM_10">
    <p:bg>
      <p:bgPr>
        <a:solidFill>
          <a:schemeClr val="lt1"/>
        </a:solidFill>
        <a:effectLst/>
      </p:bgPr>
    </p:bg>
    <p:spTree>
      <p:nvGrpSpPr>
        <p:cNvPr id="1" name="Shape 1980"/>
        <p:cNvGrpSpPr/>
        <p:nvPr/>
      </p:nvGrpSpPr>
      <p:grpSpPr>
        <a:xfrm>
          <a:off x="0" y="0"/>
          <a:ext cx="0" cy="0"/>
          <a:chOff x="0" y="0"/>
          <a:chExt cx="0" cy="0"/>
        </a:xfrm>
      </p:grpSpPr>
      <p:sp>
        <p:nvSpPr>
          <p:cNvPr id="1981" name="Google Shape;1981;p25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982" name="Google Shape;1982;p256"/>
          <p:cNvPicPr preferRelativeResize="0"/>
          <p:nvPr/>
        </p:nvPicPr>
        <p:blipFill rotWithShape="1">
          <a:blip r:embed="rId2">
            <a:alphaModFix/>
          </a:blip>
          <a:srcRect t="377" b="377"/>
          <a:stretch/>
        </p:blipFill>
        <p:spPr>
          <a:xfrm>
            <a:off x="402925" y="4482957"/>
            <a:ext cx="1704201" cy="362650"/>
          </a:xfrm>
          <a:prstGeom prst="rect">
            <a:avLst/>
          </a:prstGeom>
          <a:noFill/>
          <a:ln>
            <a:noFill/>
          </a:ln>
        </p:spPr>
      </p:pic>
      <p:sp>
        <p:nvSpPr>
          <p:cNvPr id="1983" name="Google Shape;1983;p256"/>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984" name="Google Shape;1984;p256"/>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LO 6 B 2">
  <p:cSld name="TITLE_1_1_1_2_1_1_1_1_1_1_6_2">
    <p:bg>
      <p:bgPr>
        <a:solidFill>
          <a:schemeClr val="lt2"/>
        </a:solidFill>
        <a:effectLst/>
      </p:bgPr>
    </p:bg>
    <p:spTree>
      <p:nvGrpSpPr>
        <p:cNvPr id="1" name="Shape 146"/>
        <p:cNvGrpSpPr/>
        <p:nvPr/>
      </p:nvGrpSpPr>
      <p:grpSpPr>
        <a:xfrm>
          <a:off x="0" y="0"/>
          <a:ext cx="0" cy="0"/>
          <a:chOff x="0" y="0"/>
          <a:chExt cx="0" cy="0"/>
        </a:xfrm>
      </p:grpSpPr>
      <p:pic>
        <p:nvPicPr>
          <p:cNvPr id="147" name="Google Shape;147;p26"/>
          <p:cNvPicPr preferRelativeResize="0"/>
          <p:nvPr/>
        </p:nvPicPr>
        <p:blipFill>
          <a:blip r:embed="rId2">
            <a:alphaModFix/>
          </a:blip>
          <a:stretch>
            <a:fillRect/>
          </a:stretch>
        </p:blipFill>
        <p:spPr>
          <a:xfrm>
            <a:off x="8742650" y="4920396"/>
            <a:ext cx="349326" cy="224744"/>
          </a:xfrm>
          <a:prstGeom prst="rect">
            <a:avLst/>
          </a:prstGeom>
          <a:noFill/>
          <a:ln>
            <a:noFill/>
          </a:ln>
        </p:spPr>
      </p:pic>
      <p:sp>
        <p:nvSpPr>
          <p:cNvPr id="148" name="Google Shape;148;p26"/>
          <p:cNvSpPr txBox="1">
            <a:spLocks noGrp="1"/>
          </p:cNvSpPr>
          <p:nvPr>
            <p:ph type="subTitle" idx="1"/>
          </p:nvPr>
        </p:nvSpPr>
        <p:spPr>
          <a:xfrm>
            <a:off x="425725" y="3908600"/>
            <a:ext cx="2025000" cy="10863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rtl="0">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149" name="Google Shape;149;p26"/>
          <p:cNvSpPr txBox="1">
            <a:spLocks noGrp="1"/>
          </p:cNvSpPr>
          <p:nvPr>
            <p:ph type="subTitle" idx="2"/>
          </p:nvPr>
        </p:nvSpPr>
        <p:spPr>
          <a:xfrm>
            <a:off x="425725" y="3285350"/>
            <a:ext cx="2025000" cy="5025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200"/>
              <a:buNone/>
              <a:defRPr sz="1200" b="1">
                <a:solidFill>
                  <a:schemeClr val="dk1"/>
                </a:solidFill>
              </a:defRPr>
            </a:lvl1pPr>
            <a:lvl2pPr lvl="1" rtl="0">
              <a:lnSpc>
                <a:spcPct val="100000"/>
              </a:lnSpc>
              <a:spcBef>
                <a:spcPts val="0"/>
              </a:spcBef>
              <a:spcAft>
                <a:spcPts val="0"/>
              </a:spcAft>
              <a:buSzPts val="1200"/>
              <a:buNone/>
              <a:defRPr sz="1200" b="1"/>
            </a:lvl2pPr>
            <a:lvl3pPr lvl="2" rtl="0">
              <a:lnSpc>
                <a:spcPct val="100000"/>
              </a:lnSpc>
              <a:spcBef>
                <a:spcPts val="0"/>
              </a:spcBef>
              <a:spcAft>
                <a:spcPts val="0"/>
              </a:spcAft>
              <a:buSzPts val="1200"/>
              <a:buNone/>
              <a:defRPr b="1"/>
            </a:lvl3pPr>
            <a:lvl4pPr lvl="3" rtl="0">
              <a:lnSpc>
                <a:spcPct val="100000"/>
              </a:lnSpc>
              <a:spcBef>
                <a:spcPts val="0"/>
              </a:spcBef>
              <a:spcAft>
                <a:spcPts val="0"/>
              </a:spcAft>
              <a:buSzPts val="1200"/>
              <a:buNone/>
              <a:defRPr sz="1200" b="1"/>
            </a:lvl4pPr>
            <a:lvl5pPr lvl="4" rtl="0">
              <a:lnSpc>
                <a:spcPct val="100000"/>
              </a:lnSpc>
              <a:spcBef>
                <a:spcPts val="0"/>
              </a:spcBef>
              <a:spcAft>
                <a:spcPts val="0"/>
              </a:spcAft>
              <a:buSzPts val="1200"/>
              <a:buFont typeface="Poppins"/>
              <a:buNone/>
              <a:defRPr sz="1200" b="1">
                <a:latin typeface="Poppins"/>
                <a:ea typeface="Poppins"/>
                <a:cs typeface="Poppins"/>
                <a:sym typeface="Poppins"/>
              </a:defRPr>
            </a:lvl5pPr>
            <a:lvl6pPr lvl="5" rtl="0">
              <a:lnSpc>
                <a:spcPct val="100000"/>
              </a:lnSpc>
              <a:spcBef>
                <a:spcPts val="0"/>
              </a:spcBef>
              <a:spcAft>
                <a:spcPts val="0"/>
              </a:spcAft>
              <a:buSzPts val="1200"/>
              <a:buNone/>
              <a:defRPr sz="1200" b="1"/>
            </a:lvl6pPr>
            <a:lvl7pPr lvl="6" rtl="0">
              <a:lnSpc>
                <a:spcPct val="100000"/>
              </a:lnSpc>
              <a:spcBef>
                <a:spcPts val="0"/>
              </a:spcBef>
              <a:spcAft>
                <a:spcPts val="0"/>
              </a:spcAft>
              <a:buSzPts val="1200"/>
              <a:buNone/>
              <a:defRPr sz="1200" b="1"/>
            </a:lvl7pPr>
            <a:lvl8pPr lvl="7" rtl="0">
              <a:lnSpc>
                <a:spcPct val="100000"/>
              </a:lnSpc>
              <a:spcBef>
                <a:spcPts val="0"/>
              </a:spcBef>
              <a:spcAft>
                <a:spcPts val="0"/>
              </a:spcAft>
              <a:buSzPts val="1200"/>
              <a:buNone/>
              <a:defRPr sz="1200" b="1"/>
            </a:lvl8pPr>
            <a:lvl9pPr lvl="8" rtl="0">
              <a:lnSpc>
                <a:spcPct val="100000"/>
              </a:lnSpc>
              <a:spcBef>
                <a:spcPts val="0"/>
              </a:spcBef>
              <a:spcAft>
                <a:spcPts val="0"/>
              </a:spcAft>
              <a:buSzPts val="1200"/>
              <a:buNone/>
              <a:defRPr sz="1200" b="1"/>
            </a:lvl9pPr>
          </a:lstStyle>
          <a:p>
            <a:endParaRPr/>
          </a:p>
        </p:txBody>
      </p:sp>
      <p:sp>
        <p:nvSpPr>
          <p:cNvPr id="150" name="Google Shape;150;p26"/>
          <p:cNvSpPr txBox="1">
            <a:spLocks noGrp="1"/>
          </p:cNvSpPr>
          <p:nvPr>
            <p:ph type="subTitle" idx="3"/>
          </p:nvPr>
        </p:nvSpPr>
        <p:spPr>
          <a:xfrm>
            <a:off x="2523007" y="3908600"/>
            <a:ext cx="2025000" cy="10863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rtl="0">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151" name="Google Shape;151;p26"/>
          <p:cNvSpPr txBox="1">
            <a:spLocks noGrp="1"/>
          </p:cNvSpPr>
          <p:nvPr>
            <p:ph type="subTitle" idx="4"/>
          </p:nvPr>
        </p:nvSpPr>
        <p:spPr>
          <a:xfrm>
            <a:off x="2523007" y="3285350"/>
            <a:ext cx="2025000" cy="5025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200"/>
              <a:buNone/>
              <a:defRPr sz="1200" b="1">
                <a:solidFill>
                  <a:schemeClr val="dk1"/>
                </a:solidFill>
              </a:defRPr>
            </a:lvl1pPr>
            <a:lvl2pPr lvl="1" rtl="0">
              <a:lnSpc>
                <a:spcPct val="100000"/>
              </a:lnSpc>
              <a:spcBef>
                <a:spcPts val="0"/>
              </a:spcBef>
              <a:spcAft>
                <a:spcPts val="0"/>
              </a:spcAft>
              <a:buSzPts val="1200"/>
              <a:buNone/>
              <a:defRPr sz="1200" b="1"/>
            </a:lvl2pPr>
            <a:lvl3pPr lvl="2" rtl="0">
              <a:lnSpc>
                <a:spcPct val="100000"/>
              </a:lnSpc>
              <a:spcBef>
                <a:spcPts val="0"/>
              </a:spcBef>
              <a:spcAft>
                <a:spcPts val="0"/>
              </a:spcAft>
              <a:buSzPts val="1200"/>
              <a:buNone/>
              <a:defRPr b="1"/>
            </a:lvl3pPr>
            <a:lvl4pPr lvl="3" rtl="0">
              <a:lnSpc>
                <a:spcPct val="100000"/>
              </a:lnSpc>
              <a:spcBef>
                <a:spcPts val="0"/>
              </a:spcBef>
              <a:spcAft>
                <a:spcPts val="0"/>
              </a:spcAft>
              <a:buSzPts val="1200"/>
              <a:buNone/>
              <a:defRPr sz="1200" b="1"/>
            </a:lvl4pPr>
            <a:lvl5pPr lvl="4" rtl="0">
              <a:lnSpc>
                <a:spcPct val="100000"/>
              </a:lnSpc>
              <a:spcBef>
                <a:spcPts val="0"/>
              </a:spcBef>
              <a:spcAft>
                <a:spcPts val="0"/>
              </a:spcAft>
              <a:buSzPts val="1200"/>
              <a:buFont typeface="Poppins"/>
              <a:buNone/>
              <a:defRPr sz="1200" b="1">
                <a:latin typeface="Poppins"/>
                <a:ea typeface="Poppins"/>
                <a:cs typeface="Poppins"/>
                <a:sym typeface="Poppins"/>
              </a:defRPr>
            </a:lvl5pPr>
            <a:lvl6pPr lvl="5" rtl="0">
              <a:lnSpc>
                <a:spcPct val="100000"/>
              </a:lnSpc>
              <a:spcBef>
                <a:spcPts val="0"/>
              </a:spcBef>
              <a:spcAft>
                <a:spcPts val="0"/>
              </a:spcAft>
              <a:buSzPts val="1200"/>
              <a:buNone/>
              <a:defRPr sz="1200" b="1"/>
            </a:lvl6pPr>
            <a:lvl7pPr lvl="6" rtl="0">
              <a:lnSpc>
                <a:spcPct val="100000"/>
              </a:lnSpc>
              <a:spcBef>
                <a:spcPts val="0"/>
              </a:spcBef>
              <a:spcAft>
                <a:spcPts val="0"/>
              </a:spcAft>
              <a:buSzPts val="1200"/>
              <a:buNone/>
              <a:defRPr sz="1200" b="1"/>
            </a:lvl7pPr>
            <a:lvl8pPr lvl="7" rtl="0">
              <a:lnSpc>
                <a:spcPct val="100000"/>
              </a:lnSpc>
              <a:spcBef>
                <a:spcPts val="0"/>
              </a:spcBef>
              <a:spcAft>
                <a:spcPts val="0"/>
              </a:spcAft>
              <a:buSzPts val="1200"/>
              <a:buNone/>
              <a:defRPr sz="1200" b="1"/>
            </a:lvl8pPr>
            <a:lvl9pPr lvl="8" rtl="0">
              <a:lnSpc>
                <a:spcPct val="100000"/>
              </a:lnSpc>
              <a:spcBef>
                <a:spcPts val="0"/>
              </a:spcBef>
              <a:spcAft>
                <a:spcPts val="0"/>
              </a:spcAft>
              <a:buSzPts val="1200"/>
              <a:buNone/>
              <a:defRPr sz="1200" b="1"/>
            </a:lvl9pPr>
          </a:lstStyle>
          <a:p>
            <a:endParaRPr/>
          </a:p>
        </p:txBody>
      </p:sp>
      <p:sp>
        <p:nvSpPr>
          <p:cNvPr id="152" name="Google Shape;152;p26"/>
          <p:cNvSpPr txBox="1">
            <a:spLocks noGrp="1"/>
          </p:cNvSpPr>
          <p:nvPr>
            <p:ph type="subTitle" idx="5"/>
          </p:nvPr>
        </p:nvSpPr>
        <p:spPr>
          <a:xfrm>
            <a:off x="4620289" y="3908600"/>
            <a:ext cx="2025000" cy="10863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rtl="0">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153" name="Google Shape;153;p26"/>
          <p:cNvSpPr txBox="1">
            <a:spLocks noGrp="1"/>
          </p:cNvSpPr>
          <p:nvPr>
            <p:ph type="subTitle" idx="6"/>
          </p:nvPr>
        </p:nvSpPr>
        <p:spPr>
          <a:xfrm>
            <a:off x="4620289" y="3285350"/>
            <a:ext cx="2025000" cy="5025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200"/>
              <a:buNone/>
              <a:defRPr sz="1200" b="1">
                <a:solidFill>
                  <a:schemeClr val="dk1"/>
                </a:solidFill>
              </a:defRPr>
            </a:lvl1pPr>
            <a:lvl2pPr lvl="1" rtl="0">
              <a:lnSpc>
                <a:spcPct val="100000"/>
              </a:lnSpc>
              <a:spcBef>
                <a:spcPts val="0"/>
              </a:spcBef>
              <a:spcAft>
                <a:spcPts val="0"/>
              </a:spcAft>
              <a:buSzPts val="1200"/>
              <a:buNone/>
              <a:defRPr sz="1200" b="1"/>
            </a:lvl2pPr>
            <a:lvl3pPr lvl="2" rtl="0">
              <a:lnSpc>
                <a:spcPct val="100000"/>
              </a:lnSpc>
              <a:spcBef>
                <a:spcPts val="0"/>
              </a:spcBef>
              <a:spcAft>
                <a:spcPts val="0"/>
              </a:spcAft>
              <a:buSzPts val="1200"/>
              <a:buNone/>
              <a:defRPr b="1"/>
            </a:lvl3pPr>
            <a:lvl4pPr lvl="3" rtl="0">
              <a:lnSpc>
                <a:spcPct val="100000"/>
              </a:lnSpc>
              <a:spcBef>
                <a:spcPts val="0"/>
              </a:spcBef>
              <a:spcAft>
                <a:spcPts val="0"/>
              </a:spcAft>
              <a:buSzPts val="1200"/>
              <a:buNone/>
              <a:defRPr sz="1200" b="1"/>
            </a:lvl4pPr>
            <a:lvl5pPr lvl="4" rtl="0">
              <a:lnSpc>
                <a:spcPct val="100000"/>
              </a:lnSpc>
              <a:spcBef>
                <a:spcPts val="0"/>
              </a:spcBef>
              <a:spcAft>
                <a:spcPts val="0"/>
              </a:spcAft>
              <a:buSzPts val="1200"/>
              <a:buFont typeface="Poppins"/>
              <a:buNone/>
              <a:defRPr sz="1200" b="1">
                <a:latin typeface="Poppins"/>
                <a:ea typeface="Poppins"/>
                <a:cs typeface="Poppins"/>
                <a:sym typeface="Poppins"/>
              </a:defRPr>
            </a:lvl5pPr>
            <a:lvl6pPr lvl="5" rtl="0">
              <a:lnSpc>
                <a:spcPct val="100000"/>
              </a:lnSpc>
              <a:spcBef>
                <a:spcPts val="0"/>
              </a:spcBef>
              <a:spcAft>
                <a:spcPts val="0"/>
              </a:spcAft>
              <a:buSzPts val="1200"/>
              <a:buNone/>
              <a:defRPr sz="1200" b="1"/>
            </a:lvl6pPr>
            <a:lvl7pPr lvl="6" rtl="0">
              <a:lnSpc>
                <a:spcPct val="100000"/>
              </a:lnSpc>
              <a:spcBef>
                <a:spcPts val="0"/>
              </a:spcBef>
              <a:spcAft>
                <a:spcPts val="0"/>
              </a:spcAft>
              <a:buSzPts val="1200"/>
              <a:buNone/>
              <a:defRPr sz="1200" b="1"/>
            </a:lvl7pPr>
            <a:lvl8pPr lvl="7" rtl="0">
              <a:lnSpc>
                <a:spcPct val="100000"/>
              </a:lnSpc>
              <a:spcBef>
                <a:spcPts val="0"/>
              </a:spcBef>
              <a:spcAft>
                <a:spcPts val="0"/>
              </a:spcAft>
              <a:buSzPts val="1200"/>
              <a:buNone/>
              <a:defRPr sz="1200" b="1"/>
            </a:lvl8pPr>
            <a:lvl9pPr lvl="8" rtl="0">
              <a:lnSpc>
                <a:spcPct val="100000"/>
              </a:lnSpc>
              <a:spcBef>
                <a:spcPts val="0"/>
              </a:spcBef>
              <a:spcAft>
                <a:spcPts val="0"/>
              </a:spcAft>
              <a:buSzPts val="1200"/>
              <a:buNone/>
              <a:defRPr sz="1200" b="1"/>
            </a:lvl9pPr>
          </a:lstStyle>
          <a:p>
            <a:endParaRPr/>
          </a:p>
        </p:txBody>
      </p:sp>
      <p:sp>
        <p:nvSpPr>
          <p:cNvPr id="154" name="Google Shape;154;p26"/>
          <p:cNvSpPr txBox="1">
            <a:spLocks noGrp="1"/>
          </p:cNvSpPr>
          <p:nvPr>
            <p:ph type="subTitle" idx="7"/>
          </p:nvPr>
        </p:nvSpPr>
        <p:spPr>
          <a:xfrm>
            <a:off x="6717571" y="3908600"/>
            <a:ext cx="2025000" cy="10863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rtl="0">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rtl="0">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155" name="Google Shape;155;p26"/>
          <p:cNvSpPr txBox="1">
            <a:spLocks noGrp="1"/>
          </p:cNvSpPr>
          <p:nvPr>
            <p:ph type="subTitle" idx="8"/>
          </p:nvPr>
        </p:nvSpPr>
        <p:spPr>
          <a:xfrm>
            <a:off x="6717571" y="3285350"/>
            <a:ext cx="2025000" cy="5025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200"/>
              <a:buNone/>
              <a:defRPr sz="1200" b="1">
                <a:solidFill>
                  <a:schemeClr val="dk1"/>
                </a:solidFill>
              </a:defRPr>
            </a:lvl1pPr>
            <a:lvl2pPr lvl="1" rtl="0">
              <a:lnSpc>
                <a:spcPct val="100000"/>
              </a:lnSpc>
              <a:spcBef>
                <a:spcPts val="0"/>
              </a:spcBef>
              <a:spcAft>
                <a:spcPts val="0"/>
              </a:spcAft>
              <a:buSzPts val="1200"/>
              <a:buNone/>
              <a:defRPr sz="1200" b="1"/>
            </a:lvl2pPr>
            <a:lvl3pPr lvl="2" rtl="0">
              <a:lnSpc>
                <a:spcPct val="100000"/>
              </a:lnSpc>
              <a:spcBef>
                <a:spcPts val="0"/>
              </a:spcBef>
              <a:spcAft>
                <a:spcPts val="0"/>
              </a:spcAft>
              <a:buSzPts val="1200"/>
              <a:buNone/>
              <a:defRPr b="1"/>
            </a:lvl3pPr>
            <a:lvl4pPr lvl="3" rtl="0">
              <a:lnSpc>
                <a:spcPct val="100000"/>
              </a:lnSpc>
              <a:spcBef>
                <a:spcPts val="0"/>
              </a:spcBef>
              <a:spcAft>
                <a:spcPts val="0"/>
              </a:spcAft>
              <a:buSzPts val="1200"/>
              <a:buNone/>
              <a:defRPr sz="1200" b="1"/>
            </a:lvl4pPr>
            <a:lvl5pPr lvl="4" rtl="0">
              <a:lnSpc>
                <a:spcPct val="100000"/>
              </a:lnSpc>
              <a:spcBef>
                <a:spcPts val="0"/>
              </a:spcBef>
              <a:spcAft>
                <a:spcPts val="0"/>
              </a:spcAft>
              <a:buSzPts val="1200"/>
              <a:buFont typeface="Poppins"/>
              <a:buNone/>
              <a:defRPr sz="1200" b="1">
                <a:latin typeface="Poppins"/>
                <a:ea typeface="Poppins"/>
                <a:cs typeface="Poppins"/>
                <a:sym typeface="Poppins"/>
              </a:defRPr>
            </a:lvl5pPr>
            <a:lvl6pPr lvl="5" rtl="0">
              <a:lnSpc>
                <a:spcPct val="100000"/>
              </a:lnSpc>
              <a:spcBef>
                <a:spcPts val="0"/>
              </a:spcBef>
              <a:spcAft>
                <a:spcPts val="0"/>
              </a:spcAft>
              <a:buSzPts val="1200"/>
              <a:buNone/>
              <a:defRPr sz="1200" b="1"/>
            </a:lvl6pPr>
            <a:lvl7pPr lvl="6" rtl="0">
              <a:lnSpc>
                <a:spcPct val="100000"/>
              </a:lnSpc>
              <a:spcBef>
                <a:spcPts val="0"/>
              </a:spcBef>
              <a:spcAft>
                <a:spcPts val="0"/>
              </a:spcAft>
              <a:buSzPts val="1200"/>
              <a:buNone/>
              <a:defRPr sz="1200" b="1"/>
            </a:lvl7pPr>
            <a:lvl8pPr lvl="7" rtl="0">
              <a:lnSpc>
                <a:spcPct val="100000"/>
              </a:lnSpc>
              <a:spcBef>
                <a:spcPts val="0"/>
              </a:spcBef>
              <a:spcAft>
                <a:spcPts val="0"/>
              </a:spcAft>
              <a:buSzPts val="1200"/>
              <a:buNone/>
              <a:defRPr sz="1200" b="1"/>
            </a:lvl8pPr>
            <a:lvl9pPr lvl="8" rtl="0">
              <a:lnSpc>
                <a:spcPct val="100000"/>
              </a:lnSpc>
              <a:spcBef>
                <a:spcPts val="0"/>
              </a:spcBef>
              <a:spcAft>
                <a:spcPts val="0"/>
              </a:spcAft>
              <a:buSzPts val="1200"/>
              <a:buNone/>
              <a:defRPr sz="1200" b="1"/>
            </a:lvl9pPr>
          </a:lstStyle>
          <a:p>
            <a:endParaRPr/>
          </a:p>
        </p:txBody>
      </p:sp>
      <p:sp>
        <p:nvSpPr>
          <p:cNvPr id="156" name="Google Shape;156;p26"/>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rtl="0">
              <a:buNone/>
              <a:defRPr sz="500">
                <a:latin typeface="Roboto Mono"/>
                <a:ea typeface="Roboto Mono"/>
                <a:cs typeface="Roboto Mono"/>
                <a:sym typeface="Roboto Mono"/>
              </a:defRPr>
            </a:lvl1pPr>
            <a:lvl2pPr lvl="1" algn="l" rtl="0">
              <a:buNone/>
              <a:defRPr sz="500">
                <a:latin typeface="Roboto Mono"/>
                <a:ea typeface="Roboto Mono"/>
                <a:cs typeface="Roboto Mono"/>
                <a:sym typeface="Roboto Mono"/>
              </a:defRPr>
            </a:lvl2pPr>
            <a:lvl3pPr lvl="2" algn="l" rtl="0">
              <a:buNone/>
              <a:defRPr sz="500">
                <a:latin typeface="Roboto Mono"/>
                <a:ea typeface="Roboto Mono"/>
                <a:cs typeface="Roboto Mono"/>
                <a:sym typeface="Roboto Mono"/>
              </a:defRPr>
            </a:lvl3pPr>
            <a:lvl4pPr lvl="3" algn="l" rtl="0">
              <a:buNone/>
              <a:defRPr sz="500">
                <a:latin typeface="Roboto Mono"/>
                <a:ea typeface="Roboto Mono"/>
                <a:cs typeface="Roboto Mono"/>
                <a:sym typeface="Roboto Mono"/>
              </a:defRPr>
            </a:lvl4pPr>
            <a:lvl5pPr lvl="4" algn="l" rtl="0">
              <a:buNone/>
              <a:defRPr sz="500">
                <a:latin typeface="Roboto Mono"/>
                <a:ea typeface="Roboto Mono"/>
                <a:cs typeface="Roboto Mono"/>
                <a:sym typeface="Roboto Mono"/>
              </a:defRPr>
            </a:lvl5pPr>
            <a:lvl6pPr lvl="5" algn="l" rtl="0">
              <a:buNone/>
              <a:defRPr sz="500">
                <a:latin typeface="Roboto Mono"/>
                <a:ea typeface="Roboto Mono"/>
                <a:cs typeface="Roboto Mono"/>
                <a:sym typeface="Roboto Mono"/>
              </a:defRPr>
            </a:lvl6pPr>
            <a:lvl7pPr lvl="6" algn="l" rtl="0">
              <a:buNone/>
              <a:defRPr sz="500">
                <a:latin typeface="Roboto Mono"/>
                <a:ea typeface="Roboto Mono"/>
                <a:cs typeface="Roboto Mono"/>
                <a:sym typeface="Roboto Mono"/>
              </a:defRPr>
            </a:lvl7pPr>
            <a:lvl8pPr lvl="7" algn="l" rtl="0">
              <a:buNone/>
              <a:defRPr sz="500">
                <a:latin typeface="Roboto Mono"/>
                <a:ea typeface="Roboto Mono"/>
                <a:cs typeface="Roboto Mono"/>
                <a:sym typeface="Roboto Mono"/>
              </a:defRPr>
            </a:lvl8pPr>
            <a:lvl9pPr lvl="8" algn="l" rtl="0">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157" name="Google Shape;157;p26"/>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158" name="Google Shape;158;p26"/>
          <p:cNvSpPr txBox="1">
            <a:spLocks noGrp="1"/>
          </p:cNvSpPr>
          <p:nvPr>
            <p:ph type="ctrTitle"/>
          </p:nvPr>
        </p:nvSpPr>
        <p:spPr>
          <a:xfrm>
            <a:off x="425725" y="520000"/>
            <a:ext cx="4374600" cy="778200"/>
          </a:xfrm>
          <a:prstGeom prst="rect">
            <a:avLst/>
          </a:prstGeom>
        </p:spPr>
        <p:txBody>
          <a:bodyPr spcFirstLastPara="1" wrap="square" lIns="0" tIns="0" rIns="228600" bIns="0" anchor="t" anchorCtr="0">
            <a:noAutofit/>
          </a:bodyPr>
          <a:lstStyle>
            <a:lvl1pPr lvl="0" rtl="0">
              <a:spcBef>
                <a:spcPts val="0"/>
              </a:spcBef>
              <a:spcAft>
                <a:spcPts val="0"/>
              </a:spcAft>
              <a:buSzPts val="2400"/>
              <a:buNone/>
              <a:defRPr b="1"/>
            </a:lvl1pPr>
            <a:lvl2pPr lvl="1" rtl="0">
              <a:spcBef>
                <a:spcPts val="0"/>
              </a:spcBef>
              <a:spcAft>
                <a:spcPts val="0"/>
              </a:spcAft>
              <a:buSzPts val="2400"/>
              <a:buNone/>
              <a:defRPr sz="2400" b="1"/>
            </a:lvl2pPr>
            <a:lvl3pPr lvl="2" rtl="0">
              <a:spcBef>
                <a:spcPts val="0"/>
              </a:spcBef>
              <a:spcAft>
                <a:spcPts val="0"/>
              </a:spcAft>
              <a:buSzPts val="2400"/>
              <a:buNone/>
              <a:defRPr sz="2400" b="1"/>
            </a:lvl3pPr>
            <a:lvl4pPr lvl="3" rtl="0">
              <a:spcBef>
                <a:spcPts val="0"/>
              </a:spcBef>
              <a:spcAft>
                <a:spcPts val="0"/>
              </a:spcAft>
              <a:buSzPts val="2400"/>
              <a:buNone/>
              <a:defRPr sz="2400" b="1"/>
            </a:lvl4pPr>
            <a:lvl5pPr lvl="4" rtl="0">
              <a:spcBef>
                <a:spcPts val="0"/>
              </a:spcBef>
              <a:spcAft>
                <a:spcPts val="0"/>
              </a:spcAft>
              <a:buSzPts val="2400"/>
              <a:buNone/>
              <a:defRPr sz="2400" b="1"/>
            </a:lvl5pPr>
            <a:lvl6pPr lvl="5" rtl="0">
              <a:spcBef>
                <a:spcPts val="0"/>
              </a:spcBef>
              <a:spcAft>
                <a:spcPts val="0"/>
              </a:spcAft>
              <a:buSzPts val="2400"/>
              <a:buNone/>
              <a:defRPr sz="2400" b="1"/>
            </a:lvl6pPr>
            <a:lvl7pPr lvl="6" rtl="0">
              <a:spcBef>
                <a:spcPts val="0"/>
              </a:spcBef>
              <a:spcAft>
                <a:spcPts val="0"/>
              </a:spcAft>
              <a:buSzPts val="2400"/>
              <a:buNone/>
              <a:defRPr sz="2400" b="1"/>
            </a:lvl7pPr>
            <a:lvl8pPr lvl="7" rtl="0">
              <a:spcBef>
                <a:spcPts val="0"/>
              </a:spcBef>
              <a:spcAft>
                <a:spcPts val="0"/>
              </a:spcAft>
              <a:buSzPts val="2400"/>
              <a:buNone/>
              <a:defRPr sz="2400" b="1"/>
            </a:lvl8pPr>
            <a:lvl9pPr lvl="8" rtl="0">
              <a:spcBef>
                <a:spcPts val="0"/>
              </a:spcBef>
              <a:spcAft>
                <a:spcPts val="0"/>
              </a:spcAft>
              <a:buSzPts val="2400"/>
              <a:buNone/>
              <a:defRPr sz="2400" b="1"/>
            </a:lvl9pPr>
          </a:lstStyle>
          <a:p>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cover_b2b">
  <p:cSld name="CUSTOM_10_1">
    <p:bg>
      <p:bgPr>
        <a:solidFill>
          <a:schemeClr val="lt1"/>
        </a:solidFill>
        <a:effectLst/>
      </p:bgPr>
    </p:bg>
    <p:spTree>
      <p:nvGrpSpPr>
        <p:cNvPr id="1" name="Shape 1985"/>
        <p:cNvGrpSpPr/>
        <p:nvPr/>
      </p:nvGrpSpPr>
      <p:grpSpPr>
        <a:xfrm>
          <a:off x="0" y="0"/>
          <a:ext cx="0" cy="0"/>
          <a:chOff x="0" y="0"/>
          <a:chExt cx="0" cy="0"/>
        </a:xfrm>
      </p:grpSpPr>
      <p:sp>
        <p:nvSpPr>
          <p:cNvPr id="1986" name="Google Shape;1986;p25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87" name="Google Shape;1987;p257"/>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988" name="Google Shape;1988;p257"/>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989" name="Google Shape;1989;p257"/>
          <p:cNvPicPr preferRelativeResize="0"/>
          <p:nvPr/>
        </p:nvPicPr>
        <p:blipFill rotWithShape="1">
          <a:blip r:embed="rId2">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cover_b2b 1">
  <p:cSld name="CUSTOM_10_1_1">
    <p:bg>
      <p:bgPr>
        <a:solidFill>
          <a:schemeClr val="accent1"/>
        </a:solidFill>
        <a:effectLst/>
      </p:bgPr>
    </p:bg>
    <p:spTree>
      <p:nvGrpSpPr>
        <p:cNvPr id="1" name="Shape 1990"/>
        <p:cNvGrpSpPr/>
        <p:nvPr/>
      </p:nvGrpSpPr>
      <p:grpSpPr>
        <a:xfrm>
          <a:off x="0" y="0"/>
          <a:ext cx="0" cy="0"/>
          <a:chOff x="0" y="0"/>
          <a:chExt cx="0" cy="0"/>
        </a:xfrm>
      </p:grpSpPr>
      <p:sp>
        <p:nvSpPr>
          <p:cNvPr id="1991" name="Google Shape;1991;p25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92" name="Google Shape;1992;p258"/>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1993" name="Google Shape;1993;p258"/>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994" name="Google Shape;1994;p258"/>
          <p:cNvPicPr preferRelativeResize="0"/>
          <p:nvPr/>
        </p:nvPicPr>
        <p:blipFill rotWithShape="1">
          <a:blip r:embed="rId2">
            <a:alphaModFix/>
          </a:blip>
          <a:srcRect t="377" b="377"/>
          <a:stretch/>
        </p:blipFill>
        <p:spPr>
          <a:xfrm>
            <a:off x="402925" y="4482957"/>
            <a:ext cx="1704201" cy="362650"/>
          </a:xfrm>
          <a:prstGeom prst="rect">
            <a:avLst/>
          </a:prstGeom>
          <a:noFill/>
          <a:ln>
            <a:noFill/>
          </a:ln>
        </p:spPr>
      </p:pic>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cover_b2b_v3">
  <p:cSld name="CUSTOM_10_1_1_2">
    <p:bg>
      <p:bgPr>
        <a:solidFill>
          <a:schemeClr val="accent1"/>
        </a:solidFill>
        <a:effectLst/>
      </p:bgPr>
    </p:bg>
    <p:spTree>
      <p:nvGrpSpPr>
        <p:cNvPr id="1" name="Shape 1995"/>
        <p:cNvGrpSpPr/>
        <p:nvPr/>
      </p:nvGrpSpPr>
      <p:grpSpPr>
        <a:xfrm>
          <a:off x="0" y="0"/>
          <a:ext cx="0" cy="0"/>
          <a:chOff x="0" y="0"/>
          <a:chExt cx="0" cy="0"/>
        </a:xfrm>
      </p:grpSpPr>
      <p:pic>
        <p:nvPicPr>
          <p:cNvPr id="1996" name="Google Shape;1996;p259"/>
          <p:cNvPicPr preferRelativeResize="0"/>
          <p:nvPr/>
        </p:nvPicPr>
        <p:blipFill rotWithShape="1">
          <a:blip r:embed="rId2">
            <a:alphaModFix/>
          </a:blip>
          <a:srcRect t="377" b="377"/>
          <a:stretch/>
        </p:blipFill>
        <p:spPr>
          <a:xfrm>
            <a:off x="115675" y="4923909"/>
            <a:ext cx="777028" cy="165350"/>
          </a:xfrm>
          <a:prstGeom prst="rect">
            <a:avLst/>
          </a:prstGeom>
          <a:noFill/>
          <a:ln>
            <a:noFill/>
          </a:ln>
        </p:spPr>
      </p:pic>
      <p:sp>
        <p:nvSpPr>
          <p:cNvPr id="1997" name="Google Shape;1997;p259"/>
          <p:cNvSpPr txBox="1">
            <a:spLocks noGrp="1"/>
          </p:cNvSpPr>
          <p:nvPr>
            <p:ph type="title"/>
          </p:nvPr>
        </p:nvSpPr>
        <p:spPr>
          <a:xfrm>
            <a:off x="5328175" y="704646"/>
            <a:ext cx="3412800" cy="34461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98" name="Google Shape;1998;p259"/>
          <p:cNvSpPr>
            <a:spLocks noGrp="1"/>
          </p:cNvSpPr>
          <p:nvPr>
            <p:ph type="pic" idx="2"/>
          </p:nvPr>
        </p:nvSpPr>
        <p:spPr>
          <a:xfrm>
            <a:off x="-1125" y="0"/>
            <a:ext cx="4584000" cy="5212200"/>
          </a:xfrm>
          <a:prstGeom prst="rect">
            <a:avLst/>
          </a:prstGeom>
          <a:noFill/>
          <a:ln>
            <a:noFill/>
          </a:ln>
        </p:spPr>
      </p:sp>
      <p:sp>
        <p:nvSpPr>
          <p:cNvPr id="1999" name="Google Shape;1999;p259"/>
          <p:cNvSpPr txBox="1">
            <a:spLocks noGrp="1"/>
          </p:cNvSpPr>
          <p:nvPr>
            <p:ph type="subTitle" idx="1"/>
          </p:nvPr>
        </p:nvSpPr>
        <p:spPr>
          <a:xfrm>
            <a:off x="5328175" y="440470"/>
            <a:ext cx="3412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pic>
        <p:nvPicPr>
          <p:cNvPr id="2000" name="Google Shape;2000;p259"/>
          <p:cNvPicPr preferRelativeResize="0"/>
          <p:nvPr/>
        </p:nvPicPr>
        <p:blipFill rotWithShape="1">
          <a:blip r:embed="rId3">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cover_b2bxpartner">
  <p:cSld name="CUSTOM_10_1_1_1">
    <p:bg>
      <p:bgPr>
        <a:solidFill>
          <a:schemeClr val="accent1"/>
        </a:solidFill>
        <a:effectLst/>
      </p:bgPr>
    </p:bg>
    <p:spTree>
      <p:nvGrpSpPr>
        <p:cNvPr id="1" name="Shape 2001"/>
        <p:cNvGrpSpPr/>
        <p:nvPr/>
      </p:nvGrpSpPr>
      <p:grpSpPr>
        <a:xfrm>
          <a:off x="0" y="0"/>
          <a:ext cx="0" cy="0"/>
          <a:chOff x="0" y="0"/>
          <a:chExt cx="0" cy="0"/>
        </a:xfrm>
      </p:grpSpPr>
      <p:sp>
        <p:nvSpPr>
          <p:cNvPr id="2002" name="Google Shape;2002;p26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003" name="Google Shape;2003;p260"/>
          <p:cNvCxnSpPr/>
          <p:nvPr/>
        </p:nvCxnSpPr>
        <p:spPr>
          <a:xfrm>
            <a:off x="402900" y="1134147"/>
            <a:ext cx="8338200" cy="0"/>
          </a:xfrm>
          <a:prstGeom prst="straightConnector1">
            <a:avLst/>
          </a:prstGeom>
          <a:noFill/>
          <a:ln w="9525" cap="flat" cmpd="sng">
            <a:solidFill>
              <a:schemeClr val="dk1"/>
            </a:solidFill>
            <a:prstDash val="solid"/>
            <a:round/>
            <a:headEnd type="none" w="med" len="med"/>
            <a:tailEnd type="none" w="med" len="med"/>
          </a:ln>
        </p:spPr>
      </p:cxnSp>
      <p:cxnSp>
        <p:nvCxnSpPr>
          <p:cNvPr id="2004" name="Google Shape;2004;p260"/>
          <p:cNvCxnSpPr/>
          <p:nvPr/>
        </p:nvCxnSpPr>
        <p:spPr>
          <a:xfrm>
            <a:off x="2684700" y="440470"/>
            <a:ext cx="0" cy="696900"/>
          </a:xfrm>
          <a:prstGeom prst="straightConnector1">
            <a:avLst/>
          </a:prstGeom>
          <a:noFill/>
          <a:ln w="9525" cap="flat" cmpd="sng">
            <a:solidFill>
              <a:schemeClr val="dk1"/>
            </a:solidFill>
            <a:prstDash val="solid"/>
            <a:round/>
            <a:headEnd type="none" w="med" len="med"/>
            <a:tailEnd type="none" w="med" len="med"/>
          </a:ln>
        </p:spPr>
      </p:cxnSp>
      <p:cxnSp>
        <p:nvCxnSpPr>
          <p:cNvPr id="2005" name="Google Shape;2005;p260"/>
          <p:cNvCxnSpPr/>
          <p:nvPr/>
        </p:nvCxnSpPr>
        <p:spPr>
          <a:xfrm rot="10800000">
            <a:off x="402900" y="4153497"/>
            <a:ext cx="8338200" cy="0"/>
          </a:xfrm>
          <a:prstGeom prst="straightConnector1">
            <a:avLst/>
          </a:prstGeom>
          <a:noFill/>
          <a:ln w="9525" cap="flat" cmpd="sng">
            <a:solidFill>
              <a:schemeClr val="dk1"/>
            </a:solidFill>
            <a:prstDash val="solid"/>
            <a:round/>
            <a:headEnd type="none" w="med" len="med"/>
            <a:tailEnd type="none" w="med" len="med"/>
          </a:ln>
        </p:spPr>
      </p:cxnSp>
      <p:sp>
        <p:nvSpPr>
          <p:cNvPr id="2006" name="Google Shape;2006;p260"/>
          <p:cNvSpPr txBox="1"/>
          <p:nvPr/>
        </p:nvSpPr>
        <p:spPr>
          <a:xfrm>
            <a:off x="696575" y="4411669"/>
            <a:ext cx="3825900" cy="187200"/>
          </a:xfrm>
          <a:prstGeom prst="rect">
            <a:avLst/>
          </a:prstGeom>
          <a:noFill/>
          <a:ln>
            <a:noFill/>
          </a:ln>
        </p:spPr>
        <p:txBody>
          <a:bodyPr spcFirstLastPara="1" wrap="square" lIns="0" tIns="0" rIns="91425" bIns="0" anchor="ctr" anchorCtr="0">
            <a:noAutofit/>
          </a:bodyPr>
          <a:lstStyle/>
          <a:p>
            <a:pPr marL="0" lvl="0" indent="0" algn="l" rtl="0">
              <a:lnSpc>
                <a:spcPct val="100000"/>
              </a:lnSpc>
              <a:spcBef>
                <a:spcPts val="0"/>
              </a:spcBef>
              <a:spcAft>
                <a:spcPts val="0"/>
              </a:spcAft>
              <a:buNone/>
            </a:pPr>
            <a:r>
              <a:rPr lang="en" sz="1200">
                <a:solidFill>
                  <a:schemeClr val="dk1"/>
                </a:solidFill>
                <a:latin typeface="Poppins"/>
                <a:ea typeface="Poppins"/>
                <a:cs typeface="Poppins"/>
                <a:sym typeface="Poppins"/>
              </a:rPr>
              <a:t>T</a:t>
            </a:r>
            <a:r>
              <a:rPr lang="en" sz="1200"/>
              <a:t>ripadvisor</a:t>
            </a:r>
            <a:r>
              <a:rPr lang="en" sz="1200">
                <a:solidFill>
                  <a:schemeClr val="dk1"/>
                </a:solidFill>
                <a:latin typeface="Poppins"/>
                <a:ea typeface="Poppins"/>
                <a:cs typeface="Poppins"/>
                <a:sym typeface="Poppins"/>
              </a:rPr>
              <a:t> </a:t>
            </a:r>
            <a:r>
              <a:rPr lang="en" sz="1200"/>
              <a:t>x</a:t>
            </a:r>
            <a:r>
              <a:rPr lang="en" sz="1200">
                <a:solidFill>
                  <a:schemeClr val="dk1"/>
                </a:solidFill>
                <a:latin typeface="Poppins"/>
                <a:ea typeface="Poppins"/>
                <a:cs typeface="Poppins"/>
                <a:sym typeface="Poppins"/>
              </a:rPr>
              <a:t> PARTNER</a:t>
            </a:r>
            <a:endParaRPr sz="1200">
              <a:solidFill>
                <a:schemeClr val="dk1"/>
              </a:solidFill>
              <a:latin typeface="Poppins"/>
              <a:ea typeface="Poppins"/>
              <a:cs typeface="Poppins"/>
              <a:sym typeface="Poppins"/>
            </a:endParaRPr>
          </a:p>
        </p:txBody>
      </p:sp>
      <p:pic>
        <p:nvPicPr>
          <p:cNvPr id="2007" name="Google Shape;2007;p260"/>
          <p:cNvPicPr preferRelativeResize="0"/>
          <p:nvPr/>
        </p:nvPicPr>
        <p:blipFill rotWithShape="1">
          <a:blip r:embed="rId2">
            <a:alphaModFix/>
          </a:blip>
          <a:srcRect t="377" b="377"/>
          <a:stretch/>
        </p:blipFill>
        <p:spPr>
          <a:xfrm>
            <a:off x="691125" y="602071"/>
            <a:ext cx="1704201" cy="362650"/>
          </a:xfrm>
          <a:prstGeom prst="rect">
            <a:avLst/>
          </a:prstGeom>
          <a:noFill/>
          <a:ln>
            <a:noFill/>
          </a:ln>
        </p:spPr>
      </p:pic>
      <p:sp>
        <p:nvSpPr>
          <p:cNvPr id="2008" name="Google Shape;2008;p260"/>
          <p:cNvSpPr txBox="1">
            <a:spLocks noGrp="1"/>
          </p:cNvSpPr>
          <p:nvPr>
            <p:ph type="title"/>
          </p:nvPr>
        </p:nvSpPr>
        <p:spPr>
          <a:xfrm>
            <a:off x="691200" y="1395080"/>
            <a:ext cx="7349400" cy="25179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09" name="Google Shape;2009;p260"/>
          <p:cNvSpPr txBox="1">
            <a:spLocks noGrp="1"/>
          </p:cNvSpPr>
          <p:nvPr>
            <p:ph type="subTitle" idx="1"/>
          </p:nvPr>
        </p:nvSpPr>
        <p:spPr>
          <a:xfrm>
            <a:off x="5748075" y="717262"/>
            <a:ext cx="2704800" cy="156000"/>
          </a:xfrm>
          <a:prstGeom prst="rect">
            <a:avLst/>
          </a:prstGeom>
        </p:spPr>
        <p:txBody>
          <a:bodyPr spcFirstLastPara="1" wrap="square" lIns="0" tIns="0" rIns="91425" bIns="0" anchor="t" anchorCtr="0">
            <a:noAutofit/>
          </a:bodyPr>
          <a:lstStyle>
            <a:lvl1pPr lvl="0" algn="r">
              <a:spcBef>
                <a:spcPts val="0"/>
              </a:spcBef>
              <a:spcAft>
                <a:spcPts val="0"/>
              </a:spcAft>
              <a:buSzPts val="1000"/>
              <a:buFont typeface="Roboto Mono"/>
              <a:buNone/>
              <a:defRPr sz="1000">
                <a:latin typeface="Roboto Mono"/>
                <a:ea typeface="Roboto Mono"/>
                <a:cs typeface="Roboto Mono"/>
                <a:sym typeface="Roboto Mono"/>
              </a:defRPr>
            </a:lvl1pPr>
            <a:lvl2pPr lvl="1" algn="r">
              <a:spcBef>
                <a:spcPts val="1600"/>
              </a:spcBef>
              <a:spcAft>
                <a:spcPts val="0"/>
              </a:spcAft>
              <a:buSzPts val="1000"/>
              <a:buFont typeface="Roboto Mono"/>
              <a:buNone/>
              <a:defRPr sz="1000">
                <a:latin typeface="Roboto Mono"/>
                <a:ea typeface="Roboto Mono"/>
                <a:cs typeface="Roboto Mono"/>
                <a:sym typeface="Roboto Mono"/>
              </a:defRPr>
            </a:lvl2pPr>
            <a:lvl3pPr lvl="2" algn="r">
              <a:spcBef>
                <a:spcPts val="1600"/>
              </a:spcBef>
              <a:spcAft>
                <a:spcPts val="0"/>
              </a:spcAft>
              <a:buSzPts val="1000"/>
              <a:buFont typeface="Roboto Mono"/>
              <a:buNone/>
              <a:defRPr sz="1000">
                <a:latin typeface="Roboto Mono"/>
                <a:ea typeface="Roboto Mono"/>
                <a:cs typeface="Roboto Mono"/>
                <a:sym typeface="Roboto Mono"/>
              </a:defRPr>
            </a:lvl3pPr>
            <a:lvl4pPr lvl="3" algn="r">
              <a:spcBef>
                <a:spcPts val="1600"/>
              </a:spcBef>
              <a:spcAft>
                <a:spcPts val="0"/>
              </a:spcAft>
              <a:buSzPts val="1000"/>
              <a:buFont typeface="Roboto Mono"/>
              <a:buNone/>
              <a:defRPr>
                <a:latin typeface="Roboto Mono"/>
                <a:ea typeface="Roboto Mono"/>
                <a:cs typeface="Roboto Mono"/>
                <a:sym typeface="Roboto Mono"/>
              </a:defRPr>
            </a:lvl4pPr>
            <a:lvl5pPr lvl="4" algn="r">
              <a:spcBef>
                <a:spcPts val="1600"/>
              </a:spcBef>
              <a:spcAft>
                <a:spcPts val="0"/>
              </a:spcAft>
              <a:buSzPts val="1000"/>
              <a:buFont typeface="Roboto Mono"/>
              <a:buNone/>
              <a:defRPr>
                <a:latin typeface="Roboto Mono"/>
                <a:ea typeface="Roboto Mono"/>
                <a:cs typeface="Roboto Mono"/>
                <a:sym typeface="Roboto Mono"/>
              </a:defRPr>
            </a:lvl5pPr>
            <a:lvl6pPr lvl="5" algn="r">
              <a:spcBef>
                <a:spcPts val="1600"/>
              </a:spcBef>
              <a:spcAft>
                <a:spcPts val="0"/>
              </a:spcAft>
              <a:buSzPts val="1000"/>
              <a:buFont typeface="Roboto Mono"/>
              <a:buNone/>
              <a:defRPr sz="1000">
                <a:latin typeface="Roboto Mono"/>
                <a:ea typeface="Roboto Mono"/>
                <a:cs typeface="Roboto Mono"/>
                <a:sym typeface="Roboto Mono"/>
              </a:defRPr>
            </a:lvl6pPr>
            <a:lvl7pPr lvl="6" algn="r">
              <a:spcBef>
                <a:spcPts val="1600"/>
              </a:spcBef>
              <a:spcAft>
                <a:spcPts val="0"/>
              </a:spcAft>
              <a:buSzPts val="1000"/>
              <a:buFont typeface="Roboto Mono"/>
              <a:buNone/>
              <a:defRPr>
                <a:latin typeface="Roboto Mono"/>
                <a:ea typeface="Roboto Mono"/>
                <a:cs typeface="Roboto Mono"/>
                <a:sym typeface="Roboto Mono"/>
              </a:defRPr>
            </a:lvl7pPr>
            <a:lvl8pPr lvl="7" algn="r">
              <a:spcBef>
                <a:spcPts val="1600"/>
              </a:spcBef>
              <a:spcAft>
                <a:spcPts val="0"/>
              </a:spcAft>
              <a:buSzPts val="1000"/>
              <a:buFont typeface="Roboto Mono"/>
              <a:buNone/>
              <a:defRPr>
                <a:latin typeface="Roboto Mono"/>
                <a:ea typeface="Roboto Mono"/>
                <a:cs typeface="Roboto Mono"/>
                <a:sym typeface="Roboto Mono"/>
              </a:defRPr>
            </a:lvl8pPr>
            <a:lvl9pPr lvl="8" algn="r">
              <a:spcBef>
                <a:spcPts val="1600"/>
              </a:spcBef>
              <a:spcAft>
                <a:spcPts val="1600"/>
              </a:spcAft>
              <a:buSzPts val="1000"/>
              <a:buFont typeface="Roboto Mono"/>
              <a:buNone/>
              <a:defRPr>
                <a:latin typeface="Roboto Mono"/>
                <a:ea typeface="Roboto Mono"/>
                <a:cs typeface="Roboto Mono"/>
                <a:sym typeface="Roboto Mono"/>
              </a:defRPr>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3 grid photo_green">
  <p:cSld name="CUSTOM_12">
    <p:bg>
      <p:bgPr>
        <a:solidFill>
          <a:schemeClr val="lt1"/>
        </a:solidFill>
        <a:effectLst/>
      </p:bgPr>
    </p:bg>
    <p:spTree>
      <p:nvGrpSpPr>
        <p:cNvPr id="1" name="Shape 2010"/>
        <p:cNvGrpSpPr/>
        <p:nvPr/>
      </p:nvGrpSpPr>
      <p:grpSpPr>
        <a:xfrm>
          <a:off x="0" y="0"/>
          <a:ext cx="0" cy="0"/>
          <a:chOff x="0" y="0"/>
          <a:chExt cx="0" cy="0"/>
        </a:xfrm>
      </p:grpSpPr>
      <p:sp>
        <p:nvSpPr>
          <p:cNvPr id="2011" name="Google Shape;2011;p26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012" name="Google Shape;2012;p261"/>
          <p:cNvSpPr>
            <a:spLocks noGrp="1"/>
          </p:cNvSpPr>
          <p:nvPr>
            <p:ph type="pic" idx="2"/>
          </p:nvPr>
        </p:nvSpPr>
        <p:spPr>
          <a:xfrm>
            <a:off x="6733525" y="766611"/>
            <a:ext cx="1307100" cy="2241000"/>
          </a:xfrm>
          <a:prstGeom prst="rect">
            <a:avLst/>
          </a:prstGeom>
          <a:noFill/>
          <a:ln>
            <a:noFill/>
          </a:ln>
        </p:spPr>
      </p:sp>
      <p:sp>
        <p:nvSpPr>
          <p:cNvPr id="2013" name="Google Shape;2013;p261"/>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2014" name="Google Shape;2014;p261"/>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015" name="Google Shape;2015;p261"/>
          <p:cNvSpPr>
            <a:spLocks noGrp="1"/>
          </p:cNvSpPr>
          <p:nvPr>
            <p:ph type="pic" idx="3"/>
          </p:nvPr>
        </p:nvSpPr>
        <p:spPr>
          <a:xfrm>
            <a:off x="5329250" y="766611"/>
            <a:ext cx="1307100" cy="2241000"/>
          </a:xfrm>
          <a:prstGeom prst="rect">
            <a:avLst/>
          </a:prstGeom>
          <a:noFill/>
          <a:ln>
            <a:noFill/>
          </a:ln>
        </p:spPr>
      </p:sp>
      <p:sp>
        <p:nvSpPr>
          <p:cNvPr id="2016" name="Google Shape;2016;p261"/>
          <p:cNvSpPr>
            <a:spLocks noGrp="1"/>
          </p:cNvSpPr>
          <p:nvPr>
            <p:ph type="pic" idx="4"/>
          </p:nvPr>
        </p:nvSpPr>
        <p:spPr>
          <a:xfrm>
            <a:off x="3920350" y="766611"/>
            <a:ext cx="1307100" cy="2241000"/>
          </a:xfrm>
          <a:prstGeom prst="rect">
            <a:avLst/>
          </a:prstGeom>
          <a:noFill/>
          <a:ln>
            <a:noFill/>
          </a:ln>
        </p:spPr>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4 grid photo_green">
  <p:cSld name="CUSTOM_15">
    <p:bg>
      <p:bgPr>
        <a:solidFill>
          <a:schemeClr val="lt1"/>
        </a:solidFill>
        <a:effectLst/>
      </p:bgPr>
    </p:bg>
    <p:spTree>
      <p:nvGrpSpPr>
        <p:cNvPr id="1" name="Shape 2017"/>
        <p:cNvGrpSpPr/>
        <p:nvPr/>
      </p:nvGrpSpPr>
      <p:grpSpPr>
        <a:xfrm>
          <a:off x="0" y="0"/>
          <a:ext cx="0" cy="0"/>
          <a:chOff x="0" y="0"/>
          <a:chExt cx="0" cy="0"/>
        </a:xfrm>
      </p:grpSpPr>
      <p:sp>
        <p:nvSpPr>
          <p:cNvPr id="2018" name="Google Shape;2018;p26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019" name="Google Shape;2019;p262"/>
          <p:cNvSpPr>
            <a:spLocks noGrp="1"/>
          </p:cNvSpPr>
          <p:nvPr>
            <p:ph type="pic" idx="2"/>
          </p:nvPr>
        </p:nvSpPr>
        <p:spPr>
          <a:xfrm>
            <a:off x="4625850" y="766611"/>
            <a:ext cx="2007000" cy="1839600"/>
          </a:xfrm>
          <a:prstGeom prst="rect">
            <a:avLst/>
          </a:prstGeom>
          <a:noFill/>
          <a:ln>
            <a:noFill/>
          </a:ln>
        </p:spPr>
      </p:sp>
      <p:sp>
        <p:nvSpPr>
          <p:cNvPr id="2020" name="Google Shape;2020;p262"/>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021" name="Google Shape;2021;p262"/>
          <p:cNvSpPr txBox="1">
            <a:spLocks noGrp="1"/>
          </p:cNvSpPr>
          <p:nvPr>
            <p:ph type="title"/>
          </p:nvPr>
        </p:nvSpPr>
        <p:spPr>
          <a:xfrm>
            <a:off x="40945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2022" name="Google Shape;2022;p262"/>
          <p:cNvSpPr txBox="1">
            <a:spLocks noGrp="1"/>
          </p:cNvSpPr>
          <p:nvPr>
            <p:ph type="subTitle" idx="3"/>
          </p:nvPr>
        </p:nvSpPr>
        <p:spPr>
          <a:xfrm>
            <a:off x="3957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023" name="Google Shape;2023;p262"/>
          <p:cNvSpPr txBox="1">
            <a:spLocks noGrp="1"/>
          </p:cNvSpPr>
          <p:nvPr>
            <p:ph type="title" idx="4"/>
          </p:nvPr>
        </p:nvSpPr>
        <p:spPr>
          <a:xfrm>
            <a:off x="251920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2024" name="Google Shape;2024;p262"/>
          <p:cNvSpPr txBox="1">
            <a:spLocks noGrp="1"/>
          </p:cNvSpPr>
          <p:nvPr>
            <p:ph type="subTitle" idx="5"/>
          </p:nvPr>
        </p:nvSpPr>
        <p:spPr>
          <a:xfrm>
            <a:off x="25123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025" name="Google Shape;2025;p262"/>
          <p:cNvSpPr txBox="1">
            <a:spLocks noGrp="1"/>
          </p:cNvSpPr>
          <p:nvPr>
            <p:ph type="title" idx="6"/>
          </p:nvPr>
        </p:nvSpPr>
        <p:spPr>
          <a:xfrm>
            <a:off x="463580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2026" name="Google Shape;2026;p262"/>
          <p:cNvSpPr txBox="1">
            <a:spLocks noGrp="1"/>
          </p:cNvSpPr>
          <p:nvPr>
            <p:ph type="subTitle" idx="7"/>
          </p:nvPr>
        </p:nvSpPr>
        <p:spPr>
          <a:xfrm>
            <a:off x="46289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027" name="Google Shape;2027;p262"/>
          <p:cNvSpPr txBox="1">
            <a:spLocks noGrp="1"/>
          </p:cNvSpPr>
          <p:nvPr>
            <p:ph type="title" idx="8"/>
          </p:nvPr>
        </p:nvSpPr>
        <p:spPr>
          <a:xfrm>
            <a:off x="6737475"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2028" name="Google Shape;2028;p262"/>
          <p:cNvSpPr txBox="1">
            <a:spLocks noGrp="1"/>
          </p:cNvSpPr>
          <p:nvPr>
            <p:ph type="subTitle" idx="9"/>
          </p:nvPr>
        </p:nvSpPr>
        <p:spPr>
          <a:xfrm>
            <a:off x="6730625"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029" name="Google Shape;2029;p262"/>
          <p:cNvSpPr>
            <a:spLocks noGrp="1"/>
          </p:cNvSpPr>
          <p:nvPr>
            <p:ph type="pic" idx="13"/>
          </p:nvPr>
        </p:nvSpPr>
        <p:spPr>
          <a:xfrm>
            <a:off x="409450" y="766611"/>
            <a:ext cx="2007000" cy="1839600"/>
          </a:xfrm>
          <a:prstGeom prst="rect">
            <a:avLst/>
          </a:prstGeom>
          <a:noFill/>
          <a:ln>
            <a:noFill/>
          </a:ln>
        </p:spPr>
      </p:sp>
      <p:sp>
        <p:nvSpPr>
          <p:cNvPr id="2030" name="Google Shape;2030;p262"/>
          <p:cNvSpPr>
            <a:spLocks noGrp="1"/>
          </p:cNvSpPr>
          <p:nvPr>
            <p:ph type="pic" idx="14"/>
          </p:nvPr>
        </p:nvSpPr>
        <p:spPr>
          <a:xfrm>
            <a:off x="2517650" y="766611"/>
            <a:ext cx="2007000" cy="1839600"/>
          </a:xfrm>
          <a:prstGeom prst="rect">
            <a:avLst/>
          </a:prstGeom>
          <a:noFill/>
          <a:ln>
            <a:noFill/>
          </a:ln>
        </p:spPr>
      </p:sp>
      <p:sp>
        <p:nvSpPr>
          <p:cNvPr id="2031" name="Google Shape;2031;p262"/>
          <p:cNvSpPr>
            <a:spLocks noGrp="1"/>
          </p:cNvSpPr>
          <p:nvPr>
            <p:ph type="pic" idx="15"/>
          </p:nvPr>
        </p:nvSpPr>
        <p:spPr>
          <a:xfrm>
            <a:off x="6734050" y="766611"/>
            <a:ext cx="2007000" cy="1839600"/>
          </a:xfrm>
          <a:prstGeom prst="rect">
            <a:avLst/>
          </a:prstGeom>
          <a:noFill/>
          <a:ln>
            <a:noFill/>
          </a:ln>
        </p:spPr>
      </p:sp>
      <p:pic>
        <p:nvPicPr>
          <p:cNvPr id="2032" name="Google Shape;2032;p262"/>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3 grid photo_white">
  <p:cSld name="CUSTOM_15_1">
    <p:bg>
      <p:bgPr>
        <a:solidFill>
          <a:schemeClr val="lt1"/>
        </a:solidFill>
        <a:effectLst/>
      </p:bgPr>
    </p:bg>
    <p:spTree>
      <p:nvGrpSpPr>
        <p:cNvPr id="1" name="Shape 2033"/>
        <p:cNvGrpSpPr/>
        <p:nvPr/>
      </p:nvGrpSpPr>
      <p:grpSpPr>
        <a:xfrm>
          <a:off x="0" y="0"/>
          <a:ext cx="0" cy="0"/>
          <a:chOff x="0" y="0"/>
          <a:chExt cx="0" cy="0"/>
        </a:xfrm>
      </p:grpSpPr>
      <p:sp>
        <p:nvSpPr>
          <p:cNvPr id="2034" name="Google Shape;2034;p263"/>
          <p:cNvSpPr>
            <a:spLocks noGrp="1"/>
          </p:cNvSpPr>
          <p:nvPr>
            <p:ph type="pic" idx="2"/>
          </p:nvPr>
        </p:nvSpPr>
        <p:spPr>
          <a:xfrm>
            <a:off x="409450" y="766611"/>
            <a:ext cx="2711400" cy="2715900"/>
          </a:xfrm>
          <a:prstGeom prst="rect">
            <a:avLst/>
          </a:prstGeom>
          <a:noFill/>
          <a:ln>
            <a:noFill/>
          </a:ln>
        </p:spPr>
      </p:sp>
      <p:sp>
        <p:nvSpPr>
          <p:cNvPr id="2035" name="Google Shape;2035;p263"/>
          <p:cNvSpPr>
            <a:spLocks noGrp="1"/>
          </p:cNvSpPr>
          <p:nvPr>
            <p:ph type="pic" idx="3"/>
          </p:nvPr>
        </p:nvSpPr>
        <p:spPr>
          <a:xfrm>
            <a:off x="3216300" y="766611"/>
            <a:ext cx="2711400" cy="2715900"/>
          </a:xfrm>
          <a:prstGeom prst="rect">
            <a:avLst/>
          </a:prstGeom>
          <a:noFill/>
          <a:ln>
            <a:noFill/>
          </a:ln>
        </p:spPr>
      </p:sp>
      <p:sp>
        <p:nvSpPr>
          <p:cNvPr id="2036" name="Google Shape;2036;p263"/>
          <p:cNvSpPr>
            <a:spLocks noGrp="1"/>
          </p:cNvSpPr>
          <p:nvPr>
            <p:ph type="pic" idx="4"/>
          </p:nvPr>
        </p:nvSpPr>
        <p:spPr>
          <a:xfrm>
            <a:off x="6033095" y="766611"/>
            <a:ext cx="2711400" cy="2715900"/>
          </a:xfrm>
          <a:prstGeom prst="rect">
            <a:avLst/>
          </a:prstGeom>
          <a:noFill/>
          <a:ln>
            <a:noFill/>
          </a:ln>
        </p:spPr>
      </p:sp>
      <p:sp>
        <p:nvSpPr>
          <p:cNvPr id="2037" name="Google Shape;2037;p26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038" name="Google Shape;2038;p263"/>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039" name="Google Shape;2039;p263"/>
          <p:cNvSpPr txBox="1">
            <a:spLocks noGrp="1"/>
          </p:cNvSpPr>
          <p:nvPr>
            <p:ph type="title"/>
          </p:nvPr>
        </p:nvSpPr>
        <p:spPr>
          <a:xfrm>
            <a:off x="414125" y="3698410"/>
            <a:ext cx="26931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040" name="Google Shape;2040;p263"/>
          <p:cNvSpPr txBox="1">
            <a:spLocks noGrp="1"/>
          </p:cNvSpPr>
          <p:nvPr>
            <p:ph type="subTitle" idx="5"/>
          </p:nvPr>
        </p:nvSpPr>
        <p:spPr>
          <a:xfrm>
            <a:off x="395750" y="4035469"/>
            <a:ext cx="26931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041" name="Google Shape;2041;p263"/>
          <p:cNvSpPr txBox="1">
            <a:spLocks noGrp="1"/>
          </p:cNvSpPr>
          <p:nvPr>
            <p:ph type="title" idx="6"/>
          </p:nvPr>
        </p:nvSpPr>
        <p:spPr>
          <a:xfrm>
            <a:off x="3216294" y="3698410"/>
            <a:ext cx="27114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042" name="Google Shape;2042;p263"/>
          <p:cNvSpPr txBox="1">
            <a:spLocks noGrp="1"/>
          </p:cNvSpPr>
          <p:nvPr>
            <p:ph type="subTitle" idx="7"/>
          </p:nvPr>
        </p:nvSpPr>
        <p:spPr>
          <a:xfrm>
            <a:off x="3216298" y="4035469"/>
            <a:ext cx="27114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043" name="Google Shape;2043;p263"/>
          <p:cNvSpPr txBox="1">
            <a:spLocks noGrp="1"/>
          </p:cNvSpPr>
          <p:nvPr>
            <p:ph type="title" idx="8"/>
          </p:nvPr>
        </p:nvSpPr>
        <p:spPr>
          <a:xfrm>
            <a:off x="6022598" y="3698410"/>
            <a:ext cx="27114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044" name="Google Shape;2044;p263"/>
          <p:cNvSpPr txBox="1">
            <a:spLocks noGrp="1"/>
          </p:cNvSpPr>
          <p:nvPr>
            <p:ph type="subTitle" idx="9"/>
          </p:nvPr>
        </p:nvSpPr>
        <p:spPr>
          <a:xfrm>
            <a:off x="6022600" y="4035469"/>
            <a:ext cx="27114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pic>
        <p:nvPicPr>
          <p:cNvPr id="2045" name="Google Shape;2045;p263"/>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5 grid photo_green 2">
  <p:cSld name="CUSTOM_15_1_2">
    <p:bg>
      <p:bgPr>
        <a:solidFill>
          <a:schemeClr val="lt1"/>
        </a:solidFill>
        <a:effectLst/>
      </p:bgPr>
    </p:bg>
    <p:spTree>
      <p:nvGrpSpPr>
        <p:cNvPr id="1" name="Shape 2046"/>
        <p:cNvGrpSpPr/>
        <p:nvPr/>
      </p:nvGrpSpPr>
      <p:grpSpPr>
        <a:xfrm>
          <a:off x="0" y="0"/>
          <a:ext cx="0" cy="0"/>
          <a:chOff x="0" y="0"/>
          <a:chExt cx="0" cy="0"/>
        </a:xfrm>
      </p:grpSpPr>
      <p:sp>
        <p:nvSpPr>
          <p:cNvPr id="2047" name="Google Shape;2047;p26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048" name="Google Shape;2048;p264"/>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049" name="Google Shape;2049;p264"/>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050" name="Google Shape;2050;p264"/>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051" name="Google Shape;2051;p264"/>
          <p:cNvSpPr>
            <a:spLocks noGrp="1"/>
          </p:cNvSpPr>
          <p:nvPr>
            <p:ph type="pic" idx="3"/>
          </p:nvPr>
        </p:nvSpPr>
        <p:spPr>
          <a:xfrm>
            <a:off x="409450" y="766611"/>
            <a:ext cx="1563300" cy="1839600"/>
          </a:xfrm>
          <a:prstGeom prst="rect">
            <a:avLst/>
          </a:prstGeom>
          <a:noFill/>
          <a:ln>
            <a:noFill/>
          </a:ln>
        </p:spPr>
      </p:sp>
      <p:sp>
        <p:nvSpPr>
          <p:cNvPr id="2052" name="Google Shape;2052;p264"/>
          <p:cNvSpPr>
            <a:spLocks noGrp="1"/>
          </p:cNvSpPr>
          <p:nvPr>
            <p:ph type="pic" idx="4"/>
          </p:nvPr>
        </p:nvSpPr>
        <p:spPr>
          <a:xfrm>
            <a:off x="2095477" y="766611"/>
            <a:ext cx="1563300" cy="1839600"/>
          </a:xfrm>
          <a:prstGeom prst="rect">
            <a:avLst/>
          </a:prstGeom>
          <a:noFill/>
          <a:ln>
            <a:noFill/>
          </a:ln>
        </p:spPr>
      </p:sp>
      <p:sp>
        <p:nvSpPr>
          <p:cNvPr id="2053" name="Google Shape;2053;p264"/>
          <p:cNvSpPr>
            <a:spLocks noGrp="1"/>
          </p:cNvSpPr>
          <p:nvPr>
            <p:ph type="pic" idx="5"/>
          </p:nvPr>
        </p:nvSpPr>
        <p:spPr>
          <a:xfrm>
            <a:off x="3781505" y="766611"/>
            <a:ext cx="1563300" cy="1839600"/>
          </a:xfrm>
          <a:prstGeom prst="rect">
            <a:avLst/>
          </a:prstGeom>
          <a:noFill/>
          <a:ln>
            <a:noFill/>
          </a:ln>
        </p:spPr>
      </p:sp>
      <p:sp>
        <p:nvSpPr>
          <p:cNvPr id="2054" name="Google Shape;2054;p264"/>
          <p:cNvSpPr>
            <a:spLocks noGrp="1"/>
          </p:cNvSpPr>
          <p:nvPr>
            <p:ph type="pic" idx="6"/>
          </p:nvPr>
        </p:nvSpPr>
        <p:spPr>
          <a:xfrm>
            <a:off x="5467530" y="766611"/>
            <a:ext cx="1563300" cy="1839600"/>
          </a:xfrm>
          <a:prstGeom prst="rect">
            <a:avLst/>
          </a:prstGeom>
          <a:noFill/>
          <a:ln>
            <a:noFill/>
          </a:ln>
        </p:spPr>
      </p:sp>
      <p:sp>
        <p:nvSpPr>
          <p:cNvPr id="2055" name="Google Shape;2055;p264"/>
          <p:cNvSpPr>
            <a:spLocks noGrp="1"/>
          </p:cNvSpPr>
          <p:nvPr>
            <p:ph type="pic" idx="7"/>
          </p:nvPr>
        </p:nvSpPr>
        <p:spPr>
          <a:xfrm>
            <a:off x="7181207" y="766611"/>
            <a:ext cx="1563300" cy="1839600"/>
          </a:xfrm>
          <a:prstGeom prst="rect">
            <a:avLst/>
          </a:prstGeom>
          <a:noFill/>
          <a:ln>
            <a:noFill/>
          </a:ln>
        </p:spPr>
      </p:sp>
      <p:sp>
        <p:nvSpPr>
          <p:cNvPr id="2056" name="Google Shape;2056;p264"/>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057" name="Google Shape;2057;p264"/>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058" name="Google Shape;2058;p264"/>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059" name="Google Shape;2059;p264"/>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060" name="Google Shape;2060;p264"/>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061" name="Google Shape;2061;p264"/>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062" name="Google Shape;2062;p264"/>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063" name="Google Shape;2063;p264"/>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064" name="Google Shape;2064;p264"/>
          <p:cNvSpPr txBox="1"/>
          <p:nvPr/>
        </p:nvSpPr>
        <p:spPr>
          <a:xfrm>
            <a:off x="357200" y="4951345"/>
            <a:ext cx="1610100" cy="1674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 sz="800">
                <a:solidFill>
                  <a:schemeClr val="dk1"/>
                </a:solidFill>
                <a:latin typeface="Roboto Mono"/>
                <a:ea typeface="Roboto Mono"/>
                <a:cs typeface="Roboto Mono"/>
                <a:sym typeface="Roboto Mono"/>
              </a:rPr>
              <a:t>Wanderlab at Tripadvisor</a:t>
            </a:r>
            <a:endParaRPr sz="800">
              <a:solidFill>
                <a:schemeClr val="dk1"/>
              </a:solidFill>
              <a:latin typeface="Roboto Mono"/>
              <a:ea typeface="Roboto Mono"/>
              <a:cs typeface="Roboto Mono"/>
              <a:sym typeface="Roboto Mono"/>
            </a:endParaRPr>
          </a:p>
        </p:txBody>
      </p:sp>
      <p:pic>
        <p:nvPicPr>
          <p:cNvPr id="2065" name="Google Shape;2065;p264"/>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5 grid photo_black_wanderlab">
  <p:cSld name="CUSTOM_15_1_1">
    <p:bg>
      <p:bgPr>
        <a:solidFill>
          <a:schemeClr val="dk1"/>
        </a:solidFill>
        <a:effectLst/>
      </p:bgPr>
    </p:bg>
    <p:spTree>
      <p:nvGrpSpPr>
        <p:cNvPr id="1" name="Shape 2066"/>
        <p:cNvGrpSpPr/>
        <p:nvPr/>
      </p:nvGrpSpPr>
      <p:grpSpPr>
        <a:xfrm>
          <a:off x="0" y="0"/>
          <a:ext cx="0" cy="0"/>
          <a:chOff x="0" y="0"/>
          <a:chExt cx="0" cy="0"/>
        </a:xfrm>
      </p:grpSpPr>
      <p:sp>
        <p:nvSpPr>
          <p:cNvPr id="2067" name="Google Shape;2067;p26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068" name="Google Shape;2068;p265"/>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069" name="Google Shape;2069;p265"/>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2070" name="Google Shape;2070;p265"/>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2071" name="Google Shape;2071;p265"/>
          <p:cNvSpPr>
            <a:spLocks noGrp="1"/>
          </p:cNvSpPr>
          <p:nvPr>
            <p:ph type="pic" idx="3"/>
          </p:nvPr>
        </p:nvSpPr>
        <p:spPr>
          <a:xfrm>
            <a:off x="409450" y="766611"/>
            <a:ext cx="1563300" cy="1839600"/>
          </a:xfrm>
          <a:prstGeom prst="rect">
            <a:avLst/>
          </a:prstGeom>
          <a:noFill/>
          <a:ln>
            <a:noFill/>
          </a:ln>
        </p:spPr>
      </p:sp>
      <p:sp>
        <p:nvSpPr>
          <p:cNvPr id="2072" name="Google Shape;2072;p265"/>
          <p:cNvSpPr>
            <a:spLocks noGrp="1"/>
          </p:cNvSpPr>
          <p:nvPr>
            <p:ph type="pic" idx="4"/>
          </p:nvPr>
        </p:nvSpPr>
        <p:spPr>
          <a:xfrm>
            <a:off x="2095477" y="766611"/>
            <a:ext cx="1563300" cy="1839600"/>
          </a:xfrm>
          <a:prstGeom prst="rect">
            <a:avLst/>
          </a:prstGeom>
          <a:noFill/>
          <a:ln>
            <a:noFill/>
          </a:ln>
        </p:spPr>
      </p:sp>
      <p:sp>
        <p:nvSpPr>
          <p:cNvPr id="2073" name="Google Shape;2073;p265"/>
          <p:cNvSpPr>
            <a:spLocks noGrp="1"/>
          </p:cNvSpPr>
          <p:nvPr>
            <p:ph type="pic" idx="5"/>
          </p:nvPr>
        </p:nvSpPr>
        <p:spPr>
          <a:xfrm>
            <a:off x="3781505" y="766611"/>
            <a:ext cx="1563300" cy="1839600"/>
          </a:xfrm>
          <a:prstGeom prst="rect">
            <a:avLst/>
          </a:prstGeom>
          <a:noFill/>
          <a:ln>
            <a:noFill/>
          </a:ln>
        </p:spPr>
      </p:sp>
      <p:sp>
        <p:nvSpPr>
          <p:cNvPr id="2074" name="Google Shape;2074;p265"/>
          <p:cNvSpPr>
            <a:spLocks noGrp="1"/>
          </p:cNvSpPr>
          <p:nvPr>
            <p:ph type="pic" idx="6"/>
          </p:nvPr>
        </p:nvSpPr>
        <p:spPr>
          <a:xfrm>
            <a:off x="5467530" y="766611"/>
            <a:ext cx="1563300" cy="1839600"/>
          </a:xfrm>
          <a:prstGeom prst="rect">
            <a:avLst/>
          </a:prstGeom>
          <a:noFill/>
          <a:ln>
            <a:noFill/>
          </a:ln>
        </p:spPr>
      </p:sp>
      <p:sp>
        <p:nvSpPr>
          <p:cNvPr id="2075" name="Google Shape;2075;p265"/>
          <p:cNvSpPr>
            <a:spLocks noGrp="1"/>
          </p:cNvSpPr>
          <p:nvPr>
            <p:ph type="pic" idx="7"/>
          </p:nvPr>
        </p:nvSpPr>
        <p:spPr>
          <a:xfrm>
            <a:off x="7181207" y="766611"/>
            <a:ext cx="1563300" cy="1839600"/>
          </a:xfrm>
          <a:prstGeom prst="rect">
            <a:avLst/>
          </a:prstGeom>
          <a:noFill/>
          <a:ln>
            <a:noFill/>
          </a:ln>
        </p:spPr>
      </p:sp>
      <p:sp>
        <p:nvSpPr>
          <p:cNvPr id="2076" name="Google Shape;2076;p265"/>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2077" name="Google Shape;2077;p265"/>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2078" name="Google Shape;2078;p265"/>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2079" name="Google Shape;2079;p265"/>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2080" name="Google Shape;2080;p265"/>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2081" name="Google Shape;2081;p265"/>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2082" name="Google Shape;2082;p265"/>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2083" name="Google Shape;2083;p265"/>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pic>
        <p:nvPicPr>
          <p:cNvPr id="2084" name="Google Shape;2084;p265"/>
          <p:cNvPicPr preferRelativeResize="0"/>
          <p:nvPr/>
        </p:nvPicPr>
        <p:blipFill rotWithShape="1">
          <a:blip r:embed="rId2">
            <a:alphaModFix/>
          </a:blip>
          <a:srcRect l="9"/>
          <a:stretch/>
        </p:blipFill>
        <p:spPr>
          <a:xfrm>
            <a:off x="115676" y="4923911"/>
            <a:ext cx="165327" cy="165346"/>
          </a:xfrm>
          <a:prstGeom prst="rect">
            <a:avLst/>
          </a:prstGeom>
          <a:noFill/>
          <a:ln>
            <a:noFill/>
          </a:ln>
        </p:spPr>
      </p:pic>
      <p:sp>
        <p:nvSpPr>
          <p:cNvPr id="2085" name="Google Shape;2085;p265"/>
          <p:cNvSpPr txBox="1"/>
          <p:nvPr/>
        </p:nvSpPr>
        <p:spPr>
          <a:xfrm>
            <a:off x="357200" y="4951345"/>
            <a:ext cx="1610100" cy="1674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 sz="800">
                <a:solidFill>
                  <a:schemeClr val="lt1"/>
                </a:solidFill>
                <a:latin typeface="Roboto Mono"/>
                <a:ea typeface="Roboto Mono"/>
                <a:cs typeface="Roboto Mono"/>
                <a:sym typeface="Roboto Mono"/>
              </a:rPr>
              <a:t>Wanderlab at Tripadvisor</a:t>
            </a:r>
            <a:endParaRPr sz="800">
              <a:solidFill>
                <a:schemeClr val="lt1"/>
              </a:solidFill>
              <a:latin typeface="Roboto Mono"/>
              <a:ea typeface="Roboto Mono"/>
              <a:cs typeface="Roboto Mono"/>
              <a:sym typeface="Roboto Mono"/>
            </a:endParaRPr>
          </a:p>
        </p:txBody>
      </p:sp>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5 grid photo_black_wanderlab 1">
  <p:cSld name="CUSTOM_15_1_1_1">
    <p:bg>
      <p:bgPr>
        <a:solidFill>
          <a:schemeClr val="dk1"/>
        </a:solidFill>
        <a:effectLst/>
      </p:bgPr>
    </p:bg>
    <p:spTree>
      <p:nvGrpSpPr>
        <p:cNvPr id="1" name="Shape 2086"/>
        <p:cNvGrpSpPr/>
        <p:nvPr/>
      </p:nvGrpSpPr>
      <p:grpSpPr>
        <a:xfrm>
          <a:off x="0" y="0"/>
          <a:ext cx="0" cy="0"/>
          <a:chOff x="0" y="0"/>
          <a:chExt cx="0" cy="0"/>
        </a:xfrm>
      </p:grpSpPr>
      <p:sp>
        <p:nvSpPr>
          <p:cNvPr id="2087" name="Google Shape;2087;p26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088" name="Google Shape;2088;p266"/>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089" name="Google Shape;2089;p266"/>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2090" name="Google Shape;2090;p266"/>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2091" name="Google Shape;2091;p266"/>
          <p:cNvSpPr>
            <a:spLocks noGrp="1"/>
          </p:cNvSpPr>
          <p:nvPr>
            <p:ph type="pic" idx="3"/>
          </p:nvPr>
        </p:nvSpPr>
        <p:spPr>
          <a:xfrm>
            <a:off x="409450" y="766611"/>
            <a:ext cx="1563300" cy="1839600"/>
          </a:xfrm>
          <a:prstGeom prst="rect">
            <a:avLst/>
          </a:prstGeom>
          <a:noFill/>
          <a:ln>
            <a:noFill/>
          </a:ln>
        </p:spPr>
      </p:sp>
      <p:sp>
        <p:nvSpPr>
          <p:cNvPr id="2092" name="Google Shape;2092;p266"/>
          <p:cNvSpPr>
            <a:spLocks noGrp="1"/>
          </p:cNvSpPr>
          <p:nvPr>
            <p:ph type="pic" idx="4"/>
          </p:nvPr>
        </p:nvSpPr>
        <p:spPr>
          <a:xfrm>
            <a:off x="2095477" y="766611"/>
            <a:ext cx="1563300" cy="1839600"/>
          </a:xfrm>
          <a:prstGeom prst="rect">
            <a:avLst/>
          </a:prstGeom>
          <a:noFill/>
          <a:ln>
            <a:noFill/>
          </a:ln>
        </p:spPr>
      </p:sp>
      <p:sp>
        <p:nvSpPr>
          <p:cNvPr id="2093" name="Google Shape;2093;p266"/>
          <p:cNvSpPr>
            <a:spLocks noGrp="1"/>
          </p:cNvSpPr>
          <p:nvPr>
            <p:ph type="pic" idx="5"/>
          </p:nvPr>
        </p:nvSpPr>
        <p:spPr>
          <a:xfrm>
            <a:off x="3781505" y="766611"/>
            <a:ext cx="1563300" cy="1839600"/>
          </a:xfrm>
          <a:prstGeom prst="rect">
            <a:avLst/>
          </a:prstGeom>
          <a:noFill/>
          <a:ln>
            <a:noFill/>
          </a:ln>
        </p:spPr>
      </p:sp>
      <p:sp>
        <p:nvSpPr>
          <p:cNvPr id="2094" name="Google Shape;2094;p266"/>
          <p:cNvSpPr>
            <a:spLocks noGrp="1"/>
          </p:cNvSpPr>
          <p:nvPr>
            <p:ph type="pic" idx="6"/>
          </p:nvPr>
        </p:nvSpPr>
        <p:spPr>
          <a:xfrm>
            <a:off x="5467530" y="766611"/>
            <a:ext cx="1563300" cy="1839600"/>
          </a:xfrm>
          <a:prstGeom prst="rect">
            <a:avLst/>
          </a:prstGeom>
          <a:noFill/>
          <a:ln>
            <a:noFill/>
          </a:ln>
        </p:spPr>
      </p:sp>
      <p:sp>
        <p:nvSpPr>
          <p:cNvPr id="2095" name="Google Shape;2095;p266"/>
          <p:cNvSpPr>
            <a:spLocks noGrp="1"/>
          </p:cNvSpPr>
          <p:nvPr>
            <p:ph type="pic" idx="7"/>
          </p:nvPr>
        </p:nvSpPr>
        <p:spPr>
          <a:xfrm>
            <a:off x="7181207" y="766611"/>
            <a:ext cx="1563300" cy="1839600"/>
          </a:xfrm>
          <a:prstGeom prst="rect">
            <a:avLst/>
          </a:prstGeom>
          <a:noFill/>
          <a:ln>
            <a:noFill/>
          </a:ln>
        </p:spPr>
      </p:sp>
      <p:sp>
        <p:nvSpPr>
          <p:cNvPr id="2096" name="Google Shape;2096;p266"/>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2097" name="Google Shape;2097;p266"/>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2098" name="Google Shape;2098;p266"/>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2099" name="Google Shape;2099;p266"/>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2100" name="Google Shape;2100;p266"/>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2101" name="Google Shape;2101;p266"/>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2102" name="Google Shape;2102;p266"/>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2103" name="Google Shape;2103;p266"/>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pic>
        <p:nvPicPr>
          <p:cNvPr id="2104" name="Google Shape;2104;p266"/>
          <p:cNvPicPr preferRelativeResize="0"/>
          <p:nvPr/>
        </p:nvPicPr>
        <p:blipFill rotWithShape="1">
          <a:blip r:embed="rId2">
            <a:alphaModFix/>
          </a:blip>
          <a:srcRect l="9"/>
          <a:stretch/>
        </p:blipFill>
        <p:spPr>
          <a:xfrm>
            <a:off x="115676" y="4923911"/>
            <a:ext cx="165327" cy="165346"/>
          </a:xfrm>
          <a:prstGeom prst="rect">
            <a:avLst/>
          </a:prstGeom>
          <a:noFill/>
          <a:ln>
            <a:noFill/>
          </a:ln>
        </p:spPr>
      </p:pic>
      <p:pic>
        <p:nvPicPr>
          <p:cNvPr id="2105" name="Google Shape;2105;p266"/>
          <p:cNvPicPr preferRelativeResize="0"/>
          <p:nvPr/>
        </p:nvPicPr>
        <p:blipFill>
          <a:blip r:embed="rId3">
            <a:alphaModFix/>
          </a:blip>
          <a:stretch>
            <a:fillRect/>
          </a:stretch>
        </p:blipFill>
        <p:spPr>
          <a:xfrm>
            <a:off x="357200" y="4923883"/>
            <a:ext cx="885202" cy="16535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LO 3 1">
  <p:cSld name="TITLE_1_1_1_1_1_3_2_1_1_1_1_1">
    <p:bg>
      <p:bgPr>
        <a:solidFill>
          <a:schemeClr val="lt2"/>
        </a:solidFill>
        <a:effectLst/>
      </p:bgPr>
    </p:bg>
    <p:spTree>
      <p:nvGrpSpPr>
        <p:cNvPr id="1" name="Shape 159"/>
        <p:cNvGrpSpPr/>
        <p:nvPr/>
      </p:nvGrpSpPr>
      <p:grpSpPr>
        <a:xfrm>
          <a:off x="0" y="0"/>
          <a:ext cx="0" cy="0"/>
          <a:chOff x="0" y="0"/>
          <a:chExt cx="0" cy="0"/>
        </a:xfrm>
      </p:grpSpPr>
      <p:sp>
        <p:nvSpPr>
          <p:cNvPr id="160" name="Google Shape;160;p27"/>
          <p:cNvSpPr txBox="1">
            <a:spLocks noGrp="1"/>
          </p:cNvSpPr>
          <p:nvPr>
            <p:ph type="subTitle" idx="1"/>
          </p:nvPr>
        </p:nvSpPr>
        <p:spPr>
          <a:xfrm>
            <a:off x="425725" y="2041050"/>
            <a:ext cx="2134800" cy="23679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rtl="0">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161" name="Google Shape;161;p27"/>
          <p:cNvSpPr txBox="1">
            <a:spLocks noGrp="1"/>
          </p:cNvSpPr>
          <p:nvPr>
            <p:ph type="subTitle" idx="2"/>
          </p:nvPr>
        </p:nvSpPr>
        <p:spPr>
          <a:xfrm>
            <a:off x="3195550" y="2041050"/>
            <a:ext cx="2152800" cy="23679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rtl="0">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162" name="Google Shape;162;p27"/>
          <p:cNvSpPr txBox="1">
            <a:spLocks noGrp="1"/>
          </p:cNvSpPr>
          <p:nvPr>
            <p:ph type="subTitle" idx="3"/>
          </p:nvPr>
        </p:nvSpPr>
        <p:spPr>
          <a:xfrm>
            <a:off x="5983375" y="2041050"/>
            <a:ext cx="2167800" cy="23679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rtl="0">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pic>
        <p:nvPicPr>
          <p:cNvPr id="163" name="Google Shape;163;p27"/>
          <p:cNvPicPr preferRelativeResize="0"/>
          <p:nvPr/>
        </p:nvPicPr>
        <p:blipFill>
          <a:blip r:embed="rId2">
            <a:alphaModFix/>
          </a:blip>
          <a:stretch>
            <a:fillRect/>
          </a:stretch>
        </p:blipFill>
        <p:spPr>
          <a:xfrm>
            <a:off x="8742650" y="4920396"/>
            <a:ext cx="349326" cy="224744"/>
          </a:xfrm>
          <a:prstGeom prst="rect">
            <a:avLst/>
          </a:prstGeom>
          <a:noFill/>
          <a:ln>
            <a:noFill/>
          </a:ln>
        </p:spPr>
      </p:pic>
      <p:sp>
        <p:nvSpPr>
          <p:cNvPr id="164" name="Google Shape;164;p27"/>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rtl="0">
              <a:buNone/>
              <a:defRPr sz="500">
                <a:latin typeface="Roboto Mono"/>
                <a:ea typeface="Roboto Mono"/>
                <a:cs typeface="Roboto Mono"/>
                <a:sym typeface="Roboto Mono"/>
              </a:defRPr>
            </a:lvl1pPr>
            <a:lvl2pPr lvl="1" algn="l" rtl="0">
              <a:buNone/>
              <a:defRPr sz="500">
                <a:latin typeface="Roboto Mono"/>
                <a:ea typeface="Roboto Mono"/>
                <a:cs typeface="Roboto Mono"/>
                <a:sym typeface="Roboto Mono"/>
              </a:defRPr>
            </a:lvl2pPr>
            <a:lvl3pPr lvl="2" algn="l" rtl="0">
              <a:buNone/>
              <a:defRPr sz="500">
                <a:latin typeface="Roboto Mono"/>
                <a:ea typeface="Roboto Mono"/>
                <a:cs typeface="Roboto Mono"/>
                <a:sym typeface="Roboto Mono"/>
              </a:defRPr>
            </a:lvl3pPr>
            <a:lvl4pPr lvl="3" algn="l" rtl="0">
              <a:buNone/>
              <a:defRPr sz="500">
                <a:latin typeface="Roboto Mono"/>
                <a:ea typeface="Roboto Mono"/>
                <a:cs typeface="Roboto Mono"/>
                <a:sym typeface="Roboto Mono"/>
              </a:defRPr>
            </a:lvl4pPr>
            <a:lvl5pPr lvl="4" algn="l" rtl="0">
              <a:buNone/>
              <a:defRPr sz="500">
                <a:latin typeface="Roboto Mono"/>
                <a:ea typeface="Roboto Mono"/>
                <a:cs typeface="Roboto Mono"/>
                <a:sym typeface="Roboto Mono"/>
              </a:defRPr>
            </a:lvl5pPr>
            <a:lvl6pPr lvl="5" algn="l" rtl="0">
              <a:buNone/>
              <a:defRPr sz="500">
                <a:latin typeface="Roboto Mono"/>
                <a:ea typeface="Roboto Mono"/>
                <a:cs typeface="Roboto Mono"/>
                <a:sym typeface="Roboto Mono"/>
              </a:defRPr>
            </a:lvl6pPr>
            <a:lvl7pPr lvl="6" algn="l" rtl="0">
              <a:buNone/>
              <a:defRPr sz="500">
                <a:latin typeface="Roboto Mono"/>
                <a:ea typeface="Roboto Mono"/>
                <a:cs typeface="Roboto Mono"/>
                <a:sym typeface="Roboto Mono"/>
              </a:defRPr>
            </a:lvl7pPr>
            <a:lvl8pPr lvl="7" algn="l" rtl="0">
              <a:buNone/>
              <a:defRPr sz="500">
                <a:latin typeface="Roboto Mono"/>
                <a:ea typeface="Roboto Mono"/>
                <a:cs typeface="Roboto Mono"/>
                <a:sym typeface="Roboto Mono"/>
              </a:defRPr>
            </a:lvl8pPr>
            <a:lvl9pPr lvl="8" algn="l" rtl="0">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165" name="Google Shape;165;p27"/>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166" name="Google Shape;166;p27"/>
          <p:cNvSpPr txBox="1">
            <a:spLocks noGrp="1"/>
          </p:cNvSpPr>
          <p:nvPr>
            <p:ph type="ctrTitle"/>
          </p:nvPr>
        </p:nvSpPr>
        <p:spPr>
          <a:xfrm>
            <a:off x="425725" y="520000"/>
            <a:ext cx="3684900" cy="778200"/>
          </a:xfrm>
          <a:prstGeom prst="rect">
            <a:avLst/>
          </a:prstGeom>
        </p:spPr>
        <p:txBody>
          <a:bodyPr spcFirstLastPara="1" wrap="square" lIns="0" tIns="0" rIns="228600" bIns="0" anchor="t" anchorCtr="0">
            <a:noAutofit/>
          </a:bodyPr>
          <a:lstStyle>
            <a:lvl1pPr lvl="0" rtl="0">
              <a:spcBef>
                <a:spcPts val="0"/>
              </a:spcBef>
              <a:spcAft>
                <a:spcPts val="0"/>
              </a:spcAft>
              <a:buSzPts val="2400"/>
              <a:buNone/>
              <a:defRPr b="1"/>
            </a:lvl1pPr>
            <a:lvl2pPr lvl="1" rtl="0">
              <a:spcBef>
                <a:spcPts val="0"/>
              </a:spcBef>
              <a:spcAft>
                <a:spcPts val="0"/>
              </a:spcAft>
              <a:buSzPts val="2400"/>
              <a:buNone/>
              <a:defRPr sz="2400" b="1"/>
            </a:lvl2pPr>
            <a:lvl3pPr lvl="2" rtl="0">
              <a:spcBef>
                <a:spcPts val="0"/>
              </a:spcBef>
              <a:spcAft>
                <a:spcPts val="0"/>
              </a:spcAft>
              <a:buSzPts val="2400"/>
              <a:buNone/>
              <a:defRPr sz="2400" b="1"/>
            </a:lvl3pPr>
            <a:lvl4pPr lvl="3" rtl="0">
              <a:spcBef>
                <a:spcPts val="0"/>
              </a:spcBef>
              <a:spcAft>
                <a:spcPts val="0"/>
              </a:spcAft>
              <a:buSzPts val="2400"/>
              <a:buNone/>
              <a:defRPr sz="2400" b="1"/>
            </a:lvl4pPr>
            <a:lvl5pPr lvl="4" rtl="0">
              <a:spcBef>
                <a:spcPts val="0"/>
              </a:spcBef>
              <a:spcAft>
                <a:spcPts val="0"/>
              </a:spcAft>
              <a:buSzPts val="2400"/>
              <a:buNone/>
              <a:defRPr sz="2400" b="1"/>
            </a:lvl5pPr>
            <a:lvl6pPr lvl="5" rtl="0">
              <a:spcBef>
                <a:spcPts val="0"/>
              </a:spcBef>
              <a:spcAft>
                <a:spcPts val="0"/>
              </a:spcAft>
              <a:buSzPts val="2400"/>
              <a:buNone/>
              <a:defRPr sz="2400" b="1"/>
            </a:lvl6pPr>
            <a:lvl7pPr lvl="6" rtl="0">
              <a:spcBef>
                <a:spcPts val="0"/>
              </a:spcBef>
              <a:spcAft>
                <a:spcPts val="0"/>
              </a:spcAft>
              <a:buSzPts val="2400"/>
              <a:buNone/>
              <a:defRPr sz="2400" b="1"/>
            </a:lvl7pPr>
            <a:lvl8pPr lvl="7" rtl="0">
              <a:spcBef>
                <a:spcPts val="0"/>
              </a:spcBef>
              <a:spcAft>
                <a:spcPts val="0"/>
              </a:spcAft>
              <a:buSzPts val="2400"/>
              <a:buNone/>
              <a:defRPr sz="2400" b="1"/>
            </a:lvl8pPr>
            <a:lvl9pPr lvl="8" rtl="0">
              <a:spcBef>
                <a:spcPts val="0"/>
              </a:spcBef>
              <a:spcAft>
                <a:spcPts val="0"/>
              </a:spcAft>
              <a:buSzPts val="2400"/>
              <a:buNone/>
              <a:defRPr sz="2400" b="1"/>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5 grid photo_green_powered by wanderlab">
  <p:cSld name="CUSTOM_15_1_1_1_1">
    <p:bg>
      <p:bgPr>
        <a:solidFill>
          <a:schemeClr val="lt1"/>
        </a:solidFill>
        <a:effectLst/>
      </p:bgPr>
    </p:bg>
    <p:spTree>
      <p:nvGrpSpPr>
        <p:cNvPr id="1" name="Shape 2106"/>
        <p:cNvGrpSpPr/>
        <p:nvPr/>
      </p:nvGrpSpPr>
      <p:grpSpPr>
        <a:xfrm>
          <a:off x="0" y="0"/>
          <a:ext cx="0" cy="0"/>
          <a:chOff x="0" y="0"/>
          <a:chExt cx="0" cy="0"/>
        </a:xfrm>
      </p:grpSpPr>
      <p:sp>
        <p:nvSpPr>
          <p:cNvPr id="2107" name="Google Shape;2107;p26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108" name="Google Shape;2108;p267"/>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109" name="Google Shape;2109;p267"/>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110" name="Google Shape;2110;p267"/>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111" name="Google Shape;2111;p267"/>
          <p:cNvSpPr>
            <a:spLocks noGrp="1"/>
          </p:cNvSpPr>
          <p:nvPr>
            <p:ph type="pic" idx="3"/>
          </p:nvPr>
        </p:nvSpPr>
        <p:spPr>
          <a:xfrm>
            <a:off x="409450" y="766611"/>
            <a:ext cx="1563300" cy="1839600"/>
          </a:xfrm>
          <a:prstGeom prst="rect">
            <a:avLst/>
          </a:prstGeom>
          <a:noFill/>
          <a:ln>
            <a:noFill/>
          </a:ln>
        </p:spPr>
      </p:sp>
      <p:sp>
        <p:nvSpPr>
          <p:cNvPr id="2112" name="Google Shape;2112;p267"/>
          <p:cNvSpPr>
            <a:spLocks noGrp="1"/>
          </p:cNvSpPr>
          <p:nvPr>
            <p:ph type="pic" idx="4"/>
          </p:nvPr>
        </p:nvSpPr>
        <p:spPr>
          <a:xfrm>
            <a:off x="2095477" y="766611"/>
            <a:ext cx="1563300" cy="1839600"/>
          </a:xfrm>
          <a:prstGeom prst="rect">
            <a:avLst/>
          </a:prstGeom>
          <a:noFill/>
          <a:ln>
            <a:noFill/>
          </a:ln>
        </p:spPr>
      </p:sp>
      <p:sp>
        <p:nvSpPr>
          <p:cNvPr id="2113" name="Google Shape;2113;p267"/>
          <p:cNvSpPr>
            <a:spLocks noGrp="1"/>
          </p:cNvSpPr>
          <p:nvPr>
            <p:ph type="pic" idx="5"/>
          </p:nvPr>
        </p:nvSpPr>
        <p:spPr>
          <a:xfrm>
            <a:off x="3781505" y="766611"/>
            <a:ext cx="1563300" cy="1839600"/>
          </a:xfrm>
          <a:prstGeom prst="rect">
            <a:avLst/>
          </a:prstGeom>
          <a:noFill/>
          <a:ln>
            <a:noFill/>
          </a:ln>
        </p:spPr>
      </p:sp>
      <p:sp>
        <p:nvSpPr>
          <p:cNvPr id="2114" name="Google Shape;2114;p267"/>
          <p:cNvSpPr>
            <a:spLocks noGrp="1"/>
          </p:cNvSpPr>
          <p:nvPr>
            <p:ph type="pic" idx="6"/>
          </p:nvPr>
        </p:nvSpPr>
        <p:spPr>
          <a:xfrm>
            <a:off x="5467530" y="766611"/>
            <a:ext cx="1563300" cy="1839600"/>
          </a:xfrm>
          <a:prstGeom prst="rect">
            <a:avLst/>
          </a:prstGeom>
          <a:noFill/>
          <a:ln>
            <a:noFill/>
          </a:ln>
        </p:spPr>
      </p:sp>
      <p:sp>
        <p:nvSpPr>
          <p:cNvPr id="2115" name="Google Shape;2115;p267"/>
          <p:cNvSpPr>
            <a:spLocks noGrp="1"/>
          </p:cNvSpPr>
          <p:nvPr>
            <p:ph type="pic" idx="7"/>
          </p:nvPr>
        </p:nvSpPr>
        <p:spPr>
          <a:xfrm>
            <a:off x="7181207" y="766611"/>
            <a:ext cx="1563300" cy="1839600"/>
          </a:xfrm>
          <a:prstGeom prst="rect">
            <a:avLst/>
          </a:prstGeom>
          <a:noFill/>
          <a:ln>
            <a:noFill/>
          </a:ln>
        </p:spPr>
      </p:sp>
      <p:sp>
        <p:nvSpPr>
          <p:cNvPr id="2116" name="Google Shape;2116;p267"/>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117" name="Google Shape;2117;p267"/>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118" name="Google Shape;2118;p267"/>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119" name="Google Shape;2119;p267"/>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120" name="Google Shape;2120;p267"/>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121" name="Google Shape;2121;p267"/>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122" name="Google Shape;2122;p267"/>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123" name="Google Shape;2123;p267"/>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pic>
        <p:nvPicPr>
          <p:cNvPr id="2124" name="Google Shape;2124;p267"/>
          <p:cNvPicPr preferRelativeResize="0"/>
          <p:nvPr/>
        </p:nvPicPr>
        <p:blipFill rotWithShape="1">
          <a:blip r:embed="rId2">
            <a:alphaModFix/>
          </a:blip>
          <a:srcRect l="9"/>
          <a:stretch/>
        </p:blipFill>
        <p:spPr>
          <a:xfrm>
            <a:off x="115676" y="4923911"/>
            <a:ext cx="165327" cy="165346"/>
          </a:xfrm>
          <a:prstGeom prst="rect">
            <a:avLst/>
          </a:prstGeom>
          <a:noFill/>
          <a:ln>
            <a:noFill/>
          </a:ln>
        </p:spPr>
      </p:pic>
      <p:sp>
        <p:nvSpPr>
          <p:cNvPr id="2125" name="Google Shape;2125;p267"/>
          <p:cNvSpPr txBox="1"/>
          <p:nvPr/>
        </p:nvSpPr>
        <p:spPr>
          <a:xfrm>
            <a:off x="357200" y="4818725"/>
            <a:ext cx="888300" cy="105300"/>
          </a:xfrm>
          <a:prstGeom prst="rect">
            <a:avLst/>
          </a:prstGeom>
          <a:noFill/>
          <a:ln>
            <a:noFill/>
          </a:ln>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sz="600">
                <a:solidFill>
                  <a:srgbClr val="000000"/>
                </a:solidFill>
                <a:latin typeface="Roboto Mono"/>
                <a:ea typeface="Roboto Mono"/>
                <a:cs typeface="Roboto Mono"/>
                <a:sym typeface="Roboto Mono"/>
              </a:rPr>
              <a:t>Powered by</a:t>
            </a:r>
            <a:endParaRPr sz="600">
              <a:solidFill>
                <a:srgbClr val="000000"/>
              </a:solidFill>
              <a:latin typeface="Roboto Mono"/>
              <a:ea typeface="Roboto Mono"/>
              <a:cs typeface="Roboto Mono"/>
              <a:sym typeface="Roboto Mono"/>
            </a:endParaRPr>
          </a:p>
        </p:txBody>
      </p:sp>
      <p:pic>
        <p:nvPicPr>
          <p:cNvPr id="2126" name="Google Shape;2126;p267"/>
          <p:cNvPicPr preferRelativeResize="0"/>
          <p:nvPr/>
        </p:nvPicPr>
        <p:blipFill rotWithShape="1">
          <a:blip r:embed="rId3">
            <a:alphaModFix/>
          </a:blip>
          <a:srcRect r="10"/>
          <a:stretch/>
        </p:blipFill>
        <p:spPr>
          <a:xfrm>
            <a:off x="357200" y="4923883"/>
            <a:ext cx="885101" cy="16535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web &amp; mobile mock up_black_wanderlab">
  <p:cSld name="CUSTOM_13">
    <p:bg>
      <p:bgPr>
        <a:solidFill>
          <a:schemeClr val="dk1"/>
        </a:solidFill>
        <a:effectLst/>
      </p:bgPr>
    </p:bg>
    <p:spTree>
      <p:nvGrpSpPr>
        <p:cNvPr id="1" name="Shape 2127"/>
        <p:cNvGrpSpPr/>
        <p:nvPr/>
      </p:nvGrpSpPr>
      <p:grpSpPr>
        <a:xfrm>
          <a:off x="0" y="0"/>
          <a:ext cx="0" cy="0"/>
          <a:chOff x="0" y="0"/>
          <a:chExt cx="0" cy="0"/>
        </a:xfrm>
      </p:grpSpPr>
      <p:sp>
        <p:nvSpPr>
          <p:cNvPr id="2128" name="Google Shape;2128;p26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129" name="Google Shape;2129;p268"/>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2130" name="Google Shape;2130;p268"/>
          <p:cNvSpPr txBox="1">
            <a:spLocks noGrp="1"/>
          </p:cNvSpPr>
          <p:nvPr>
            <p:ph type="title"/>
          </p:nvPr>
        </p:nvSpPr>
        <p:spPr>
          <a:xfrm>
            <a:off x="402925" y="766611"/>
            <a:ext cx="24036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131" name="Google Shape;2131;p268"/>
          <p:cNvSpPr txBox="1"/>
          <p:nvPr/>
        </p:nvSpPr>
        <p:spPr>
          <a:xfrm>
            <a:off x="357200" y="4951345"/>
            <a:ext cx="1610100" cy="1674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 sz="800">
                <a:solidFill>
                  <a:srgbClr val="FFFFFF"/>
                </a:solidFill>
                <a:latin typeface="Roboto Mono"/>
                <a:ea typeface="Roboto Mono"/>
                <a:cs typeface="Roboto Mono"/>
                <a:sym typeface="Roboto Mono"/>
              </a:rPr>
              <a:t>Wanderlab at Tripadvisor</a:t>
            </a:r>
            <a:endParaRPr sz="800">
              <a:solidFill>
                <a:srgbClr val="FFFFFF"/>
              </a:solidFill>
              <a:latin typeface="Roboto Mono"/>
              <a:ea typeface="Roboto Mono"/>
              <a:cs typeface="Roboto Mono"/>
              <a:sym typeface="Roboto Mono"/>
            </a:endParaRPr>
          </a:p>
          <a:p>
            <a:pPr marL="0" lvl="0" indent="0" algn="l" rtl="0">
              <a:lnSpc>
                <a:spcPct val="115000"/>
              </a:lnSpc>
              <a:spcBef>
                <a:spcPts val="0"/>
              </a:spcBef>
              <a:spcAft>
                <a:spcPts val="0"/>
              </a:spcAft>
              <a:buNone/>
            </a:pPr>
            <a:endParaRPr sz="800">
              <a:solidFill>
                <a:srgbClr val="FFFFFF"/>
              </a:solidFill>
              <a:latin typeface="Roboto Mono"/>
              <a:ea typeface="Roboto Mono"/>
              <a:cs typeface="Roboto Mono"/>
              <a:sym typeface="Roboto Mono"/>
            </a:endParaRPr>
          </a:p>
          <a:p>
            <a:pPr marL="0" lvl="0" indent="0" algn="l" rtl="0">
              <a:lnSpc>
                <a:spcPct val="115000"/>
              </a:lnSpc>
              <a:spcBef>
                <a:spcPts val="0"/>
              </a:spcBef>
              <a:spcAft>
                <a:spcPts val="1600"/>
              </a:spcAft>
              <a:buNone/>
            </a:pPr>
            <a:endParaRPr sz="800">
              <a:solidFill>
                <a:srgbClr val="FFFFFF"/>
              </a:solidFill>
              <a:latin typeface="Roboto Mono"/>
              <a:ea typeface="Roboto Mono"/>
              <a:cs typeface="Roboto Mono"/>
              <a:sym typeface="Roboto Mono"/>
            </a:endParaRPr>
          </a:p>
        </p:txBody>
      </p:sp>
      <p:pic>
        <p:nvPicPr>
          <p:cNvPr id="2132" name="Google Shape;2132;p268"/>
          <p:cNvPicPr preferRelativeResize="0"/>
          <p:nvPr/>
        </p:nvPicPr>
        <p:blipFill rotWithShape="1">
          <a:blip r:embed="rId2">
            <a:alphaModFix/>
          </a:blip>
          <a:srcRect l="9"/>
          <a:stretch/>
        </p:blipFill>
        <p:spPr>
          <a:xfrm>
            <a:off x="115676" y="4923911"/>
            <a:ext cx="165327" cy="165346"/>
          </a:xfrm>
          <a:prstGeom prst="rect">
            <a:avLst/>
          </a:prstGeom>
          <a:noFill/>
          <a:ln>
            <a:noFill/>
          </a:ln>
        </p:spPr>
      </p:pic>
      <p:pic>
        <p:nvPicPr>
          <p:cNvPr id="2133" name="Google Shape;2133;p268"/>
          <p:cNvPicPr preferRelativeResize="0"/>
          <p:nvPr/>
        </p:nvPicPr>
        <p:blipFill rotWithShape="1">
          <a:blip r:embed="rId3">
            <a:alphaModFix/>
          </a:blip>
          <a:srcRect l="19" r="9"/>
          <a:stretch/>
        </p:blipFill>
        <p:spPr>
          <a:xfrm>
            <a:off x="2931450" y="753901"/>
            <a:ext cx="5324524" cy="2769804"/>
          </a:xfrm>
          <a:prstGeom prst="rect">
            <a:avLst/>
          </a:prstGeom>
          <a:noFill/>
          <a:ln>
            <a:noFill/>
          </a:ln>
        </p:spPr>
      </p:pic>
      <p:pic>
        <p:nvPicPr>
          <p:cNvPr id="2134" name="Google Shape;2134;p268"/>
          <p:cNvPicPr preferRelativeResize="0"/>
          <p:nvPr/>
        </p:nvPicPr>
        <p:blipFill>
          <a:blip r:embed="rId4">
            <a:alphaModFix/>
          </a:blip>
          <a:stretch>
            <a:fillRect/>
          </a:stretch>
        </p:blipFill>
        <p:spPr>
          <a:xfrm>
            <a:off x="7110311" y="1288661"/>
            <a:ext cx="1329289" cy="2824786"/>
          </a:xfrm>
          <a:prstGeom prst="rect">
            <a:avLst/>
          </a:prstGeom>
          <a:noFill/>
          <a:ln>
            <a:noFill/>
          </a:ln>
        </p:spPr>
      </p:pic>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web &amp; mobile mock up_green_wanderlab">
  <p:cSld name="CUSTOM_13_1">
    <p:bg>
      <p:bgPr>
        <a:solidFill>
          <a:schemeClr val="lt1"/>
        </a:solidFill>
        <a:effectLst/>
      </p:bgPr>
    </p:bg>
    <p:spTree>
      <p:nvGrpSpPr>
        <p:cNvPr id="1" name="Shape 2135"/>
        <p:cNvGrpSpPr/>
        <p:nvPr/>
      </p:nvGrpSpPr>
      <p:grpSpPr>
        <a:xfrm>
          <a:off x="0" y="0"/>
          <a:ext cx="0" cy="0"/>
          <a:chOff x="0" y="0"/>
          <a:chExt cx="0" cy="0"/>
        </a:xfrm>
      </p:grpSpPr>
      <p:sp>
        <p:nvSpPr>
          <p:cNvPr id="2136" name="Google Shape;2136;p26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137" name="Google Shape;2137;p269"/>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2138" name="Google Shape;2138;p269"/>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39" name="Google Shape;2139;p269"/>
          <p:cNvSpPr txBox="1"/>
          <p:nvPr/>
        </p:nvSpPr>
        <p:spPr>
          <a:xfrm>
            <a:off x="357200" y="4951345"/>
            <a:ext cx="1610100" cy="1674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 sz="800">
                <a:solidFill>
                  <a:schemeClr val="dk1"/>
                </a:solidFill>
                <a:latin typeface="Roboto Mono"/>
                <a:ea typeface="Roboto Mono"/>
                <a:cs typeface="Roboto Mono"/>
                <a:sym typeface="Roboto Mono"/>
              </a:rPr>
              <a:t>Wanderlab at Tripadvisor</a:t>
            </a:r>
            <a:endParaRPr sz="800">
              <a:solidFill>
                <a:schemeClr val="dk1"/>
              </a:solidFill>
              <a:latin typeface="Roboto Mono"/>
              <a:ea typeface="Roboto Mono"/>
              <a:cs typeface="Roboto Mono"/>
              <a:sym typeface="Roboto Mono"/>
            </a:endParaRPr>
          </a:p>
          <a:p>
            <a:pPr marL="0" lvl="0" indent="0" algn="l" rtl="0">
              <a:lnSpc>
                <a:spcPct val="115000"/>
              </a:lnSpc>
              <a:spcBef>
                <a:spcPts val="0"/>
              </a:spcBef>
              <a:spcAft>
                <a:spcPts val="0"/>
              </a:spcAft>
              <a:buNone/>
            </a:pPr>
            <a:endParaRPr sz="800">
              <a:solidFill>
                <a:schemeClr val="dk1"/>
              </a:solidFill>
              <a:latin typeface="Roboto Mono"/>
              <a:ea typeface="Roboto Mono"/>
              <a:cs typeface="Roboto Mono"/>
              <a:sym typeface="Roboto Mono"/>
            </a:endParaRPr>
          </a:p>
          <a:p>
            <a:pPr marL="0" lvl="0" indent="0" algn="l" rtl="0">
              <a:lnSpc>
                <a:spcPct val="115000"/>
              </a:lnSpc>
              <a:spcBef>
                <a:spcPts val="0"/>
              </a:spcBef>
              <a:spcAft>
                <a:spcPts val="1600"/>
              </a:spcAft>
              <a:buNone/>
            </a:pPr>
            <a:endParaRPr sz="800">
              <a:solidFill>
                <a:schemeClr val="dk1"/>
              </a:solidFill>
              <a:latin typeface="Roboto Mono"/>
              <a:ea typeface="Roboto Mono"/>
              <a:cs typeface="Roboto Mono"/>
              <a:sym typeface="Roboto Mono"/>
            </a:endParaRPr>
          </a:p>
        </p:txBody>
      </p:sp>
      <p:pic>
        <p:nvPicPr>
          <p:cNvPr id="2140" name="Google Shape;2140;p269"/>
          <p:cNvPicPr preferRelativeResize="0"/>
          <p:nvPr/>
        </p:nvPicPr>
        <p:blipFill rotWithShape="1">
          <a:blip r:embed="rId2">
            <a:alphaModFix/>
          </a:blip>
          <a:srcRect l="9"/>
          <a:stretch/>
        </p:blipFill>
        <p:spPr>
          <a:xfrm>
            <a:off x="115676" y="4923911"/>
            <a:ext cx="165327" cy="165346"/>
          </a:xfrm>
          <a:prstGeom prst="rect">
            <a:avLst/>
          </a:prstGeom>
          <a:noFill/>
          <a:ln>
            <a:noFill/>
          </a:ln>
        </p:spPr>
      </p:pic>
      <p:pic>
        <p:nvPicPr>
          <p:cNvPr id="2141" name="Google Shape;2141;p269"/>
          <p:cNvPicPr preferRelativeResize="0"/>
          <p:nvPr/>
        </p:nvPicPr>
        <p:blipFill rotWithShape="1">
          <a:blip r:embed="rId3">
            <a:alphaModFix/>
          </a:blip>
          <a:srcRect b="10"/>
          <a:stretch/>
        </p:blipFill>
        <p:spPr>
          <a:xfrm>
            <a:off x="2931450" y="766618"/>
            <a:ext cx="5276249" cy="2744692"/>
          </a:xfrm>
          <a:prstGeom prst="rect">
            <a:avLst/>
          </a:prstGeom>
          <a:noFill/>
          <a:ln>
            <a:noFill/>
          </a:ln>
        </p:spPr>
      </p:pic>
      <p:pic>
        <p:nvPicPr>
          <p:cNvPr id="2142" name="Google Shape;2142;p269"/>
          <p:cNvPicPr preferRelativeResize="0"/>
          <p:nvPr/>
        </p:nvPicPr>
        <p:blipFill rotWithShape="1">
          <a:blip r:embed="rId4">
            <a:alphaModFix/>
          </a:blip>
          <a:srcRect t="49" b="59"/>
          <a:stretch/>
        </p:blipFill>
        <p:spPr>
          <a:xfrm>
            <a:off x="7110311" y="1288661"/>
            <a:ext cx="1329289" cy="2824787"/>
          </a:xfrm>
          <a:prstGeom prst="rect">
            <a:avLst/>
          </a:prstGeom>
          <a:noFill/>
          <a:ln>
            <a:noFill/>
          </a:ln>
        </p:spPr>
      </p:pic>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web &amp; mobile mock up_green">
  <p:cSld name="CUSTOM_13_1_1">
    <p:bg>
      <p:bgPr>
        <a:solidFill>
          <a:schemeClr val="lt1"/>
        </a:solidFill>
        <a:effectLst/>
      </p:bgPr>
    </p:bg>
    <p:spTree>
      <p:nvGrpSpPr>
        <p:cNvPr id="1" name="Shape 2143"/>
        <p:cNvGrpSpPr/>
        <p:nvPr/>
      </p:nvGrpSpPr>
      <p:grpSpPr>
        <a:xfrm>
          <a:off x="0" y="0"/>
          <a:ext cx="0" cy="0"/>
          <a:chOff x="0" y="0"/>
          <a:chExt cx="0" cy="0"/>
        </a:xfrm>
      </p:grpSpPr>
      <p:sp>
        <p:nvSpPr>
          <p:cNvPr id="2144" name="Google Shape;2144;p27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145" name="Google Shape;2145;p270"/>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2146" name="Google Shape;2146;p270"/>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147" name="Google Shape;2147;p270"/>
          <p:cNvPicPr preferRelativeResize="0"/>
          <p:nvPr/>
        </p:nvPicPr>
        <p:blipFill rotWithShape="1">
          <a:blip r:embed="rId2">
            <a:alphaModFix/>
          </a:blip>
          <a:srcRect b="10"/>
          <a:stretch/>
        </p:blipFill>
        <p:spPr>
          <a:xfrm>
            <a:off x="2931450" y="766618"/>
            <a:ext cx="5276249" cy="2744692"/>
          </a:xfrm>
          <a:prstGeom prst="rect">
            <a:avLst/>
          </a:prstGeom>
          <a:noFill/>
          <a:ln>
            <a:noFill/>
          </a:ln>
        </p:spPr>
      </p:pic>
      <p:pic>
        <p:nvPicPr>
          <p:cNvPr id="2148" name="Google Shape;2148;p270"/>
          <p:cNvPicPr preferRelativeResize="0"/>
          <p:nvPr/>
        </p:nvPicPr>
        <p:blipFill rotWithShape="1">
          <a:blip r:embed="rId3">
            <a:alphaModFix/>
          </a:blip>
          <a:srcRect t="49" b="59"/>
          <a:stretch/>
        </p:blipFill>
        <p:spPr>
          <a:xfrm>
            <a:off x="7110311" y="1288661"/>
            <a:ext cx="1329289" cy="2824787"/>
          </a:xfrm>
          <a:prstGeom prst="rect">
            <a:avLst/>
          </a:prstGeom>
          <a:noFill/>
          <a:ln>
            <a:noFill/>
          </a:ln>
        </p:spPr>
      </p:pic>
      <p:pic>
        <p:nvPicPr>
          <p:cNvPr id="2149" name="Google Shape;2149;p270"/>
          <p:cNvPicPr preferRelativeResize="0"/>
          <p:nvPr/>
        </p:nvPicPr>
        <p:blipFill>
          <a:blip r:embed="rId4">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web &amp; mobile mock up_white">
  <p:cSld name="CUSTOM_13_1_1_1">
    <p:bg>
      <p:bgPr>
        <a:solidFill>
          <a:schemeClr val="lt1"/>
        </a:solidFill>
        <a:effectLst/>
      </p:bgPr>
    </p:bg>
    <p:spTree>
      <p:nvGrpSpPr>
        <p:cNvPr id="1" name="Shape 2150"/>
        <p:cNvGrpSpPr/>
        <p:nvPr/>
      </p:nvGrpSpPr>
      <p:grpSpPr>
        <a:xfrm>
          <a:off x="0" y="0"/>
          <a:ext cx="0" cy="0"/>
          <a:chOff x="0" y="0"/>
          <a:chExt cx="0" cy="0"/>
        </a:xfrm>
      </p:grpSpPr>
      <p:sp>
        <p:nvSpPr>
          <p:cNvPr id="2151" name="Google Shape;2151;p27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152" name="Google Shape;2152;p271"/>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2153" name="Google Shape;2153;p271"/>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154" name="Google Shape;2154;p271"/>
          <p:cNvPicPr preferRelativeResize="0"/>
          <p:nvPr/>
        </p:nvPicPr>
        <p:blipFill rotWithShape="1">
          <a:blip r:embed="rId2">
            <a:alphaModFix/>
          </a:blip>
          <a:srcRect b="10"/>
          <a:stretch/>
        </p:blipFill>
        <p:spPr>
          <a:xfrm>
            <a:off x="2931450" y="766618"/>
            <a:ext cx="5276249" cy="2744692"/>
          </a:xfrm>
          <a:prstGeom prst="rect">
            <a:avLst/>
          </a:prstGeom>
          <a:noFill/>
          <a:ln>
            <a:noFill/>
          </a:ln>
        </p:spPr>
      </p:pic>
      <p:pic>
        <p:nvPicPr>
          <p:cNvPr id="2155" name="Google Shape;2155;p271"/>
          <p:cNvPicPr preferRelativeResize="0"/>
          <p:nvPr/>
        </p:nvPicPr>
        <p:blipFill rotWithShape="1">
          <a:blip r:embed="rId3">
            <a:alphaModFix/>
          </a:blip>
          <a:srcRect t="49" b="59"/>
          <a:stretch/>
        </p:blipFill>
        <p:spPr>
          <a:xfrm>
            <a:off x="7110311" y="1288661"/>
            <a:ext cx="1329289" cy="2824787"/>
          </a:xfrm>
          <a:prstGeom prst="rect">
            <a:avLst/>
          </a:prstGeom>
          <a:noFill/>
          <a:ln>
            <a:noFill/>
          </a:ln>
        </p:spPr>
      </p:pic>
      <p:pic>
        <p:nvPicPr>
          <p:cNvPr id="2156" name="Google Shape;2156;p271"/>
          <p:cNvPicPr preferRelativeResize="0"/>
          <p:nvPr/>
        </p:nvPicPr>
        <p:blipFill>
          <a:blip r:embed="rId4">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meet the team_6pax">
  <p:cSld name="CUSTOM_16">
    <p:spTree>
      <p:nvGrpSpPr>
        <p:cNvPr id="1" name="Shape 2157"/>
        <p:cNvGrpSpPr/>
        <p:nvPr/>
      </p:nvGrpSpPr>
      <p:grpSpPr>
        <a:xfrm>
          <a:off x="0" y="0"/>
          <a:ext cx="0" cy="0"/>
          <a:chOff x="0" y="0"/>
          <a:chExt cx="0" cy="0"/>
        </a:xfrm>
      </p:grpSpPr>
      <p:sp>
        <p:nvSpPr>
          <p:cNvPr id="2158" name="Google Shape;2158;p27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159" name="Google Shape;2159;p272"/>
          <p:cNvSpPr/>
          <p:nvPr/>
        </p:nvSpPr>
        <p:spPr>
          <a:xfrm>
            <a:off x="0" y="-25"/>
            <a:ext cx="31143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72"/>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2161" name="Google Shape;2161;p272"/>
          <p:cNvSpPr txBox="1">
            <a:spLocks noGrp="1"/>
          </p:cNvSpPr>
          <p:nvPr>
            <p:ph type="subTitle" idx="2"/>
          </p:nvPr>
        </p:nvSpPr>
        <p:spPr>
          <a:xfrm>
            <a:off x="406000" y="1641598"/>
            <a:ext cx="21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2162" name="Google Shape;2162;p272"/>
          <p:cNvSpPr txBox="1">
            <a:spLocks noGrp="1"/>
          </p:cNvSpPr>
          <p:nvPr>
            <p:ph type="title"/>
          </p:nvPr>
        </p:nvSpPr>
        <p:spPr>
          <a:xfrm>
            <a:off x="365667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63" name="Google Shape;2163;p272"/>
          <p:cNvSpPr txBox="1">
            <a:spLocks noGrp="1"/>
          </p:cNvSpPr>
          <p:nvPr>
            <p:ph type="title" idx="3"/>
          </p:nvPr>
        </p:nvSpPr>
        <p:spPr>
          <a:xfrm>
            <a:off x="365667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2164" name="Google Shape;2164;p272"/>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165" name="Google Shape;2165;p272"/>
          <p:cNvSpPr>
            <a:spLocks noGrp="1"/>
          </p:cNvSpPr>
          <p:nvPr>
            <p:ph type="pic" idx="4"/>
          </p:nvPr>
        </p:nvSpPr>
        <p:spPr>
          <a:xfrm>
            <a:off x="5649225" y="798607"/>
            <a:ext cx="847500" cy="847500"/>
          </a:xfrm>
          <a:prstGeom prst="ellipse">
            <a:avLst/>
          </a:prstGeom>
          <a:noFill/>
          <a:ln w="19050" cap="flat" cmpd="sng">
            <a:solidFill>
              <a:schemeClr val="accent1"/>
            </a:solidFill>
            <a:prstDash val="solid"/>
            <a:round/>
            <a:headEnd type="none" w="sm" len="sm"/>
            <a:tailEnd type="none" w="sm" len="sm"/>
          </a:ln>
        </p:spPr>
      </p:sp>
      <p:sp>
        <p:nvSpPr>
          <p:cNvPr id="2166" name="Google Shape;2166;p272"/>
          <p:cNvSpPr>
            <a:spLocks noGrp="1"/>
          </p:cNvSpPr>
          <p:nvPr>
            <p:ph type="pic" idx="5"/>
          </p:nvPr>
        </p:nvSpPr>
        <p:spPr>
          <a:xfrm>
            <a:off x="7408675" y="798607"/>
            <a:ext cx="847500" cy="847500"/>
          </a:xfrm>
          <a:prstGeom prst="ellipse">
            <a:avLst/>
          </a:prstGeom>
          <a:noFill/>
          <a:ln w="19050" cap="flat" cmpd="sng">
            <a:solidFill>
              <a:schemeClr val="accent1"/>
            </a:solidFill>
            <a:prstDash val="solid"/>
            <a:round/>
            <a:headEnd type="none" w="sm" len="sm"/>
            <a:tailEnd type="none" w="sm" len="sm"/>
          </a:ln>
        </p:spPr>
      </p:sp>
      <p:sp>
        <p:nvSpPr>
          <p:cNvPr id="2167" name="Google Shape;2167;p272"/>
          <p:cNvSpPr txBox="1">
            <a:spLocks noGrp="1"/>
          </p:cNvSpPr>
          <p:nvPr>
            <p:ph type="title" idx="6"/>
          </p:nvPr>
        </p:nvSpPr>
        <p:spPr>
          <a:xfrm>
            <a:off x="541612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68" name="Google Shape;2168;p272"/>
          <p:cNvSpPr txBox="1">
            <a:spLocks noGrp="1"/>
          </p:cNvSpPr>
          <p:nvPr>
            <p:ph type="title" idx="7"/>
          </p:nvPr>
        </p:nvSpPr>
        <p:spPr>
          <a:xfrm>
            <a:off x="541612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169" name="Google Shape;2169;p272"/>
          <p:cNvSpPr txBox="1">
            <a:spLocks noGrp="1"/>
          </p:cNvSpPr>
          <p:nvPr>
            <p:ph type="title" idx="8"/>
          </p:nvPr>
        </p:nvSpPr>
        <p:spPr>
          <a:xfrm>
            <a:off x="717557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70" name="Google Shape;2170;p272"/>
          <p:cNvSpPr txBox="1">
            <a:spLocks noGrp="1"/>
          </p:cNvSpPr>
          <p:nvPr>
            <p:ph type="title" idx="9"/>
          </p:nvPr>
        </p:nvSpPr>
        <p:spPr>
          <a:xfrm>
            <a:off x="717557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171" name="Google Shape;2171;p272"/>
          <p:cNvSpPr txBox="1">
            <a:spLocks noGrp="1"/>
          </p:cNvSpPr>
          <p:nvPr>
            <p:ph type="title" idx="13"/>
          </p:nvPr>
        </p:nvSpPr>
        <p:spPr>
          <a:xfrm>
            <a:off x="365667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72" name="Google Shape;2172;p272"/>
          <p:cNvSpPr txBox="1">
            <a:spLocks noGrp="1"/>
          </p:cNvSpPr>
          <p:nvPr>
            <p:ph type="title" idx="14"/>
          </p:nvPr>
        </p:nvSpPr>
        <p:spPr>
          <a:xfrm>
            <a:off x="365667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173" name="Google Shape;2173;p272"/>
          <p:cNvSpPr>
            <a:spLocks noGrp="1"/>
          </p:cNvSpPr>
          <p:nvPr>
            <p:ph type="pic" idx="15"/>
          </p:nvPr>
        </p:nvSpPr>
        <p:spPr>
          <a:xfrm>
            <a:off x="5649225" y="2712703"/>
            <a:ext cx="847500" cy="847500"/>
          </a:xfrm>
          <a:prstGeom prst="ellipse">
            <a:avLst/>
          </a:prstGeom>
          <a:noFill/>
          <a:ln w="19050" cap="flat" cmpd="sng">
            <a:solidFill>
              <a:schemeClr val="accent1"/>
            </a:solidFill>
            <a:prstDash val="solid"/>
            <a:round/>
            <a:headEnd type="none" w="sm" len="sm"/>
            <a:tailEnd type="none" w="sm" len="sm"/>
          </a:ln>
        </p:spPr>
      </p:sp>
      <p:sp>
        <p:nvSpPr>
          <p:cNvPr id="2174" name="Google Shape;2174;p272"/>
          <p:cNvSpPr>
            <a:spLocks noGrp="1"/>
          </p:cNvSpPr>
          <p:nvPr>
            <p:ph type="pic" idx="16"/>
          </p:nvPr>
        </p:nvSpPr>
        <p:spPr>
          <a:xfrm>
            <a:off x="7408675" y="2712703"/>
            <a:ext cx="847500" cy="847500"/>
          </a:xfrm>
          <a:prstGeom prst="ellipse">
            <a:avLst/>
          </a:prstGeom>
          <a:noFill/>
          <a:ln w="19050" cap="flat" cmpd="sng">
            <a:solidFill>
              <a:schemeClr val="accent1"/>
            </a:solidFill>
            <a:prstDash val="solid"/>
            <a:round/>
            <a:headEnd type="none" w="sm" len="sm"/>
            <a:tailEnd type="none" w="sm" len="sm"/>
          </a:ln>
        </p:spPr>
      </p:sp>
      <p:sp>
        <p:nvSpPr>
          <p:cNvPr id="2175" name="Google Shape;2175;p272"/>
          <p:cNvSpPr txBox="1">
            <a:spLocks noGrp="1"/>
          </p:cNvSpPr>
          <p:nvPr>
            <p:ph type="title" idx="17"/>
          </p:nvPr>
        </p:nvSpPr>
        <p:spPr>
          <a:xfrm>
            <a:off x="541612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76" name="Google Shape;2176;p272"/>
          <p:cNvSpPr txBox="1">
            <a:spLocks noGrp="1"/>
          </p:cNvSpPr>
          <p:nvPr>
            <p:ph type="title" idx="18"/>
          </p:nvPr>
        </p:nvSpPr>
        <p:spPr>
          <a:xfrm>
            <a:off x="541612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177" name="Google Shape;2177;p272"/>
          <p:cNvSpPr txBox="1">
            <a:spLocks noGrp="1"/>
          </p:cNvSpPr>
          <p:nvPr>
            <p:ph type="title" idx="19"/>
          </p:nvPr>
        </p:nvSpPr>
        <p:spPr>
          <a:xfrm>
            <a:off x="717557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78" name="Google Shape;2178;p272"/>
          <p:cNvSpPr txBox="1">
            <a:spLocks noGrp="1"/>
          </p:cNvSpPr>
          <p:nvPr>
            <p:ph type="title" idx="20"/>
          </p:nvPr>
        </p:nvSpPr>
        <p:spPr>
          <a:xfrm>
            <a:off x="717557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179" name="Google Shape;2179;p272"/>
          <p:cNvSpPr>
            <a:spLocks noGrp="1"/>
          </p:cNvSpPr>
          <p:nvPr>
            <p:ph type="pic" idx="21"/>
          </p:nvPr>
        </p:nvSpPr>
        <p:spPr>
          <a:xfrm>
            <a:off x="3889775" y="798607"/>
            <a:ext cx="847500" cy="847500"/>
          </a:xfrm>
          <a:prstGeom prst="ellipse">
            <a:avLst/>
          </a:prstGeom>
          <a:noFill/>
          <a:ln w="19050" cap="flat" cmpd="sng">
            <a:solidFill>
              <a:schemeClr val="accent1"/>
            </a:solidFill>
            <a:prstDash val="solid"/>
            <a:round/>
            <a:headEnd type="none" w="sm" len="sm"/>
            <a:tailEnd type="none" w="sm" len="sm"/>
          </a:ln>
        </p:spPr>
      </p:sp>
      <p:sp>
        <p:nvSpPr>
          <p:cNvPr id="2180" name="Google Shape;2180;p272"/>
          <p:cNvSpPr>
            <a:spLocks noGrp="1"/>
          </p:cNvSpPr>
          <p:nvPr>
            <p:ph type="pic" idx="22"/>
          </p:nvPr>
        </p:nvSpPr>
        <p:spPr>
          <a:xfrm>
            <a:off x="3889775" y="2712716"/>
            <a:ext cx="847500" cy="8475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meet the team_3pax">
  <p:cSld name="CUSTOM_16_2">
    <p:spTree>
      <p:nvGrpSpPr>
        <p:cNvPr id="1" name="Shape 2181"/>
        <p:cNvGrpSpPr/>
        <p:nvPr/>
      </p:nvGrpSpPr>
      <p:grpSpPr>
        <a:xfrm>
          <a:off x="0" y="0"/>
          <a:ext cx="0" cy="0"/>
          <a:chOff x="0" y="0"/>
          <a:chExt cx="0" cy="0"/>
        </a:xfrm>
      </p:grpSpPr>
      <p:sp>
        <p:nvSpPr>
          <p:cNvPr id="2182" name="Google Shape;2182;p27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183" name="Google Shape;2183;p273"/>
          <p:cNvSpPr/>
          <p:nvPr/>
        </p:nvSpPr>
        <p:spPr>
          <a:xfrm>
            <a:off x="0" y="-25"/>
            <a:ext cx="31143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73"/>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2185" name="Google Shape;2185;p273"/>
          <p:cNvSpPr txBox="1">
            <a:spLocks noGrp="1"/>
          </p:cNvSpPr>
          <p:nvPr>
            <p:ph type="subTitle" idx="2"/>
          </p:nvPr>
        </p:nvSpPr>
        <p:spPr>
          <a:xfrm>
            <a:off x="406000" y="1641598"/>
            <a:ext cx="21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2186" name="Google Shape;2186;p273"/>
          <p:cNvSpPr txBox="1">
            <a:spLocks noGrp="1"/>
          </p:cNvSpPr>
          <p:nvPr>
            <p:ph type="title"/>
          </p:nvPr>
        </p:nvSpPr>
        <p:spPr>
          <a:xfrm>
            <a:off x="365667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87" name="Google Shape;2187;p273"/>
          <p:cNvSpPr txBox="1">
            <a:spLocks noGrp="1"/>
          </p:cNvSpPr>
          <p:nvPr>
            <p:ph type="title" idx="3"/>
          </p:nvPr>
        </p:nvSpPr>
        <p:spPr>
          <a:xfrm>
            <a:off x="365667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2188" name="Google Shape;2188;p273"/>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189" name="Google Shape;2189;p273"/>
          <p:cNvSpPr txBox="1">
            <a:spLocks noGrp="1"/>
          </p:cNvSpPr>
          <p:nvPr>
            <p:ph type="title" idx="4"/>
          </p:nvPr>
        </p:nvSpPr>
        <p:spPr>
          <a:xfrm>
            <a:off x="541612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90" name="Google Shape;2190;p273"/>
          <p:cNvSpPr txBox="1">
            <a:spLocks noGrp="1"/>
          </p:cNvSpPr>
          <p:nvPr>
            <p:ph type="title" idx="5"/>
          </p:nvPr>
        </p:nvSpPr>
        <p:spPr>
          <a:xfrm>
            <a:off x="541612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191" name="Google Shape;2191;p273"/>
          <p:cNvSpPr txBox="1">
            <a:spLocks noGrp="1"/>
          </p:cNvSpPr>
          <p:nvPr>
            <p:ph type="title" idx="6"/>
          </p:nvPr>
        </p:nvSpPr>
        <p:spPr>
          <a:xfrm>
            <a:off x="717557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92" name="Google Shape;2192;p273"/>
          <p:cNvSpPr txBox="1">
            <a:spLocks noGrp="1"/>
          </p:cNvSpPr>
          <p:nvPr>
            <p:ph type="title" idx="7"/>
          </p:nvPr>
        </p:nvSpPr>
        <p:spPr>
          <a:xfrm>
            <a:off x="717557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193" name="Google Shape;2193;p273"/>
          <p:cNvSpPr>
            <a:spLocks noGrp="1"/>
          </p:cNvSpPr>
          <p:nvPr>
            <p:ph type="pic" idx="8"/>
          </p:nvPr>
        </p:nvSpPr>
        <p:spPr>
          <a:xfrm>
            <a:off x="3749975" y="1603484"/>
            <a:ext cx="1127100" cy="1127100"/>
          </a:xfrm>
          <a:prstGeom prst="ellipse">
            <a:avLst/>
          </a:prstGeom>
          <a:noFill/>
          <a:ln w="19050" cap="flat" cmpd="sng">
            <a:solidFill>
              <a:schemeClr val="accent1"/>
            </a:solidFill>
            <a:prstDash val="solid"/>
            <a:round/>
            <a:headEnd type="none" w="sm" len="sm"/>
            <a:tailEnd type="none" w="sm" len="sm"/>
          </a:ln>
        </p:spPr>
      </p:sp>
      <p:sp>
        <p:nvSpPr>
          <p:cNvPr id="2194" name="Google Shape;2194;p273"/>
          <p:cNvSpPr>
            <a:spLocks noGrp="1"/>
          </p:cNvSpPr>
          <p:nvPr>
            <p:ph type="pic" idx="9"/>
          </p:nvPr>
        </p:nvSpPr>
        <p:spPr>
          <a:xfrm>
            <a:off x="5509425" y="1603484"/>
            <a:ext cx="1127100" cy="1127100"/>
          </a:xfrm>
          <a:prstGeom prst="ellipse">
            <a:avLst/>
          </a:prstGeom>
          <a:noFill/>
          <a:ln w="19050" cap="flat" cmpd="sng">
            <a:solidFill>
              <a:schemeClr val="accent1"/>
            </a:solidFill>
            <a:prstDash val="solid"/>
            <a:round/>
            <a:headEnd type="none" w="sm" len="sm"/>
            <a:tailEnd type="none" w="sm" len="sm"/>
          </a:ln>
        </p:spPr>
      </p:sp>
      <p:sp>
        <p:nvSpPr>
          <p:cNvPr id="2195" name="Google Shape;2195;p273"/>
          <p:cNvSpPr>
            <a:spLocks noGrp="1"/>
          </p:cNvSpPr>
          <p:nvPr>
            <p:ph type="pic" idx="13"/>
          </p:nvPr>
        </p:nvSpPr>
        <p:spPr>
          <a:xfrm>
            <a:off x="7268875" y="1603484"/>
            <a:ext cx="1127100" cy="11271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meet the team_4pax">
  <p:cSld name="CUSTOM_16_1">
    <p:spTree>
      <p:nvGrpSpPr>
        <p:cNvPr id="1" name="Shape 2196"/>
        <p:cNvGrpSpPr/>
        <p:nvPr/>
      </p:nvGrpSpPr>
      <p:grpSpPr>
        <a:xfrm>
          <a:off x="0" y="0"/>
          <a:ext cx="0" cy="0"/>
          <a:chOff x="0" y="0"/>
          <a:chExt cx="0" cy="0"/>
        </a:xfrm>
      </p:grpSpPr>
      <p:sp>
        <p:nvSpPr>
          <p:cNvPr id="2197" name="Google Shape;2197;p27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198" name="Google Shape;2198;p274"/>
          <p:cNvSpPr/>
          <p:nvPr/>
        </p:nvSpPr>
        <p:spPr>
          <a:xfrm>
            <a:off x="0" y="-25"/>
            <a:ext cx="38157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74"/>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2200" name="Google Shape;2200;p274"/>
          <p:cNvSpPr txBox="1">
            <a:spLocks noGrp="1"/>
          </p:cNvSpPr>
          <p:nvPr>
            <p:ph type="subTitle" idx="2"/>
          </p:nvPr>
        </p:nvSpPr>
        <p:spPr>
          <a:xfrm>
            <a:off x="406000" y="1641598"/>
            <a:ext cx="27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2201" name="Google Shape;2201;p274"/>
          <p:cNvSpPr txBox="1">
            <a:spLocks noGrp="1"/>
          </p:cNvSpPr>
          <p:nvPr>
            <p:ph type="title"/>
          </p:nvPr>
        </p:nvSpPr>
        <p:spPr>
          <a:xfrm>
            <a:off x="4381450" y="1821820"/>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02" name="Google Shape;2202;p274"/>
          <p:cNvSpPr txBox="1">
            <a:spLocks noGrp="1"/>
          </p:cNvSpPr>
          <p:nvPr>
            <p:ph type="title" idx="3"/>
          </p:nvPr>
        </p:nvSpPr>
        <p:spPr>
          <a:xfrm>
            <a:off x="4381450" y="2033937"/>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2203" name="Google Shape;2203;p274"/>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204" name="Google Shape;2204;p274"/>
          <p:cNvSpPr>
            <a:spLocks noGrp="1"/>
          </p:cNvSpPr>
          <p:nvPr>
            <p:ph type="pic" idx="4"/>
          </p:nvPr>
        </p:nvSpPr>
        <p:spPr>
          <a:xfrm>
            <a:off x="7079400" y="798607"/>
            <a:ext cx="847500" cy="847500"/>
          </a:xfrm>
          <a:prstGeom prst="ellipse">
            <a:avLst/>
          </a:prstGeom>
          <a:noFill/>
          <a:ln w="19050" cap="flat" cmpd="sng">
            <a:solidFill>
              <a:schemeClr val="accent1"/>
            </a:solidFill>
            <a:prstDash val="solid"/>
            <a:round/>
            <a:headEnd type="none" w="sm" len="sm"/>
            <a:tailEnd type="none" w="sm" len="sm"/>
          </a:ln>
        </p:spPr>
      </p:sp>
      <p:sp>
        <p:nvSpPr>
          <p:cNvPr id="2205" name="Google Shape;2205;p274"/>
          <p:cNvSpPr txBox="1">
            <a:spLocks noGrp="1"/>
          </p:cNvSpPr>
          <p:nvPr>
            <p:ph type="title" idx="5"/>
          </p:nvPr>
        </p:nvSpPr>
        <p:spPr>
          <a:xfrm>
            <a:off x="6496050" y="1821820"/>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06" name="Google Shape;2206;p274"/>
          <p:cNvSpPr txBox="1">
            <a:spLocks noGrp="1"/>
          </p:cNvSpPr>
          <p:nvPr>
            <p:ph type="title" idx="6"/>
          </p:nvPr>
        </p:nvSpPr>
        <p:spPr>
          <a:xfrm>
            <a:off x="6496050" y="2033937"/>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207" name="Google Shape;2207;p274"/>
          <p:cNvSpPr txBox="1">
            <a:spLocks noGrp="1"/>
          </p:cNvSpPr>
          <p:nvPr>
            <p:ph type="title" idx="7"/>
          </p:nvPr>
        </p:nvSpPr>
        <p:spPr>
          <a:xfrm>
            <a:off x="4381450" y="3735927"/>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08" name="Google Shape;2208;p274"/>
          <p:cNvSpPr txBox="1">
            <a:spLocks noGrp="1"/>
          </p:cNvSpPr>
          <p:nvPr>
            <p:ph type="title" idx="8"/>
          </p:nvPr>
        </p:nvSpPr>
        <p:spPr>
          <a:xfrm>
            <a:off x="4381450" y="3948044"/>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209" name="Google Shape;2209;p274"/>
          <p:cNvSpPr>
            <a:spLocks noGrp="1"/>
          </p:cNvSpPr>
          <p:nvPr>
            <p:ph type="pic" idx="9"/>
          </p:nvPr>
        </p:nvSpPr>
        <p:spPr>
          <a:xfrm>
            <a:off x="7079400" y="2712703"/>
            <a:ext cx="847500" cy="847500"/>
          </a:xfrm>
          <a:prstGeom prst="ellipse">
            <a:avLst/>
          </a:prstGeom>
          <a:noFill/>
          <a:ln w="19050" cap="flat" cmpd="sng">
            <a:solidFill>
              <a:schemeClr val="accent1"/>
            </a:solidFill>
            <a:prstDash val="solid"/>
            <a:round/>
            <a:headEnd type="none" w="sm" len="sm"/>
            <a:tailEnd type="none" w="sm" len="sm"/>
          </a:ln>
        </p:spPr>
      </p:sp>
      <p:sp>
        <p:nvSpPr>
          <p:cNvPr id="2210" name="Google Shape;2210;p274"/>
          <p:cNvSpPr txBox="1">
            <a:spLocks noGrp="1"/>
          </p:cNvSpPr>
          <p:nvPr>
            <p:ph type="title" idx="13"/>
          </p:nvPr>
        </p:nvSpPr>
        <p:spPr>
          <a:xfrm>
            <a:off x="6496050" y="3735926"/>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11" name="Google Shape;2211;p274"/>
          <p:cNvSpPr txBox="1">
            <a:spLocks noGrp="1"/>
          </p:cNvSpPr>
          <p:nvPr>
            <p:ph type="title" idx="14"/>
          </p:nvPr>
        </p:nvSpPr>
        <p:spPr>
          <a:xfrm>
            <a:off x="6496050" y="3948043"/>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212" name="Google Shape;2212;p274"/>
          <p:cNvSpPr>
            <a:spLocks noGrp="1"/>
          </p:cNvSpPr>
          <p:nvPr>
            <p:ph type="pic" idx="15"/>
          </p:nvPr>
        </p:nvSpPr>
        <p:spPr>
          <a:xfrm>
            <a:off x="4964800" y="798607"/>
            <a:ext cx="847500" cy="847500"/>
          </a:xfrm>
          <a:prstGeom prst="ellipse">
            <a:avLst/>
          </a:prstGeom>
          <a:noFill/>
          <a:ln w="19050" cap="flat" cmpd="sng">
            <a:solidFill>
              <a:schemeClr val="accent1"/>
            </a:solidFill>
            <a:prstDash val="solid"/>
            <a:round/>
            <a:headEnd type="none" w="sm" len="sm"/>
            <a:tailEnd type="none" w="sm" len="sm"/>
          </a:ln>
        </p:spPr>
      </p:sp>
      <p:sp>
        <p:nvSpPr>
          <p:cNvPr id="2213" name="Google Shape;2213;p274"/>
          <p:cNvSpPr>
            <a:spLocks noGrp="1"/>
          </p:cNvSpPr>
          <p:nvPr>
            <p:ph type="pic" idx="16"/>
          </p:nvPr>
        </p:nvSpPr>
        <p:spPr>
          <a:xfrm>
            <a:off x="4964800" y="2712716"/>
            <a:ext cx="847500" cy="8475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question">
  <p:cSld name="CUSTOM_17">
    <p:spTree>
      <p:nvGrpSpPr>
        <p:cNvPr id="1" name="Shape 2214"/>
        <p:cNvGrpSpPr/>
        <p:nvPr/>
      </p:nvGrpSpPr>
      <p:grpSpPr>
        <a:xfrm>
          <a:off x="0" y="0"/>
          <a:ext cx="0" cy="0"/>
          <a:chOff x="0" y="0"/>
          <a:chExt cx="0" cy="0"/>
        </a:xfrm>
      </p:grpSpPr>
      <p:sp>
        <p:nvSpPr>
          <p:cNvPr id="2215" name="Google Shape;2215;p275"/>
          <p:cNvSpPr>
            <a:spLocks noGrp="1"/>
          </p:cNvSpPr>
          <p:nvPr>
            <p:ph type="pic" idx="2"/>
          </p:nvPr>
        </p:nvSpPr>
        <p:spPr>
          <a:xfrm>
            <a:off x="-12250" y="-9297"/>
            <a:ext cx="3828000" cy="5212200"/>
          </a:xfrm>
          <a:prstGeom prst="rect">
            <a:avLst/>
          </a:prstGeom>
          <a:noFill/>
          <a:ln>
            <a:noFill/>
          </a:ln>
        </p:spPr>
      </p:sp>
      <p:sp>
        <p:nvSpPr>
          <p:cNvPr id="2216" name="Google Shape;2216;p27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217" name="Google Shape;2217;p275"/>
          <p:cNvPicPr preferRelativeResize="0"/>
          <p:nvPr/>
        </p:nvPicPr>
        <p:blipFill rotWithShape="1">
          <a:blip r:embed="rId2">
            <a:alphaModFix/>
          </a:blip>
          <a:srcRect l="9"/>
          <a:stretch/>
        </p:blipFill>
        <p:spPr>
          <a:xfrm>
            <a:off x="115676" y="4923911"/>
            <a:ext cx="165327" cy="165346"/>
          </a:xfrm>
          <a:prstGeom prst="rect">
            <a:avLst/>
          </a:prstGeom>
          <a:noFill/>
          <a:ln>
            <a:noFill/>
          </a:ln>
        </p:spPr>
      </p:pic>
      <p:sp>
        <p:nvSpPr>
          <p:cNvPr id="2218" name="Google Shape;2218;p275"/>
          <p:cNvSpPr txBox="1">
            <a:spLocks noGrp="1"/>
          </p:cNvSpPr>
          <p:nvPr>
            <p:ph type="title"/>
          </p:nvPr>
        </p:nvSpPr>
        <p:spPr>
          <a:xfrm>
            <a:off x="4615650" y="766611"/>
            <a:ext cx="4125300" cy="7980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Blank">
  <p:cSld name="CUSTOM_18">
    <p:spTree>
      <p:nvGrpSpPr>
        <p:cNvPr id="1" name="Shape 2219"/>
        <p:cNvGrpSpPr/>
        <p:nvPr/>
      </p:nvGrpSpPr>
      <p:grpSpPr>
        <a:xfrm>
          <a:off x="0" y="0"/>
          <a:ext cx="0" cy="0"/>
          <a:chOff x="0" y="0"/>
          <a:chExt cx="0" cy="0"/>
        </a:xfrm>
      </p:grpSpPr>
      <p:pic>
        <p:nvPicPr>
          <p:cNvPr id="2220" name="Google Shape;2220;p276"/>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221" name="Google Shape;2221;p276"/>
          <p:cNvSpPr txBox="1">
            <a:spLocks noGrp="1"/>
          </p:cNvSpPr>
          <p:nvPr>
            <p:ph type="subTitle" idx="1"/>
          </p:nvPr>
        </p:nvSpPr>
        <p:spPr>
          <a:xfrm>
            <a:off x="402925"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222" name="Google Shape;2222;p276"/>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O 4 2">
  <p:cSld name="TITLE_1_1_1_1_1_2_3_2">
    <p:bg>
      <p:bgPr>
        <a:solidFill>
          <a:schemeClr val="lt2"/>
        </a:solidFill>
        <a:effectLst/>
      </p:bgPr>
    </p:bg>
    <p:spTree>
      <p:nvGrpSpPr>
        <p:cNvPr id="1" name="Shape 167"/>
        <p:cNvGrpSpPr/>
        <p:nvPr/>
      </p:nvGrpSpPr>
      <p:grpSpPr>
        <a:xfrm>
          <a:off x="0" y="0"/>
          <a:ext cx="0" cy="0"/>
          <a:chOff x="0" y="0"/>
          <a:chExt cx="0" cy="0"/>
        </a:xfrm>
      </p:grpSpPr>
      <p:sp>
        <p:nvSpPr>
          <p:cNvPr id="168" name="Google Shape;168;p28"/>
          <p:cNvSpPr txBox="1">
            <a:spLocks noGrp="1"/>
          </p:cNvSpPr>
          <p:nvPr>
            <p:ph type="ctrTitle"/>
          </p:nvPr>
        </p:nvSpPr>
        <p:spPr>
          <a:xfrm>
            <a:off x="425725" y="796750"/>
            <a:ext cx="4843200" cy="6210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SzPts val="3600"/>
              <a:buNone/>
              <a:defRPr sz="3600" b="1"/>
            </a:lvl1pPr>
            <a:lvl2pPr lvl="1" rtl="0">
              <a:spcBef>
                <a:spcPts val="0"/>
              </a:spcBef>
              <a:spcAft>
                <a:spcPts val="0"/>
              </a:spcAft>
              <a:buClr>
                <a:schemeClr val="accent1"/>
              </a:buClr>
              <a:buSzPts val="3600"/>
              <a:buNone/>
              <a:defRPr sz="3600" b="1">
                <a:solidFill>
                  <a:schemeClr val="accent1"/>
                </a:solidFill>
              </a:defRPr>
            </a:lvl2pPr>
            <a:lvl3pPr lvl="2" rtl="0">
              <a:spcBef>
                <a:spcPts val="0"/>
              </a:spcBef>
              <a:spcAft>
                <a:spcPts val="0"/>
              </a:spcAft>
              <a:buClr>
                <a:schemeClr val="accent1"/>
              </a:buClr>
              <a:buSzPts val="3600"/>
              <a:buNone/>
              <a:defRPr sz="3600" b="1">
                <a:solidFill>
                  <a:schemeClr val="accent1"/>
                </a:solidFill>
              </a:defRPr>
            </a:lvl3pPr>
            <a:lvl4pPr lvl="3" rtl="0">
              <a:spcBef>
                <a:spcPts val="0"/>
              </a:spcBef>
              <a:spcAft>
                <a:spcPts val="0"/>
              </a:spcAft>
              <a:buClr>
                <a:schemeClr val="accent1"/>
              </a:buClr>
              <a:buSzPts val="3600"/>
              <a:buNone/>
              <a:defRPr sz="3600" b="1">
                <a:solidFill>
                  <a:schemeClr val="accent1"/>
                </a:solidFill>
              </a:defRPr>
            </a:lvl4pPr>
            <a:lvl5pPr lvl="4" rtl="0">
              <a:spcBef>
                <a:spcPts val="0"/>
              </a:spcBef>
              <a:spcAft>
                <a:spcPts val="0"/>
              </a:spcAft>
              <a:buClr>
                <a:schemeClr val="accent1"/>
              </a:buClr>
              <a:buSzPts val="3600"/>
              <a:buNone/>
              <a:defRPr sz="3600" b="1">
                <a:solidFill>
                  <a:schemeClr val="accent1"/>
                </a:solidFill>
              </a:defRPr>
            </a:lvl5pPr>
            <a:lvl6pPr lvl="5" rtl="0">
              <a:spcBef>
                <a:spcPts val="0"/>
              </a:spcBef>
              <a:spcAft>
                <a:spcPts val="0"/>
              </a:spcAft>
              <a:buClr>
                <a:schemeClr val="accent1"/>
              </a:buClr>
              <a:buSzPts val="3600"/>
              <a:buNone/>
              <a:defRPr sz="3600" b="1">
                <a:solidFill>
                  <a:schemeClr val="accent1"/>
                </a:solidFill>
              </a:defRPr>
            </a:lvl6pPr>
            <a:lvl7pPr lvl="6" rtl="0">
              <a:spcBef>
                <a:spcPts val="0"/>
              </a:spcBef>
              <a:spcAft>
                <a:spcPts val="0"/>
              </a:spcAft>
              <a:buClr>
                <a:schemeClr val="accent1"/>
              </a:buClr>
              <a:buSzPts val="3600"/>
              <a:buNone/>
              <a:defRPr sz="3600" b="1">
                <a:solidFill>
                  <a:schemeClr val="accent1"/>
                </a:solidFill>
              </a:defRPr>
            </a:lvl7pPr>
            <a:lvl8pPr lvl="7" rtl="0">
              <a:spcBef>
                <a:spcPts val="0"/>
              </a:spcBef>
              <a:spcAft>
                <a:spcPts val="0"/>
              </a:spcAft>
              <a:buClr>
                <a:schemeClr val="accent1"/>
              </a:buClr>
              <a:buSzPts val="3600"/>
              <a:buNone/>
              <a:defRPr sz="3600" b="1">
                <a:solidFill>
                  <a:schemeClr val="accent1"/>
                </a:solidFill>
              </a:defRPr>
            </a:lvl8pPr>
            <a:lvl9pPr lvl="8" rtl="0">
              <a:spcBef>
                <a:spcPts val="0"/>
              </a:spcBef>
              <a:spcAft>
                <a:spcPts val="0"/>
              </a:spcAft>
              <a:buClr>
                <a:schemeClr val="accent1"/>
              </a:buClr>
              <a:buSzPts val="3600"/>
              <a:buNone/>
              <a:defRPr sz="3600" b="1">
                <a:solidFill>
                  <a:schemeClr val="accent1"/>
                </a:solidFill>
              </a:defRPr>
            </a:lvl9pPr>
          </a:lstStyle>
          <a:p>
            <a:endParaRPr/>
          </a:p>
        </p:txBody>
      </p:sp>
      <p:sp>
        <p:nvSpPr>
          <p:cNvPr id="169" name="Google Shape;169;p28"/>
          <p:cNvSpPr txBox="1">
            <a:spLocks noGrp="1"/>
          </p:cNvSpPr>
          <p:nvPr>
            <p:ph type="subTitle" idx="1"/>
          </p:nvPr>
        </p:nvSpPr>
        <p:spPr>
          <a:xfrm>
            <a:off x="425725" y="595900"/>
            <a:ext cx="4843200" cy="160500"/>
          </a:xfrm>
          <a:prstGeom prst="rect">
            <a:avLst/>
          </a:prstGeom>
        </p:spPr>
        <p:txBody>
          <a:bodyPr spcFirstLastPara="1" wrap="square" lIns="0" tIns="0" rIns="228600" bIns="0" anchor="ctr" anchorCtr="0">
            <a:noAutofit/>
          </a:bodyPr>
          <a:lstStyle>
            <a:lvl1pPr lvl="0" rtl="0">
              <a:lnSpc>
                <a:spcPct val="115000"/>
              </a:lnSpc>
              <a:spcBef>
                <a:spcPts val="0"/>
              </a:spcBef>
              <a:spcAft>
                <a:spcPts val="0"/>
              </a:spcAft>
              <a:buClr>
                <a:schemeClr val="dk1"/>
              </a:buClr>
              <a:buSzPts val="800"/>
              <a:buFont typeface="Poppins Light"/>
              <a:buNone/>
              <a:defRPr sz="800">
                <a:solidFill>
                  <a:schemeClr val="dk1"/>
                </a:solidFill>
                <a:latin typeface="Poppins Light"/>
                <a:ea typeface="Poppins Light"/>
                <a:cs typeface="Poppins Light"/>
                <a:sym typeface="Poppins Light"/>
              </a:defRPr>
            </a:lvl1pPr>
            <a:lvl2pPr lvl="1" rtl="0">
              <a:lnSpc>
                <a:spcPct val="115000"/>
              </a:lnSpc>
              <a:spcBef>
                <a:spcPts val="0"/>
              </a:spcBef>
              <a:spcAft>
                <a:spcPts val="0"/>
              </a:spcAft>
              <a:buSzPts val="800"/>
              <a:buFont typeface="Poppins Light"/>
              <a:buNone/>
              <a:defRPr sz="800">
                <a:latin typeface="Poppins Light"/>
                <a:ea typeface="Poppins Light"/>
                <a:cs typeface="Poppins Light"/>
                <a:sym typeface="Poppins Light"/>
              </a:defRPr>
            </a:lvl2pPr>
            <a:lvl3pPr lvl="2" rtl="0">
              <a:lnSpc>
                <a:spcPct val="115000"/>
              </a:lnSpc>
              <a:spcBef>
                <a:spcPts val="0"/>
              </a:spcBef>
              <a:spcAft>
                <a:spcPts val="0"/>
              </a:spcAft>
              <a:buSzPts val="800"/>
              <a:buFont typeface="Poppins Light"/>
              <a:buNone/>
              <a:defRPr sz="800">
                <a:latin typeface="Poppins Light"/>
                <a:ea typeface="Poppins Light"/>
                <a:cs typeface="Poppins Light"/>
                <a:sym typeface="Poppins Light"/>
              </a:defRPr>
            </a:lvl3pPr>
            <a:lvl4pPr lvl="3" rtl="0">
              <a:lnSpc>
                <a:spcPct val="115000"/>
              </a:lnSpc>
              <a:spcBef>
                <a:spcPts val="0"/>
              </a:spcBef>
              <a:spcAft>
                <a:spcPts val="0"/>
              </a:spcAft>
              <a:buSzPts val="800"/>
              <a:buFont typeface="Poppins Light"/>
              <a:buNone/>
              <a:defRPr sz="800">
                <a:latin typeface="Poppins Light"/>
                <a:ea typeface="Poppins Light"/>
                <a:cs typeface="Poppins Light"/>
                <a:sym typeface="Poppins Light"/>
              </a:defRPr>
            </a:lvl4pPr>
            <a:lvl5pPr lvl="4" rtl="0">
              <a:lnSpc>
                <a:spcPct val="115000"/>
              </a:lnSpc>
              <a:spcBef>
                <a:spcPts val="0"/>
              </a:spcBef>
              <a:spcAft>
                <a:spcPts val="0"/>
              </a:spcAft>
              <a:buSzPts val="800"/>
              <a:buFont typeface="Poppins Light"/>
              <a:buNone/>
              <a:defRPr>
                <a:latin typeface="Poppins Light"/>
                <a:ea typeface="Poppins Light"/>
                <a:cs typeface="Poppins Light"/>
                <a:sym typeface="Poppins Light"/>
              </a:defRPr>
            </a:lvl5pPr>
            <a:lvl6pPr lvl="5" rtl="0">
              <a:lnSpc>
                <a:spcPct val="115000"/>
              </a:lnSpc>
              <a:spcBef>
                <a:spcPts val="0"/>
              </a:spcBef>
              <a:spcAft>
                <a:spcPts val="0"/>
              </a:spcAft>
              <a:buSzPts val="800"/>
              <a:buFont typeface="Poppins Light"/>
              <a:buNone/>
              <a:defRPr sz="800">
                <a:latin typeface="Poppins Light"/>
                <a:ea typeface="Poppins Light"/>
                <a:cs typeface="Poppins Light"/>
                <a:sym typeface="Poppins Light"/>
              </a:defRPr>
            </a:lvl6pPr>
            <a:lvl7pPr lvl="6" rtl="0">
              <a:lnSpc>
                <a:spcPct val="115000"/>
              </a:lnSpc>
              <a:spcBef>
                <a:spcPts val="0"/>
              </a:spcBef>
              <a:spcAft>
                <a:spcPts val="0"/>
              </a:spcAft>
              <a:buSzPts val="800"/>
              <a:buFont typeface="Poppins Light"/>
              <a:buNone/>
              <a:defRPr sz="800">
                <a:latin typeface="Poppins Light"/>
                <a:ea typeface="Poppins Light"/>
                <a:cs typeface="Poppins Light"/>
                <a:sym typeface="Poppins Light"/>
              </a:defRPr>
            </a:lvl7pPr>
            <a:lvl8pPr lvl="7" rtl="0">
              <a:lnSpc>
                <a:spcPct val="115000"/>
              </a:lnSpc>
              <a:spcBef>
                <a:spcPts val="0"/>
              </a:spcBef>
              <a:spcAft>
                <a:spcPts val="0"/>
              </a:spcAft>
              <a:buSzPts val="800"/>
              <a:buFont typeface="Poppins Light"/>
              <a:buNone/>
              <a:defRPr sz="800">
                <a:latin typeface="Poppins Light"/>
                <a:ea typeface="Poppins Light"/>
                <a:cs typeface="Poppins Light"/>
                <a:sym typeface="Poppins Light"/>
              </a:defRPr>
            </a:lvl8pPr>
            <a:lvl9pPr lvl="8" rtl="0">
              <a:lnSpc>
                <a:spcPct val="115000"/>
              </a:lnSpc>
              <a:spcBef>
                <a:spcPts val="0"/>
              </a:spcBef>
              <a:spcAft>
                <a:spcPts val="0"/>
              </a:spcAft>
              <a:buSzPts val="800"/>
              <a:buFont typeface="Poppins Light"/>
              <a:buNone/>
              <a:defRPr sz="800">
                <a:latin typeface="Poppins Light"/>
                <a:ea typeface="Poppins Light"/>
                <a:cs typeface="Poppins Light"/>
                <a:sym typeface="Poppins Light"/>
              </a:defRPr>
            </a:lvl9pPr>
          </a:lstStyle>
          <a:p>
            <a:endParaRPr/>
          </a:p>
        </p:txBody>
      </p:sp>
      <p:pic>
        <p:nvPicPr>
          <p:cNvPr id="170" name="Google Shape;170;p28"/>
          <p:cNvPicPr preferRelativeResize="0"/>
          <p:nvPr/>
        </p:nvPicPr>
        <p:blipFill>
          <a:blip r:embed="rId2">
            <a:alphaModFix/>
          </a:blip>
          <a:stretch>
            <a:fillRect/>
          </a:stretch>
        </p:blipFill>
        <p:spPr>
          <a:xfrm>
            <a:off x="8742650" y="4920396"/>
            <a:ext cx="349326" cy="224744"/>
          </a:xfrm>
          <a:prstGeom prst="rect">
            <a:avLst/>
          </a:prstGeom>
          <a:noFill/>
          <a:ln>
            <a:noFill/>
          </a:ln>
        </p:spPr>
      </p:pic>
      <p:sp>
        <p:nvSpPr>
          <p:cNvPr id="171" name="Google Shape;171;p28"/>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rtl="0">
              <a:buNone/>
              <a:defRPr sz="500">
                <a:latin typeface="Roboto Mono"/>
                <a:ea typeface="Roboto Mono"/>
                <a:cs typeface="Roboto Mono"/>
                <a:sym typeface="Roboto Mono"/>
              </a:defRPr>
            </a:lvl1pPr>
            <a:lvl2pPr lvl="1" algn="l" rtl="0">
              <a:buNone/>
              <a:defRPr sz="500">
                <a:latin typeface="Roboto Mono"/>
                <a:ea typeface="Roboto Mono"/>
                <a:cs typeface="Roboto Mono"/>
                <a:sym typeface="Roboto Mono"/>
              </a:defRPr>
            </a:lvl2pPr>
            <a:lvl3pPr lvl="2" algn="l" rtl="0">
              <a:buNone/>
              <a:defRPr sz="500">
                <a:latin typeface="Roboto Mono"/>
                <a:ea typeface="Roboto Mono"/>
                <a:cs typeface="Roboto Mono"/>
                <a:sym typeface="Roboto Mono"/>
              </a:defRPr>
            </a:lvl3pPr>
            <a:lvl4pPr lvl="3" algn="l" rtl="0">
              <a:buNone/>
              <a:defRPr sz="500">
                <a:latin typeface="Roboto Mono"/>
                <a:ea typeface="Roboto Mono"/>
                <a:cs typeface="Roboto Mono"/>
                <a:sym typeface="Roboto Mono"/>
              </a:defRPr>
            </a:lvl4pPr>
            <a:lvl5pPr lvl="4" algn="l" rtl="0">
              <a:buNone/>
              <a:defRPr sz="500">
                <a:latin typeface="Roboto Mono"/>
                <a:ea typeface="Roboto Mono"/>
                <a:cs typeface="Roboto Mono"/>
                <a:sym typeface="Roboto Mono"/>
              </a:defRPr>
            </a:lvl5pPr>
            <a:lvl6pPr lvl="5" algn="l" rtl="0">
              <a:buNone/>
              <a:defRPr sz="500">
                <a:latin typeface="Roboto Mono"/>
                <a:ea typeface="Roboto Mono"/>
                <a:cs typeface="Roboto Mono"/>
                <a:sym typeface="Roboto Mono"/>
              </a:defRPr>
            </a:lvl6pPr>
            <a:lvl7pPr lvl="6" algn="l" rtl="0">
              <a:buNone/>
              <a:defRPr sz="500">
                <a:latin typeface="Roboto Mono"/>
                <a:ea typeface="Roboto Mono"/>
                <a:cs typeface="Roboto Mono"/>
                <a:sym typeface="Roboto Mono"/>
              </a:defRPr>
            </a:lvl7pPr>
            <a:lvl8pPr lvl="7" algn="l" rtl="0">
              <a:buNone/>
              <a:defRPr sz="500">
                <a:latin typeface="Roboto Mono"/>
                <a:ea typeface="Roboto Mono"/>
                <a:cs typeface="Roboto Mono"/>
                <a:sym typeface="Roboto Mono"/>
              </a:defRPr>
            </a:lvl8pPr>
            <a:lvl9pPr lvl="8" algn="l" rtl="0">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172" name="Google Shape;172;p28"/>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173" name="Google Shape;173;p28"/>
          <p:cNvSpPr txBox="1">
            <a:spLocks noGrp="1"/>
          </p:cNvSpPr>
          <p:nvPr>
            <p:ph type="subTitle" idx="2"/>
          </p:nvPr>
        </p:nvSpPr>
        <p:spPr>
          <a:xfrm>
            <a:off x="425725" y="1458100"/>
            <a:ext cx="4088100" cy="3753900"/>
          </a:xfrm>
          <a:prstGeom prst="rect">
            <a:avLst/>
          </a:prstGeom>
        </p:spPr>
        <p:txBody>
          <a:bodyPr spcFirstLastPara="1" wrap="square" lIns="0" tIns="0" rIns="228600" bIns="0" anchor="ctr" anchorCtr="0">
            <a:noAutofit/>
          </a:bodyPr>
          <a:lstStyle>
            <a:lvl1pPr lvl="0" rtl="0">
              <a:lnSpc>
                <a:spcPct val="100000"/>
              </a:lnSpc>
              <a:spcBef>
                <a:spcPts val="0"/>
              </a:spcBef>
              <a:spcAft>
                <a:spcPts val="0"/>
              </a:spcAft>
              <a:buClr>
                <a:schemeClr val="dk1"/>
              </a:buClr>
              <a:buSzPts val="1600"/>
              <a:buFont typeface="Poppins Light"/>
              <a:buNone/>
              <a:defRPr sz="1600">
                <a:solidFill>
                  <a:schemeClr val="dk1"/>
                </a:solidFill>
                <a:latin typeface="Poppins Light"/>
                <a:ea typeface="Poppins Light"/>
                <a:cs typeface="Poppins Light"/>
                <a:sym typeface="Poppins Light"/>
              </a:defRPr>
            </a:lvl1pPr>
            <a:lvl2pPr lvl="1"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2pPr>
            <a:lvl3pPr lvl="2"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3pPr>
            <a:lvl4pPr lvl="3"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4pPr>
            <a:lvl5pPr lvl="4"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5pPr>
            <a:lvl6pPr lvl="5"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6pPr>
            <a:lvl7pPr lvl="6"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7pPr>
            <a:lvl8pPr lvl="7"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8pPr>
            <a:lvl9pPr lvl="8"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9pPr>
          </a:lstStyle>
          <a:p>
            <a:endParaRPr/>
          </a:p>
        </p:txBody>
      </p:sp>
      <p:sp>
        <p:nvSpPr>
          <p:cNvPr id="174" name="Google Shape;174;p28"/>
          <p:cNvSpPr txBox="1">
            <a:spLocks noGrp="1"/>
          </p:cNvSpPr>
          <p:nvPr>
            <p:ph type="subTitle" idx="3"/>
          </p:nvPr>
        </p:nvSpPr>
        <p:spPr>
          <a:xfrm>
            <a:off x="7023600" y="864400"/>
            <a:ext cx="2120400" cy="485700"/>
          </a:xfrm>
          <a:prstGeom prst="rect">
            <a:avLst/>
          </a:prstGeom>
        </p:spPr>
        <p:txBody>
          <a:bodyPr spcFirstLastPara="1" wrap="square" lIns="0" tIns="0" rIns="228600" bIns="0" anchor="ctr" anchorCtr="0">
            <a:noAutofit/>
          </a:bodyPr>
          <a:lstStyle>
            <a:lvl1pPr lvl="0" rtl="0">
              <a:lnSpc>
                <a:spcPct val="115000"/>
              </a:lnSpc>
              <a:spcBef>
                <a:spcPts val="0"/>
              </a:spcBef>
              <a:spcAft>
                <a:spcPts val="0"/>
              </a:spcAft>
              <a:buClr>
                <a:schemeClr val="dk1"/>
              </a:buClr>
              <a:buSzPts val="1000"/>
              <a:buNone/>
              <a:defRPr sz="1000">
                <a:solidFill>
                  <a:schemeClr val="dk1"/>
                </a:solidFill>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sz="1000"/>
            </a:lvl3pPr>
            <a:lvl4pPr lvl="3" rtl="0">
              <a:lnSpc>
                <a:spcPct val="115000"/>
              </a:lnSpc>
              <a:spcBef>
                <a:spcPts val="0"/>
              </a:spcBef>
              <a:spcAft>
                <a:spcPts val="0"/>
              </a:spcAft>
              <a:buSzPts val="1000"/>
              <a:buNone/>
              <a:defRPr/>
            </a:lvl4pPr>
            <a:lvl5pPr lvl="4" rtl="0">
              <a:lnSpc>
                <a:spcPct val="115000"/>
              </a:lnSpc>
              <a:spcBef>
                <a:spcPts val="0"/>
              </a:spcBef>
              <a:spcAft>
                <a:spcPts val="0"/>
              </a:spcAft>
              <a:buSzPts val="1000"/>
              <a:buFont typeface="Poppins"/>
              <a:buNone/>
              <a:defRPr sz="1000">
                <a:latin typeface="Poppins"/>
                <a:ea typeface="Poppins"/>
                <a:cs typeface="Poppins"/>
                <a:sym typeface="Poppins"/>
              </a:defRPr>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Blank 1">
  <p:cSld name="CUSTOM_20">
    <p:spTree>
      <p:nvGrpSpPr>
        <p:cNvPr id="1" name="Shape 2223"/>
        <p:cNvGrpSpPr/>
        <p:nvPr/>
      </p:nvGrpSpPr>
      <p:grpSpPr>
        <a:xfrm>
          <a:off x="0" y="0"/>
          <a:ext cx="0" cy="0"/>
          <a:chOff x="0" y="0"/>
          <a:chExt cx="0" cy="0"/>
        </a:xfrm>
      </p:grpSpPr>
      <p:pic>
        <p:nvPicPr>
          <p:cNvPr id="2224" name="Google Shape;2224;p277"/>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225" name="Google Shape;2225;p277"/>
          <p:cNvSpPr txBox="1">
            <a:spLocks noGrp="1"/>
          </p:cNvSpPr>
          <p:nvPr>
            <p:ph type="subTitle" idx="1"/>
          </p:nvPr>
        </p:nvSpPr>
        <p:spPr>
          <a:xfrm>
            <a:off x="402925"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226" name="Google Shape;2226;p277"/>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05 Divider 1">
  <p:cSld name="TITLE_1_1_1_1_1_2_4_1_3">
    <p:bg>
      <p:bgPr>
        <a:solidFill>
          <a:srgbClr val="34E0A1"/>
        </a:solidFill>
        <a:effectLst/>
      </p:bgPr>
    </p:bg>
    <p:spTree>
      <p:nvGrpSpPr>
        <p:cNvPr id="1" name="Shape 2227"/>
        <p:cNvGrpSpPr/>
        <p:nvPr/>
      </p:nvGrpSpPr>
      <p:grpSpPr>
        <a:xfrm>
          <a:off x="0" y="0"/>
          <a:ext cx="0" cy="0"/>
          <a:chOff x="0" y="0"/>
          <a:chExt cx="0" cy="0"/>
        </a:xfrm>
      </p:grpSpPr>
      <p:pic>
        <p:nvPicPr>
          <p:cNvPr id="2228" name="Google Shape;2228;p278"/>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229" name="Google Shape;2229;p278"/>
          <p:cNvSpPr txBox="1">
            <a:spLocks noGrp="1"/>
          </p:cNvSpPr>
          <p:nvPr>
            <p:ph type="title"/>
          </p:nvPr>
        </p:nvSpPr>
        <p:spPr>
          <a:xfrm>
            <a:off x="402925" y="766611"/>
            <a:ext cx="6691800" cy="1655400"/>
          </a:xfrm>
          <a:prstGeom prst="rect">
            <a:avLst/>
          </a:prstGeom>
        </p:spPr>
        <p:txBody>
          <a:bodyPr spcFirstLastPara="1" wrap="square" lIns="0" tIns="0" rIns="91425" bIns="91425" anchor="t" anchorCtr="0">
            <a:noAutofit/>
          </a:bodyPr>
          <a:lstStyle>
            <a:lvl1pPr lvl="0">
              <a:lnSpc>
                <a:spcPct val="75000"/>
              </a:lnSpc>
              <a:spcBef>
                <a:spcPts val="0"/>
              </a:spcBef>
              <a:spcAft>
                <a:spcPts val="0"/>
              </a:spcAft>
              <a:buSzPts val="4000"/>
              <a:buNone/>
              <a:defRPr sz="4000"/>
            </a:lvl1pPr>
            <a:lvl2pPr lvl="1">
              <a:lnSpc>
                <a:spcPct val="75000"/>
              </a:lnSpc>
              <a:spcBef>
                <a:spcPts val="0"/>
              </a:spcBef>
              <a:spcAft>
                <a:spcPts val="0"/>
              </a:spcAft>
              <a:buSzPts val="2800"/>
              <a:buNone/>
              <a:defRPr/>
            </a:lvl2pPr>
            <a:lvl3pPr lvl="2">
              <a:lnSpc>
                <a:spcPct val="75000"/>
              </a:lnSpc>
              <a:spcBef>
                <a:spcPts val="0"/>
              </a:spcBef>
              <a:spcAft>
                <a:spcPts val="0"/>
              </a:spcAft>
              <a:buSzPts val="2800"/>
              <a:buNone/>
              <a:defRPr/>
            </a:lvl3pPr>
            <a:lvl4pPr lvl="3">
              <a:lnSpc>
                <a:spcPct val="75000"/>
              </a:lnSpc>
              <a:spcBef>
                <a:spcPts val="0"/>
              </a:spcBef>
              <a:spcAft>
                <a:spcPts val="0"/>
              </a:spcAft>
              <a:buSzPts val="2800"/>
              <a:buNone/>
              <a:defRPr/>
            </a:lvl4pPr>
            <a:lvl5pPr lvl="4">
              <a:lnSpc>
                <a:spcPct val="75000"/>
              </a:lnSpc>
              <a:spcBef>
                <a:spcPts val="0"/>
              </a:spcBef>
              <a:spcAft>
                <a:spcPts val="0"/>
              </a:spcAft>
              <a:buSzPts val="2800"/>
              <a:buNone/>
              <a:defRPr/>
            </a:lvl5pPr>
            <a:lvl6pPr lvl="5">
              <a:lnSpc>
                <a:spcPct val="75000"/>
              </a:lnSpc>
              <a:spcBef>
                <a:spcPts val="0"/>
              </a:spcBef>
              <a:spcAft>
                <a:spcPts val="0"/>
              </a:spcAft>
              <a:buSzPts val="2800"/>
              <a:buNone/>
              <a:defRPr/>
            </a:lvl6pPr>
            <a:lvl7pPr lvl="6">
              <a:lnSpc>
                <a:spcPct val="75000"/>
              </a:lnSpc>
              <a:spcBef>
                <a:spcPts val="0"/>
              </a:spcBef>
              <a:spcAft>
                <a:spcPts val="0"/>
              </a:spcAft>
              <a:buSzPts val="2800"/>
              <a:buNone/>
              <a:defRPr/>
            </a:lvl7pPr>
            <a:lvl8pPr lvl="7">
              <a:lnSpc>
                <a:spcPct val="75000"/>
              </a:lnSpc>
              <a:spcBef>
                <a:spcPts val="0"/>
              </a:spcBef>
              <a:spcAft>
                <a:spcPts val="0"/>
              </a:spcAft>
              <a:buSzPts val="2800"/>
              <a:buNone/>
              <a:defRPr/>
            </a:lvl8pPr>
            <a:lvl9pPr lvl="8">
              <a:lnSpc>
                <a:spcPct val="75000"/>
              </a:lnSpc>
              <a:spcBef>
                <a:spcPts val="0"/>
              </a:spcBef>
              <a:spcAft>
                <a:spcPts val="0"/>
              </a:spcAft>
              <a:buSzPts val="2800"/>
              <a:buNone/>
              <a:defRPr/>
            </a:lvl9pPr>
          </a:lstStyle>
          <a:p>
            <a:endParaRPr/>
          </a:p>
        </p:txBody>
      </p:sp>
      <p:sp>
        <p:nvSpPr>
          <p:cNvPr id="2230" name="Google Shape;2230;p278"/>
          <p:cNvSpPr txBox="1">
            <a:spLocks noGrp="1"/>
          </p:cNvSpPr>
          <p:nvPr>
            <p:ph type="subTitle" idx="1"/>
          </p:nvPr>
        </p:nvSpPr>
        <p:spPr>
          <a:xfrm>
            <a:off x="402925" y="416632"/>
            <a:ext cx="34998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231" name="Google Shape;2231;p278"/>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03 1/4 White">
  <p:cSld name="CUSTOM_1">
    <p:spTree>
      <p:nvGrpSpPr>
        <p:cNvPr id="1" name="Shape 2232"/>
        <p:cNvGrpSpPr/>
        <p:nvPr/>
      </p:nvGrpSpPr>
      <p:grpSpPr>
        <a:xfrm>
          <a:off x="0" y="0"/>
          <a:ext cx="0" cy="0"/>
          <a:chOff x="0" y="0"/>
          <a:chExt cx="0" cy="0"/>
        </a:xfrm>
      </p:grpSpPr>
      <p:pic>
        <p:nvPicPr>
          <p:cNvPr id="2233" name="Google Shape;2233;p279"/>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234" name="Google Shape;2234;p279"/>
          <p:cNvSpPr txBox="1">
            <a:spLocks noGrp="1"/>
          </p:cNvSpPr>
          <p:nvPr>
            <p:ph type="subTitle" idx="1"/>
          </p:nvPr>
        </p:nvSpPr>
        <p:spPr>
          <a:xfrm>
            <a:off x="402950"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235" name="Google Shape;2235;p279"/>
          <p:cNvSpPr txBox="1">
            <a:spLocks noGrp="1"/>
          </p:cNvSpPr>
          <p:nvPr>
            <p:ph type="ctrTitle"/>
          </p:nvPr>
        </p:nvSpPr>
        <p:spPr>
          <a:xfrm>
            <a:off x="402950" y="766611"/>
            <a:ext cx="2911800" cy="1655400"/>
          </a:xfrm>
          <a:prstGeom prst="rect">
            <a:avLst/>
          </a:prstGeom>
        </p:spPr>
        <p:txBody>
          <a:bodyPr spcFirstLastPara="1" wrap="square" lIns="0" tIns="0" rIns="228600" bIns="0" anchor="t" anchorCtr="0">
            <a:noAutofit/>
          </a:bodyPr>
          <a:lstStyle>
            <a:lvl1pPr lvl="0">
              <a:lnSpc>
                <a:spcPct val="75000"/>
              </a:lnSpc>
              <a:spcBef>
                <a:spcPts val="0"/>
              </a:spcBef>
              <a:spcAft>
                <a:spcPts val="0"/>
              </a:spcAft>
              <a:buSzPts val="2200"/>
              <a:buNone/>
              <a:defRPr sz="2200"/>
            </a:lvl1pPr>
            <a:lvl2pPr lvl="1">
              <a:spcBef>
                <a:spcPts val="0"/>
              </a:spcBef>
              <a:spcAft>
                <a:spcPts val="0"/>
              </a:spcAft>
              <a:buSzPts val="2200"/>
              <a:buFont typeface="Poppins"/>
              <a:buNone/>
              <a:defRPr sz="2200">
                <a:latin typeface="Poppins"/>
                <a:ea typeface="Poppins"/>
                <a:cs typeface="Poppins"/>
                <a:sym typeface="Poppins"/>
              </a:defRPr>
            </a:lvl2pPr>
            <a:lvl3pPr lvl="2">
              <a:spcBef>
                <a:spcPts val="0"/>
              </a:spcBef>
              <a:spcAft>
                <a:spcPts val="0"/>
              </a:spcAft>
              <a:buSzPts val="2200"/>
              <a:buFont typeface="Poppins"/>
              <a:buNone/>
              <a:defRPr sz="2200">
                <a:latin typeface="Poppins"/>
                <a:ea typeface="Poppins"/>
                <a:cs typeface="Poppins"/>
                <a:sym typeface="Poppins"/>
              </a:defRPr>
            </a:lvl3pPr>
            <a:lvl4pPr lvl="3">
              <a:spcBef>
                <a:spcPts val="0"/>
              </a:spcBef>
              <a:spcAft>
                <a:spcPts val="0"/>
              </a:spcAft>
              <a:buSzPts val="2200"/>
              <a:buFont typeface="Poppins"/>
              <a:buNone/>
              <a:defRPr sz="2200">
                <a:latin typeface="Poppins"/>
                <a:ea typeface="Poppins"/>
                <a:cs typeface="Poppins"/>
                <a:sym typeface="Poppins"/>
              </a:defRPr>
            </a:lvl4pPr>
            <a:lvl5pPr lvl="4">
              <a:spcBef>
                <a:spcPts val="0"/>
              </a:spcBef>
              <a:spcAft>
                <a:spcPts val="0"/>
              </a:spcAft>
              <a:buSzPts val="2200"/>
              <a:buFont typeface="Poppins"/>
              <a:buNone/>
              <a:defRPr sz="2200">
                <a:latin typeface="Poppins"/>
                <a:ea typeface="Poppins"/>
                <a:cs typeface="Poppins"/>
                <a:sym typeface="Poppins"/>
              </a:defRPr>
            </a:lvl5pPr>
            <a:lvl6pPr lvl="5">
              <a:spcBef>
                <a:spcPts val="0"/>
              </a:spcBef>
              <a:spcAft>
                <a:spcPts val="0"/>
              </a:spcAft>
              <a:buSzPts val="2200"/>
              <a:buFont typeface="Poppins"/>
              <a:buNone/>
              <a:defRPr sz="2200">
                <a:latin typeface="Poppins"/>
                <a:ea typeface="Poppins"/>
                <a:cs typeface="Poppins"/>
                <a:sym typeface="Poppins"/>
              </a:defRPr>
            </a:lvl6pPr>
            <a:lvl7pPr lvl="6">
              <a:spcBef>
                <a:spcPts val="0"/>
              </a:spcBef>
              <a:spcAft>
                <a:spcPts val="0"/>
              </a:spcAft>
              <a:buSzPts val="2200"/>
              <a:buFont typeface="Poppins"/>
              <a:buNone/>
              <a:defRPr sz="2200">
                <a:latin typeface="Poppins"/>
                <a:ea typeface="Poppins"/>
                <a:cs typeface="Poppins"/>
                <a:sym typeface="Poppins"/>
              </a:defRPr>
            </a:lvl7pPr>
            <a:lvl8pPr lvl="7">
              <a:spcBef>
                <a:spcPts val="0"/>
              </a:spcBef>
              <a:spcAft>
                <a:spcPts val="0"/>
              </a:spcAft>
              <a:buSzPts val="2200"/>
              <a:buFont typeface="Poppins"/>
              <a:buNone/>
              <a:defRPr sz="2200">
                <a:latin typeface="Poppins"/>
                <a:ea typeface="Poppins"/>
                <a:cs typeface="Poppins"/>
                <a:sym typeface="Poppins"/>
              </a:defRPr>
            </a:lvl8pPr>
            <a:lvl9pPr lvl="8">
              <a:spcBef>
                <a:spcPts val="0"/>
              </a:spcBef>
              <a:spcAft>
                <a:spcPts val="0"/>
              </a:spcAft>
              <a:buSzPts val="2200"/>
              <a:buFont typeface="Poppins"/>
              <a:buNone/>
              <a:defRPr sz="2200">
                <a:latin typeface="Poppins"/>
                <a:ea typeface="Poppins"/>
                <a:cs typeface="Poppins"/>
                <a:sym typeface="Poppins"/>
              </a:defRPr>
            </a:lvl9pPr>
          </a:lstStyle>
          <a:p>
            <a:endParaRPr/>
          </a:p>
        </p:txBody>
      </p:sp>
      <p:sp>
        <p:nvSpPr>
          <p:cNvPr id="2236" name="Google Shape;2236;p279"/>
          <p:cNvSpPr txBox="1">
            <a:spLocks noGrp="1"/>
          </p:cNvSpPr>
          <p:nvPr>
            <p:ph type="subTitle" idx="2"/>
          </p:nvPr>
        </p:nvSpPr>
        <p:spPr>
          <a:xfrm>
            <a:off x="402925" y="2606038"/>
            <a:ext cx="2491500" cy="1655400"/>
          </a:xfrm>
          <a:prstGeom prst="rect">
            <a:avLst/>
          </a:prstGeom>
        </p:spPr>
        <p:txBody>
          <a:bodyPr spcFirstLastPara="1" wrap="square" lIns="0" tIns="0" rIns="228600" bIns="0" anchor="t" anchorCtr="0">
            <a:noAutofit/>
          </a:bodyPr>
          <a:lstStyle>
            <a:lvl1pPr lvl="0">
              <a:lnSpc>
                <a:spcPct val="120000"/>
              </a:lnSpc>
              <a:spcBef>
                <a:spcPts val="0"/>
              </a:spcBef>
              <a:spcAft>
                <a:spcPts val="0"/>
              </a:spcAft>
              <a:buClr>
                <a:schemeClr val="dk1"/>
              </a:buClr>
              <a:buSzPts val="1200"/>
              <a:buNone/>
              <a:defRPr sz="1200">
                <a:solidFill>
                  <a:schemeClr val="dk1"/>
                </a:solidFill>
              </a:defRPr>
            </a:lvl1pPr>
            <a:lvl2pPr lvl="1">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20000"/>
              </a:lnSpc>
              <a:spcBef>
                <a:spcPts val="0"/>
              </a:spcBef>
              <a:spcAft>
                <a:spcPts val="0"/>
              </a:spcAft>
              <a:buSzPts val="1400"/>
              <a:buFont typeface="Poppins Light"/>
              <a:buNone/>
              <a:defRPr>
                <a:latin typeface="Poppins Light"/>
                <a:ea typeface="Poppins Light"/>
                <a:cs typeface="Poppins Light"/>
                <a:sym typeface="Poppins Light"/>
              </a:defRPr>
            </a:lvl3pPr>
            <a:lvl4pPr lvl="3">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2237" name="Google Shape;2237;p279"/>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06 4-up Photos">
  <p:cSld name="CUSTOM_1_1_1">
    <p:spTree>
      <p:nvGrpSpPr>
        <p:cNvPr id="1" name="Shape 2238"/>
        <p:cNvGrpSpPr/>
        <p:nvPr/>
      </p:nvGrpSpPr>
      <p:grpSpPr>
        <a:xfrm>
          <a:off x="0" y="0"/>
          <a:ext cx="0" cy="0"/>
          <a:chOff x="0" y="0"/>
          <a:chExt cx="0" cy="0"/>
        </a:xfrm>
      </p:grpSpPr>
      <p:sp>
        <p:nvSpPr>
          <p:cNvPr id="2239" name="Google Shape;2239;p280"/>
          <p:cNvSpPr>
            <a:spLocks noGrp="1"/>
          </p:cNvSpPr>
          <p:nvPr>
            <p:ph type="pic" idx="2"/>
          </p:nvPr>
        </p:nvSpPr>
        <p:spPr>
          <a:xfrm>
            <a:off x="402927" y="766611"/>
            <a:ext cx="1938900" cy="2009700"/>
          </a:xfrm>
          <a:prstGeom prst="rect">
            <a:avLst/>
          </a:prstGeom>
          <a:noFill/>
          <a:ln>
            <a:noFill/>
          </a:ln>
        </p:spPr>
      </p:sp>
      <p:pic>
        <p:nvPicPr>
          <p:cNvPr id="2240" name="Google Shape;2240;p280"/>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241" name="Google Shape;2241;p280"/>
          <p:cNvSpPr txBox="1">
            <a:spLocks noGrp="1"/>
          </p:cNvSpPr>
          <p:nvPr>
            <p:ph type="subTitle" idx="1"/>
          </p:nvPr>
        </p:nvSpPr>
        <p:spPr>
          <a:xfrm>
            <a:off x="402925" y="4080107"/>
            <a:ext cx="20601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2242" name="Google Shape;2242;p280"/>
          <p:cNvSpPr txBox="1">
            <a:spLocks noGrp="1"/>
          </p:cNvSpPr>
          <p:nvPr>
            <p:ph type="subTitle" idx="3"/>
          </p:nvPr>
        </p:nvSpPr>
        <p:spPr>
          <a:xfrm>
            <a:off x="406800" y="416632"/>
            <a:ext cx="29079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243" name="Google Shape;2243;p280"/>
          <p:cNvSpPr txBox="1">
            <a:spLocks noGrp="1"/>
          </p:cNvSpPr>
          <p:nvPr>
            <p:ph type="subTitle" idx="4"/>
          </p:nvPr>
        </p:nvSpPr>
        <p:spPr>
          <a:xfrm>
            <a:off x="2600825" y="4080132"/>
            <a:ext cx="20508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2244" name="Google Shape;2244;p280"/>
          <p:cNvSpPr txBox="1">
            <a:spLocks noGrp="1"/>
          </p:cNvSpPr>
          <p:nvPr>
            <p:ph type="subTitle" idx="5"/>
          </p:nvPr>
        </p:nvSpPr>
        <p:spPr>
          <a:xfrm>
            <a:off x="4789450" y="4080132"/>
            <a:ext cx="20601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2245" name="Google Shape;2245;p280"/>
          <p:cNvSpPr txBox="1">
            <a:spLocks noGrp="1"/>
          </p:cNvSpPr>
          <p:nvPr>
            <p:ph type="subTitle" idx="6"/>
          </p:nvPr>
        </p:nvSpPr>
        <p:spPr>
          <a:xfrm>
            <a:off x="6965525" y="4080132"/>
            <a:ext cx="20562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2246" name="Google Shape;2246;p280"/>
          <p:cNvSpPr txBox="1">
            <a:spLocks noGrp="1"/>
          </p:cNvSpPr>
          <p:nvPr>
            <p:ph type="subTitle" idx="7"/>
          </p:nvPr>
        </p:nvSpPr>
        <p:spPr>
          <a:xfrm>
            <a:off x="406800" y="3440517"/>
            <a:ext cx="20601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2247" name="Google Shape;2247;p280"/>
          <p:cNvSpPr txBox="1">
            <a:spLocks noGrp="1"/>
          </p:cNvSpPr>
          <p:nvPr>
            <p:ph type="subTitle" idx="8"/>
          </p:nvPr>
        </p:nvSpPr>
        <p:spPr>
          <a:xfrm>
            <a:off x="2599642" y="3440517"/>
            <a:ext cx="20508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2248" name="Google Shape;2248;p280"/>
          <p:cNvSpPr txBox="1">
            <a:spLocks noGrp="1"/>
          </p:cNvSpPr>
          <p:nvPr>
            <p:ph type="subTitle" idx="9"/>
          </p:nvPr>
        </p:nvSpPr>
        <p:spPr>
          <a:xfrm>
            <a:off x="4783183" y="3440491"/>
            <a:ext cx="20562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2249" name="Google Shape;2249;p280"/>
          <p:cNvSpPr txBox="1">
            <a:spLocks noGrp="1"/>
          </p:cNvSpPr>
          <p:nvPr>
            <p:ph type="subTitle" idx="13"/>
          </p:nvPr>
        </p:nvSpPr>
        <p:spPr>
          <a:xfrm>
            <a:off x="6972125" y="3440491"/>
            <a:ext cx="20430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2250" name="Google Shape;2250;p280"/>
          <p:cNvSpPr>
            <a:spLocks noGrp="1"/>
          </p:cNvSpPr>
          <p:nvPr>
            <p:ph type="pic" idx="14"/>
          </p:nvPr>
        </p:nvSpPr>
        <p:spPr>
          <a:xfrm>
            <a:off x="2599401" y="766611"/>
            <a:ext cx="1983300" cy="1983300"/>
          </a:xfrm>
          <a:prstGeom prst="rect">
            <a:avLst/>
          </a:prstGeom>
          <a:noFill/>
          <a:ln>
            <a:noFill/>
          </a:ln>
        </p:spPr>
      </p:sp>
      <p:sp>
        <p:nvSpPr>
          <p:cNvPr id="2251" name="Google Shape;2251;p280"/>
          <p:cNvSpPr>
            <a:spLocks noGrp="1"/>
          </p:cNvSpPr>
          <p:nvPr>
            <p:ph type="pic" idx="15"/>
          </p:nvPr>
        </p:nvSpPr>
        <p:spPr>
          <a:xfrm>
            <a:off x="4793786" y="766611"/>
            <a:ext cx="1938900" cy="2009700"/>
          </a:xfrm>
          <a:prstGeom prst="rect">
            <a:avLst/>
          </a:prstGeom>
          <a:noFill/>
          <a:ln>
            <a:noFill/>
          </a:ln>
        </p:spPr>
      </p:sp>
      <p:sp>
        <p:nvSpPr>
          <p:cNvPr id="2252" name="Google Shape;2252;p280"/>
          <p:cNvSpPr>
            <a:spLocks noGrp="1"/>
          </p:cNvSpPr>
          <p:nvPr>
            <p:ph type="pic" idx="16"/>
          </p:nvPr>
        </p:nvSpPr>
        <p:spPr>
          <a:xfrm>
            <a:off x="6971726" y="766611"/>
            <a:ext cx="1938900" cy="2009700"/>
          </a:xfrm>
          <a:prstGeom prst="rect">
            <a:avLst/>
          </a:prstGeom>
          <a:noFill/>
          <a:ln>
            <a:noFill/>
          </a:ln>
        </p:spPr>
      </p:sp>
      <p:sp>
        <p:nvSpPr>
          <p:cNvPr id="2253" name="Google Shape;2253;p280"/>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Title only">
  <p:cSld name="TITLE_1_1_1">
    <p:bg>
      <p:bgPr>
        <a:solidFill>
          <a:schemeClr val="lt1"/>
        </a:solidFill>
        <a:effectLst/>
      </p:bgPr>
    </p:bg>
    <p:spTree>
      <p:nvGrpSpPr>
        <p:cNvPr id="1" name="Shape 2254"/>
        <p:cNvGrpSpPr/>
        <p:nvPr/>
      </p:nvGrpSpPr>
      <p:grpSpPr>
        <a:xfrm>
          <a:off x="0" y="0"/>
          <a:ext cx="0" cy="0"/>
          <a:chOff x="0" y="0"/>
          <a:chExt cx="0" cy="0"/>
        </a:xfrm>
      </p:grpSpPr>
      <p:pic>
        <p:nvPicPr>
          <p:cNvPr id="2255" name="Google Shape;2255;p281"/>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2256" name="Google Shape;2256;p281"/>
          <p:cNvSpPr txBox="1">
            <a:spLocks noGrp="1"/>
          </p:cNvSpPr>
          <p:nvPr>
            <p:ph type="sldNum" idx="12"/>
          </p:nvPr>
        </p:nvSpPr>
        <p:spPr>
          <a:xfrm>
            <a:off x="1189475" y="114301"/>
            <a:ext cx="300900" cy="77100"/>
          </a:xfrm>
          <a:prstGeom prst="rect">
            <a:avLst/>
          </a:prstGeom>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257" name="Google Shape;2257;p281"/>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2258" name="Google Shape;2258;p281"/>
          <p:cNvSpPr txBox="1">
            <a:spLocks noGrp="1"/>
          </p:cNvSpPr>
          <p:nvPr>
            <p:ph type="ctrTitle"/>
          </p:nvPr>
        </p:nvSpPr>
        <p:spPr>
          <a:xfrm>
            <a:off x="413550" y="479050"/>
            <a:ext cx="8316900" cy="317700"/>
          </a:xfrm>
          <a:prstGeom prst="rect">
            <a:avLst/>
          </a:prstGeom>
        </p:spPr>
        <p:txBody>
          <a:bodyPr spcFirstLastPara="1" wrap="square" lIns="0" tIns="0" rIns="0" bIns="0" anchor="t" anchorCtr="0">
            <a:sp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259" name="Google Shape;2259;p281"/>
          <p:cNvSpPr txBox="1">
            <a:spLocks noGrp="1"/>
          </p:cNvSpPr>
          <p:nvPr>
            <p:ph type="subTitle" idx="1"/>
          </p:nvPr>
        </p:nvSpPr>
        <p:spPr>
          <a:xfrm>
            <a:off x="413550" y="971900"/>
            <a:ext cx="8316900" cy="326400"/>
          </a:xfrm>
          <a:prstGeom prst="rect">
            <a:avLst/>
          </a:prstGeom>
        </p:spPr>
        <p:txBody>
          <a:bodyPr spcFirstLastPara="1" wrap="square" lIns="0" tIns="0" rIns="0" bIns="0" anchor="t" anchorCtr="0">
            <a:sp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2260" name="Google Shape;2260;p281"/>
          <p:cNvSpPr txBox="1">
            <a:spLocks noGrp="1"/>
          </p:cNvSpPr>
          <p:nvPr>
            <p:ph type="subTitle" idx="2"/>
          </p:nvPr>
        </p:nvSpPr>
        <p:spPr>
          <a:xfrm>
            <a:off x="411480" y="4924975"/>
            <a:ext cx="6651900" cy="166500"/>
          </a:xfrm>
          <a:prstGeom prst="rect">
            <a:avLst/>
          </a:prstGeom>
        </p:spPr>
        <p:txBody>
          <a:bodyPr spcFirstLastPara="1" wrap="square" lIns="0" tIns="0" rIns="91425" bIns="0" anchor="ctr" anchorCtr="0">
            <a:sp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Blank">
  <p:cSld name="TITLE_1_1_1_3">
    <p:bg>
      <p:bgPr>
        <a:solidFill>
          <a:schemeClr val="lt1"/>
        </a:solidFill>
        <a:effectLst/>
      </p:bgPr>
    </p:bg>
    <p:spTree>
      <p:nvGrpSpPr>
        <p:cNvPr id="1" name="Shape 2261"/>
        <p:cNvGrpSpPr/>
        <p:nvPr/>
      </p:nvGrpSpPr>
      <p:grpSpPr>
        <a:xfrm>
          <a:off x="0" y="0"/>
          <a:ext cx="0" cy="0"/>
          <a:chOff x="0" y="0"/>
          <a:chExt cx="0" cy="0"/>
        </a:xfrm>
      </p:grpSpPr>
      <p:pic>
        <p:nvPicPr>
          <p:cNvPr id="2262" name="Google Shape;2262;p282"/>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2263" name="Google Shape;2263;p282"/>
          <p:cNvSpPr txBox="1">
            <a:spLocks noGrp="1"/>
          </p:cNvSpPr>
          <p:nvPr>
            <p:ph type="sldNum" idx="12"/>
          </p:nvPr>
        </p:nvSpPr>
        <p:spPr>
          <a:xfrm>
            <a:off x="1189475" y="114301"/>
            <a:ext cx="300900" cy="77100"/>
          </a:xfrm>
          <a:prstGeom prst="rect">
            <a:avLst/>
          </a:prstGeom>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264" name="Google Shape;2264;p282"/>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2265" name="Google Shape;2265;p282"/>
          <p:cNvSpPr txBox="1">
            <a:spLocks noGrp="1"/>
          </p:cNvSpPr>
          <p:nvPr>
            <p:ph type="subTitle" idx="1"/>
          </p:nvPr>
        </p:nvSpPr>
        <p:spPr>
          <a:xfrm>
            <a:off x="411480" y="4924975"/>
            <a:ext cx="6651900" cy="166500"/>
          </a:xfrm>
          <a:prstGeom prst="rect">
            <a:avLst/>
          </a:prstGeom>
        </p:spPr>
        <p:txBody>
          <a:bodyPr spcFirstLastPara="1" wrap="square" lIns="0" tIns="0" rIns="91425" bIns="0" anchor="ctr" anchorCtr="0">
            <a:sp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Highlights">
  <p:cSld name="TITLE_1_1_1_2_1_1_1_1_4_1">
    <p:bg>
      <p:bgPr>
        <a:solidFill>
          <a:schemeClr val="lt1"/>
        </a:solidFill>
        <a:effectLst/>
      </p:bgPr>
    </p:bg>
    <p:spTree>
      <p:nvGrpSpPr>
        <p:cNvPr id="1" name="Shape 2266"/>
        <p:cNvGrpSpPr/>
        <p:nvPr/>
      </p:nvGrpSpPr>
      <p:grpSpPr>
        <a:xfrm>
          <a:off x="0" y="0"/>
          <a:ext cx="0" cy="0"/>
          <a:chOff x="0" y="0"/>
          <a:chExt cx="0" cy="0"/>
        </a:xfrm>
      </p:grpSpPr>
      <p:sp>
        <p:nvSpPr>
          <p:cNvPr id="2267" name="Google Shape;2267;p283"/>
          <p:cNvSpPr/>
          <p:nvPr/>
        </p:nvSpPr>
        <p:spPr>
          <a:xfrm>
            <a:off x="0" y="0"/>
            <a:ext cx="34770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68" name="Google Shape;2268;p283"/>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2269" name="Google Shape;2269;p283"/>
          <p:cNvSpPr txBox="1">
            <a:spLocks noGrp="1"/>
          </p:cNvSpPr>
          <p:nvPr>
            <p:ph type="ctrTitle"/>
          </p:nvPr>
        </p:nvSpPr>
        <p:spPr>
          <a:xfrm>
            <a:off x="411480" y="676150"/>
            <a:ext cx="2690100" cy="3853500"/>
          </a:xfrm>
          <a:prstGeom prst="rect">
            <a:avLst/>
          </a:prstGeom>
          <a:noFill/>
        </p:spPr>
        <p:txBody>
          <a:bodyPr spcFirstLastPara="1" wrap="square" lIns="0" tIns="0" rIns="0" bIns="0" anchor="t" anchorCtr="0">
            <a:spAutoFit/>
          </a:bodyPr>
          <a:lstStyle>
            <a:lvl1pPr lvl="0">
              <a:spcBef>
                <a:spcPts val="0"/>
              </a:spcBef>
              <a:spcAft>
                <a:spcPts val="0"/>
              </a:spcAft>
              <a:buSzPts val="3500"/>
              <a:buNone/>
              <a:defRPr sz="3500"/>
            </a:lvl1pPr>
            <a:lvl2pPr lvl="1">
              <a:spcBef>
                <a:spcPts val="0"/>
              </a:spcBef>
              <a:spcAft>
                <a:spcPts val="0"/>
              </a:spcAft>
              <a:buSzPts val="3500"/>
              <a:buNone/>
              <a:defRPr sz="3500"/>
            </a:lvl2pPr>
            <a:lvl3pPr lvl="2">
              <a:spcBef>
                <a:spcPts val="0"/>
              </a:spcBef>
              <a:spcAft>
                <a:spcPts val="0"/>
              </a:spcAft>
              <a:buSzPts val="3500"/>
              <a:buNone/>
              <a:defRPr sz="3500"/>
            </a:lvl3pPr>
            <a:lvl4pPr lvl="3">
              <a:spcBef>
                <a:spcPts val="0"/>
              </a:spcBef>
              <a:spcAft>
                <a:spcPts val="0"/>
              </a:spcAft>
              <a:buSzPts val="3500"/>
              <a:buNone/>
              <a:defRPr sz="3500"/>
            </a:lvl4pPr>
            <a:lvl5pPr lvl="4">
              <a:spcBef>
                <a:spcPts val="0"/>
              </a:spcBef>
              <a:spcAft>
                <a:spcPts val="0"/>
              </a:spcAft>
              <a:buSzPts val="3500"/>
              <a:buNone/>
              <a:defRPr sz="3500"/>
            </a:lvl5pPr>
            <a:lvl6pPr lvl="5">
              <a:spcBef>
                <a:spcPts val="0"/>
              </a:spcBef>
              <a:spcAft>
                <a:spcPts val="0"/>
              </a:spcAft>
              <a:buSzPts val="3500"/>
              <a:buNone/>
              <a:defRPr sz="3500"/>
            </a:lvl6pPr>
            <a:lvl7pPr lvl="6">
              <a:spcBef>
                <a:spcPts val="0"/>
              </a:spcBef>
              <a:spcAft>
                <a:spcPts val="0"/>
              </a:spcAft>
              <a:buSzPts val="3500"/>
              <a:buNone/>
              <a:defRPr sz="3500"/>
            </a:lvl7pPr>
            <a:lvl8pPr lvl="7">
              <a:spcBef>
                <a:spcPts val="0"/>
              </a:spcBef>
              <a:spcAft>
                <a:spcPts val="0"/>
              </a:spcAft>
              <a:buSzPts val="3500"/>
              <a:buNone/>
              <a:defRPr sz="3500"/>
            </a:lvl8pPr>
            <a:lvl9pPr lvl="8">
              <a:spcBef>
                <a:spcPts val="0"/>
              </a:spcBef>
              <a:spcAft>
                <a:spcPts val="0"/>
              </a:spcAft>
              <a:buSzPts val="3500"/>
              <a:buNone/>
              <a:defRPr sz="3500"/>
            </a:lvl9pPr>
          </a:lstStyle>
          <a:p>
            <a:endParaRPr/>
          </a:p>
        </p:txBody>
      </p:sp>
      <p:sp>
        <p:nvSpPr>
          <p:cNvPr id="2270" name="Google Shape;2270;p283"/>
          <p:cNvSpPr txBox="1">
            <a:spLocks noGrp="1"/>
          </p:cNvSpPr>
          <p:nvPr>
            <p:ph type="subTitle" idx="1"/>
          </p:nvPr>
        </p:nvSpPr>
        <p:spPr>
          <a:xfrm>
            <a:off x="4189375" y="671200"/>
            <a:ext cx="1968300" cy="1874700"/>
          </a:xfrm>
          <a:prstGeom prst="rect">
            <a:avLst/>
          </a:prstGeom>
          <a:noFill/>
        </p:spPr>
        <p:txBody>
          <a:bodyPr spcFirstLastPara="1" wrap="square" lIns="0" tIns="0" rIns="91425" bIns="0" anchor="t" anchorCtr="0">
            <a:sp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2271" name="Google Shape;2271;p283"/>
          <p:cNvSpPr txBox="1">
            <a:spLocks noGrp="1"/>
          </p:cNvSpPr>
          <p:nvPr>
            <p:ph type="subTitle" idx="2"/>
          </p:nvPr>
        </p:nvSpPr>
        <p:spPr>
          <a:xfrm>
            <a:off x="4189375" y="2666350"/>
            <a:ext cx="1968300" cy="1874700"/>
          </a:xfrm>
          <a:prstGeom prst="rect">
            <a:avLst/>
          </a:prstGeom>
          <a:noFill/>
        </p:spPr>
        <p:txBody>
          <a:bodyPr spcFirstLastPara="1" wrap="square" lIns="0" tIns="0" rIns="91425" bIns="0" anchor="t" anchorCtr="0">
            <a:sp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2272" name="Google Shape;2272;p283"/>
          <p:cNvSpPr txBox="1">
            <a:spLocks noGrp="1"/>
          </p:cNvSpPr>
          <p:nvPr>
            <p:ph type="subTitle" idx="3"/>
          </p:nvPr>
        </p:nvSpPr>
        <p:spPr>
          <a:xfrm>
            <a:off x="6467600" y="671200"/>
            <a:ext cx="1968300" cy="1874700"/>
          </a:xfrm>
          <a:prstGeom prst="rect">
            <a:avLst/>
          </a:prstGeom>
          <a:noFill/>
        </p:spPr>
        <p:txBody>
          <a:bodyPr spcFirstLastPara="1" wrap="square" lIns="0" tIns="0" rIns="91425" bIns="0" anchor="t" anchorCtr="0">
            <a:sp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2273" name="Google Shape;2273;p283"/>
          <p:cNvSpPr txBox="1">
            <a:spLocks noGrp="1"/>
          </p:cNvSpPr>
          <p:nvPr>
            <p:ph type="subTitle" idx="4"/>
          </p:nvPr>
        </p:nvSpPr>
        <p:spPr>
          <a:xfrm>
            <a:off x="6467600" y="2666350"/>
            <a:ext cx="1968300" cy="1874700"/>
          </a:xfrm>
          <a:prstGeom prst="rect">
            <a:avLst/>
          </a:prstGeom>
          <a:noFill/>
        </p:spPr>
        <p:txBody>
          <a:bodyPr spcFirstLastPara="1" wrap="square" lIns="0" tIns="0" rIns="91425" bIns="0" anchor="t" anchorCtr="0">
            <a:sp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2274" name="Google Shape;2274;p283"/>
          <p:cNvSpPr txBox="1">
            <a:spLocks noGrp="1"/>
          </p:cNvSpPr>
          <p:nvPr>
            <p:ph type="sldNum" idx="12"/>
          </p:nvPr>
        </p:nvSpPr>
        <p:spPr>
          <a:xfrm>
            <a:off x="1189475" y="114301"/>
            <a:ext cx="300900" cy="77100"/>
          </a:xfrm>
          <a:prstGeom prst="rect">
            <a:avLst/>
          </a:prstGeom>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275" name="Google Shape;2275;p283"/>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2276" name="Google Shape;2276;p283"/>
          <p:cNvSpPr txBox="1">
            <a:spLocks noGrp="1"/>
          </p:cNvSpPr>
          <p:nvPr>
            <p:ph type="subTitle" idx="5"/>
          </p:nvPr>
        </p:nvSpPr>
        <p:spPr>
          <a:xfrm>
            <a:off x="411480" y="4924975"/>
            <a:ext cx="6651900" cy="166500"/>
          </a:xfrm>
          <a:prstGeom prst="rect">
            <a:avLst/>
          </a:prstGeom>
        </p:spPr>
        <p:txBody>
          <a:bodyPr spcFirstLastPara="1" wrap="square" lIns="0" tIns="0" rIns="91425" bIns="0" anchor="ctr" anchorCtr="0">
            <a:sp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Opener">
  <p:cSld name="TITLE_1_1_1_2_1_1_1_1_1_2_2">
    <p:bg>
      <p:bgPr>
        <a:solidFill>
          <a:schemeClr val="lt1"/>
        </a:solidFill>
        <a:effectLst/>
      </p:bgPr>
    </p:bg>
    <p:spTree>
      <p:nvGrpSpPr>
        <p:cNvPr id="1" name="Shape 2277"/>
        <p:cNvGrpSpPr/>
        <p:nvPr/>
      </p:nvGrpSpPr>
      <p:grpSpPr>
        <a:xfrm>
          <a:off x="0" y="0"/>
          <a:ext cx="0" cy="0"/>
          <a:chOff x="0" y="0"/>
          <a:chExt cx="0" cy="0"/>
        </a:xfrm>
      </p:grpSpPr>
      <p:sp>
        <p:nvSpPr>
          <p:cNvPr id="2278" name="Google Shape;2278;p284"/>
          <p:cNvSpPr txBox="1">
            <a:spLocks noGrp="1"/>
          </p:cNvSpPr>
          <p:nvPr>
            <p:ph type="subTitle" idx="1"/>
          </p:nvPr>
        </p:nvSpPr>
        <p:spPr>
          <a:xfrm>
            <a:off x="425725" y="1788538"/>
            <a:ext cx="4217100" cy="1635000"/>
          </a:xfrm>
          <a:prstGeom prst="rect">
            <a:avLst/>
          </a:prstGeom>
          <a:noFill/>
        </p:spPr>
        <p:txBody>
          <a:bodyPr spcFirstLastPara="1" wrap="square" lIns="0" tIns="0" rIns="0" bIns="0" anchor="t" anchorCtr="0">
            <a:spAutoFit/>
          </a:bodyPr>
          <a:lstStyle>
            <a:lvl1pPr lvl="0">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1pPr>
            <a:lvl2pPr lvl="1">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2pPr>
            <a:lvl3pPr lvl="2">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3pPr>
            <a:lvl4pPr lvl="3">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4pPr>
            <a:lvl5pPr lvl="4">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5pPr>
            <a:lvl6pPr lvl="5">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6pPr>
            <a:lvl7pPr lvl="6">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7pPr>
            <a:lvl8pPr lvl="7">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8pPr>
            <a:lvl9pPr lvl="8">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9pPr>
          </a:lstStyle>
          <a:p>
            <a:endParaRPr/>
          </a:p>
        </p:txBody>
      </p:sp>
      <p:sp>
        <p:nvSpPr>
          <p:cNvPr id="2279" name="Google Shape;2279;p284"/>
          <p:cNvSpPr txBox="1">
            <a:spLocks noGrp="1"/>
          </p:cNvSpPr>
          <p:nvPr>
            <p:ph type="subTitle" idx="2"/>
          </p:nvPr>
        </p:nvSpPr>
        <p:spPr>
          <a:xfrm>
            <a:off x="425725" y="991600"/>
            <a:ext cx="4217100" cy="377400"/>
          </a:xfrm>
          <a:prstGeom prst="rect">
            <a:avLst/>
          </a:prstGeom>
          <a:noFill/>
        </p:spPr>
        <p:txBody>
          <a:bodyPr spcFirstLastPara="1" wrap="square" lIns="0" tIns="0" rIns="0" bIns="0" anchor="ctr" anchorCtr="0">
            <a:noAutofit/>
          </a:bodyPr>
          <a:lstStyle>
            <a:lvl1pPr lvl="0">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1pPr>
            <a:lvl2pPr lvl="1">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2pPr>
            <a:lvl3pPr lvl="2">
              <a:lnSpc>
                <a:spcPct val="80000"/>
              </a:lnSpc>
              <a:spcBef>
                <a:spcPts val="0"/>
              </a:spcBef>
              <a:spcAft>
                <a:spcPts val="0"/>
              </a:spcAft>
              <a:buClr>
                <a:schemeClr val="lt1"/>
              </a:buClr>
              <a:buSzPts val="1400"/>
              <a:buFont typeface="Poppins Light"/>
              <a:buNone/>
              <a:defRPr>
                <a:solidFill>
                  <a:schemeClr val="lt1"/>
                </a:solidFill>
                <a:latin typeface="Poppins Light"/>
                <a:ea typeface="Poppins Light"/>
                <a:cs typeface="Poppins Light"/>
                <a:sym typeface="Poppins Light"/>
              </a:defRPr>
            </a:lvl3pPr>
            <a:lvl4pPr lvl="3">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4pPr>
            <a:lvl5pPr lvl="4">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5pPr>
            <a:lvl6pPr lvl="5">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6pPr>
            <a:lvl7pPr lvl="6">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7pPr>
            <a:lvl8pPr lvl="7">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8pPr>
            <a:lvl9pPr lvl="8">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9pPr>
          </a:lstStyle>
          <a:p>
            <a:endParaRPr/>
          </a:p>
        </p:txBody>
      </p:sp>
      <p:sp>
        <p:nvSpPr>
          <p:cNvPr id="2280" name="Google Shape;2280;p284"/>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281" name="Google Shape;2281;p284"/>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Normal 3">
  <p:cSld name="TITLE_1_1_4">
    <p:bg>
      <p:bgPr>
        <a:solidFill>
          <a:srgbClr val="FAF1EC"/>
        </a:solidFill>
        <a:effectLst/>
      </p:bgPr>
    </p:bg>
    <p:spTree>
      <p:nvGrpSpPr>
        <p:cNvPr id="1" name="Shape 2282"/>
        <p:cNvGrpSpPr/>
        <p:nvPr/>
      </p:nvGrpSpPr>
      <p:grpSpPr>
        <a:xfrm>
          <a:off x="0" y="0"/>
          <a:ext cx="0" cy="0"/>
          <a:chOff x="0" y="0"/>
          <a:chExt cx="0" cy="0"/>
        </a:xfrm>
      </p:grpSpPr>
      <p:pic>
        <p:nvPicPr>
          <p:cNvPr id="2283" name="Google Shape;2283;p285"/>
          <p:cNvPicPr preferRelativeResize="0"/>
          <p:nvPr/>
        </p:nvPicPr>
        <p:blipFill rotWithShape="1">
          <a:blip r:embed="rId2">
            <a:alphaModFix/>
          </a:blip>
          <a:srcRect/>
          <a:stretch/>
        </p:blipFill>
        <p:spPr>
          <a:xfrm>
            <a:off x="8742650" y="4920396"/>
            <a:ext cx="340194" cy="218869"/>
          </a:xfrm>
          <a:prstGeom prst="rect">
            <a:avLst/>
          </a:prstGeom>
          <a:noFill/>
          <a:ln>
            <a:noFill/>
          </a:ln>
        </p:spPr>
      </p:pic>
      <p:sp>
        <p:nvSpPr>
          <p:cNvPr id="2284" name="Google Shape;2284;p285"/>
          <p:cNvSpPr txBox="1">
            <a:spLocks noGrp="1"/>
          </p:cNvSpPr>
          <p:nvPr>
            <p:ph type="sldNum" idx="12"/>
          </p:nvPr>
        </p:nvSpPr>
        <p:spPr>
          <a:xfrm>
            <a:off x="1189475" y="165701"/>
            <a:ext cx="300900" cy="122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1pPr>
            <a:lvl2pPr marL="0" marR="0" lvl="1"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2pPr>
            <a:lvl3pPr marL="0" marR="0" lvl="2"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3pPr>
            <a:lvl4pPr marL="0" marR="0" lvl="3"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4pPr>
            <a:lvl5pPr marL="0" marR="0" lvl="4"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5pPr>
            <a:lvl6pPr marL="0" marR="0" lvl="5"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6pPr>
            <a:lvl7pPr marL="0" marR="0" lvl="6"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7pPr>
            <a:lvl8pPr marL="0" marR="0" lvl="7"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8pPr>
            <a:lvl9pPr marL="0" marR="0" lvl="8"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285" name="Google Shape;2285;p285"/>
          <p:cNvSpPr txBox="1">
            <a:spLocks noGrp="1"/>
          </p:cNvSpPr>
          <p:nvPr>
            <p:ph type="subTitle" idx="1"/>
          </p:nvPr>
        </p:nvSpPr>
        <p:spPr>
          <a:xfrm>
            <a:off x="425725" y="4868525"/>
            <a:ext cx="8195100" cy="328500"/>
          </a:xfrm>
          <a:prstGeom prst="rect">
            <a:avLst/>
          </a:prstGeom>
          <a:noFill/>
          <a:ln>
            <a:noFill/>
          </a:ln>
        </p:spPr>
        <p:txBody>
          <a:bodyPr spcFirstLastPara="1" wrap="square" lIns="0" tIns="0" rIns="228600" bIns="0" anchor="ctr" anchorCtr="0">
            <a:noAutofit/>
          </a:bodyPr>
          <a:lstStyle>
            <a:lvl1pPr lvl="0" algn="l">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gn="l">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gn="l">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gn="l">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gn="l">
              <a:lnSpc>
                <a:spcPct val="100000"/>
              </a:lnSpc>
              <a:spcBef>
                <a:spcPts val="0"/>
              </a:spcBef>
              <a:spcAft>
                <a:spcPts val="0"/>
              </a:spcAft>
              <a:buSzPts val="700"/>
              <a:buNone/>
              <a:defRPr sz="700"/>
            </a:lvl5pPr>
            <a:lvl6pPr lvl="5" algn="l">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gn="l">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gn="l">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gn="l">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Normal 6">
  <p:cSld name="TITLE_1_1_7">
    <p:bg>
      <p:bgPr>
        <a:solidFill>
          <a:srgbClr val="FAF1EC"/>
        </a:solidFill>
        <a:effectLst/>
      </p:bgPr>
    </p:bg>
    <p:spTree>
      <p:nvGrpSpPr>
        <p:cNvPr id="1" name="Shape 2286"/>
        <p:cNvGrpSpPr/>
        <p:nvPr/>
      </p:nvGrpSpPr>
      <p:grpSpPr>
        <a:xfrm>
          <a:off x="0" y="0"/>
          <a:ext cx="0" cy="0"/>
          <a:chOff x="0" y="0"/>
          <a:chExt cx="0" cy="0"/>
        </a:xfrm>
      </p:grpSpPr>
      <p:pic>
        <p:nvPicPr>
          <p:cNvPr id="2287" name="Google Shape;2287;p286"/>
          <p:cNvPicPr preferRelativeResize="0"/>
          <p:nvPr/>
        </p:nvPicPr>
        <p:blipFill rotWithShape="1">
          <a:blip r:embed="rId2">
            <a:alphaModFix/>
          </a:blip>
          <a:srcRect/>
          <a:stretch/>
        </p:blipFill>
        <p:spPr>
          <a:xfrm>
            <a:off x="8742650" y="4920396"/>
            <a:ext cx="340194" cy="218869"/>
          </a:xfrm>
          <a:prstGeom prst="rect">
            <a:avLst/>
          </a:prstGeom>
          <a:noFill/>
          <a:ln>
            <a:noFill/>
          </a:ln>
        </p:spPr>
      </p:pic>
      <p:sp>
        <p:nvSpPr>
          <p:cNvPr id="2288" name="Google Shape;2288;p286"/>
          <p:cNvSpPr txBox="1">
            <a:spLocks noGrp="1"/>
          </p:cNvSpPr>
          <p:nvPr>
            <p:ph type="subTitle" idx="1"/>
          </p:nvPr>
        </p:nvSpPr>
        <p:spPr>
          <a:xfrm>
            <a:off x="425725" y="4868525"/>
            <a:ext cx="8195100" cy="328500"/>
          </a:xfrm>
          <a:prstGeom prst="rect">
            <a:avLst/>
          </a:prstGeom>
          <a:noFill/>
          <a:ln>
            <a:noFill/>
          </a:ln>
        </p:spPr>
        <p:txBody>
          <a:bodyPr spcFirstLastPara="1" wrap="square" lIns="0" tIns="0" rIns="228600" bIns="0" anchor="ctr" anchorCtr="0">
            <a:noAutofit/>
          </a:bodyPr>
          <a:lstStyle>
            <a:lvl1pPr lvl="0" algn="l">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gn="l">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gn="l">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gn="l">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gn="l">
              <a:lnSpc>
                <a:spcPct val="100000"/>
              </a:lnSpc>
              <a:spcBef>
                <a:spcPts val="0"/>
              </a:spcBef>
              <a:spcAft>
                <a:spcPts val="0"/>
              </a:spcAft>
              <a:buSzPts val="700"/>
              <a:buNone/>
              <a:defRPr sz="700"/>
            </a:lvl5pPr>
            <a:lvl6pPr lvl="5" algn="l">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gn="l">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gn="l">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gn="l">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1">
  <p:cSld name="TITLE_1_1_1_1_1_1_1">
    <p:bg>
      <p:bgPr>
        <a:solidFill>
          <a:srgbClr val="FFFFFF"/>
        </a:solidFill>
        <a:effectLst/>
      </p:bgPr>
    </p:bg>
    <p:spTree>
      <p:nvGrpSpPr>
        <p:cNvPr id="1" name="Shape 175"/>
        <p:cNvGrpSpPr/>
        <p:nvPr/>
      </p:nvGrpSpPr>
      <p:grpSpPr>
        <a:xfrm>
          <a:off x="0" y="0"/>
          <a:ext cx="0" cy="0"/>
          <a:chOff x="0" y="0"/>
          <a:chExt cx="0" cy="0"/>
        </a:xfrm>
      </p:grpSpPr>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Normal 4">
  <p:cSld name="TITLE_1_1_5">
    <p:bg>
      <p:bgPr>
        <a:solidFill>
          <a:srgbClr val="FAF1EC"/>
        </a:solidFill>
        <a:effectLst/>
      </p:bgPr>
    </p:bg>
    <p:spTree>
      <p:nvGrpSpPr>
        <p:cNvPr id="1" name="Shape 2289"/>
        <p:cNvGrpSpPr/>
        <p:nvPr/>
      </p:nvGrpSpPr>
      <p:grpSpPr>
        <a:xfrm>
          <a:off x="0" y="0"/>
          <a:ext cx="0" cy="0"/>
          <a:chOff x="0" y="0"/>
          <a:chExt cx="0" cy="0"/>
        </a:xfrm>
      </p:grpSpPr>
      <p:pic>
        <p:nvPicPr>
          <p:cNvPr id="2290" name="Google Shape;2290;p287"/>
          <p:cNvPicPr preferRelativeResize="0"/>
          <p:nvPr/>
        </p:nvPicPr>
        <p:blipFill rotWithShape="1">
          <a:blip r:embed="rId2">
            <a:alphaModFix/>
          </a:blip>
          <a:srcRect/>
          <a:stretch/>
        </p:blipFill>
        <p:spPr>
          <a:xfrm>
            <a:off x="8742650" y="4920396"/>
            <a:ext cx="340194" cy="218869"/>
          </a:xfrm>
          <a:prstGeom prst="rect">
            <a:avLst/>
          </a:prstGeom>
          <a:noFill/>
          <a:ln>
            <a:noFill/>
          </a:ln>
        </p:spPr>
      </p:pic>
      <p:sp>
        <p:nvSpPr>
          <p:cNvPr id="2291" name="Google Shape;2291;p287"/>
          <p:cNvSpPr txBox="1">
            <a:spLocks noGrp="1"/>
          </p:cNvSpPr>
          <p:nvPr>
            <p:ph type="sldNum" idx="12"/>
          </p:nvPr>
        </p:nvSpPr>
        <p:spPr>
          <a:xfrm>
            <a:off x="1189475" y="165701"/>
            <a:ext cx="300900" cy="122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1pPr>
            <a:lvl2pPr marL="0" marR="0" lvl="1"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2pPr>
            <a:lvl3pPr marL="0" marR="0" lvl="2"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3pPr>
            <a:lvl4pPr marL="0" marR="0" lvl="3"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4pPr>
            <a:lvl5pPr marL="0" marR="0" lvl="4"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5pPr>
            <a:lvl6pPr marL="0" marR="0" lvl="5"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6pPr>
            <a:lvl7pPr marL="0" marR="0" lvl="6"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7pPr>
            <a:lvl8pPr marL="0" marR="0" lvl="7"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8pPr>
            <a:lvl9pPr marL="0" marR="0" lvl="8"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292" name="Google Shape;2292;p287"/>
          <p:cNvSpPr txBox="1">
            <a:spLocks noGrp="1"/>
          </p:cNvSpPr>
          <p:nvPr>
            <p:ph type="subTitle" idx="1"/>
          </p:nvPr>
        </p:nvSpPr>
        <p:spPr>
          <a:xfrm>
            <a:off x="425725" y="4868525"/>
            <a:ext cx="8195100" cy="328500"/>
          </a:xfrm>
          <a:prstGeom prst="rect">
            <a:avLst/>
          </a:prstGeom>
          <a:noFill/>
          <a:ln>
            <a:noFill/>
          </a:ln>
        </p:spPr>
        <p:txBody>
          <a:bodyPr spcFirstLastPara="1" wrap="square" lIns="0" tIns="0" rIns="228600" bIns="0" anchor="ctr" anchorCtr="0">
            <a:noAutofit/>
          </a:bodyPr>
          <a:lstStyle>
            <a:lvl1pPr lvl="0" algn="l">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gn="l">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gn="l">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gn="l">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gn="l">
              <a:lnSpc>
                <a:spcPct val="100000"/>
              </a:lnSpc>
              <a:spcBef>
                <a:spcPts val="0"/>
              </a:spcBef>
              <a:spcAft>
                <a:spcPts val="0"/>
              </a:spcAft>
              <a:buSzPts val="700"/>
              <a:buNone/>
              <a:defRPr sz="700"/>
            </a:lvl5pPr>
            <a:lvl6pPr lvl="5" algn="l">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gn="l">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gn="l">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gn="l">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Normal 8">
  <p:cSld name="TITLE_1_1_9">
    <p:bg>
      <p:bgPr>
        <a:solidFill>
          <a:srgbClr val="FAF1EC"/>
        </a:solidFill>
        <a:effectLst/>
      </p:bgPr>
    </p:bg>
    <p:spTree>
      <p:nvGrpSpPr>
        <p:cNvPr id="1" name="Shape 2293"/>
        <p:cNvGrpSpPr/>
        <p:nvPr/>
      </p:nvGrpSpPr>
      <p:grpSpPr>
        <a:xfrm>
          <a:off x="0" y="0"/>
          <a:ext cx="0" cy="0"/>
          <a:chOff x="0" y="0"/>
          <a:chExt cx="0" cy="0"/>
        </a:xfrm>
      </p:grpSpPr>
      <p:pic>
        <p:nvPicPr>
          <p:cNvPr id="2294" name="Google Shape;2294;p288"/>
          <p:cNvPicPr preferRelativeResize="0"/>
          <p:nvPr/>
        </p:nvPicPr>
        <p:blipFill rotWithShape="1">
          <a:blip r:embed="rId2">
            <a:alphaModFix/>
          </a:blip>
          <a:srcRect/>
          <a:stretch/>
        </p:blipFill>
        <p:spPr>
          <a:xfrm>
            <a:off x="8742650" y="4920396"/>
            <a:ext cx="344729" cy="221787"/>
          </a:xfrm>
          <a:prstGeom prst="rect">
            <a:avLst/>
          </a:prstGeom>
          <a:noFill/>
          <a:ln>
            <a:noFill/>
          </a:ln>
        </p:spPr>
      </p:pic>
      <p:sp>
        <p:nvSpPr>
          <p:cNvPr id="2295" name="Google Shape;2295;p288"/>
          <p:cNvSpPr txBox="1">
            <a:spLocks noGrp="1"/>
          </p:cNvSpPr>
          <p:nvPr>
            <p:ph type="sldNum" idx="12"/>
          </p:nvPr>
        </p:nvSpPr>
        <p:spPr>
          <a:xfrm>
            <a:off x="1189475" y="165701"/>
            <a:ext cx="300900" cy="122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1pPr>
            <a:lvl2pPr marL="0" marR="0" lvl="1"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2pPr>
            <a:lvl3pPr marL="0" marR="0" lvl="2"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3pPr>
            <a:lvl4pPr marL="0" marR="0" lvl="3"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4pPr>
            <a:lvl5pPr marL="0" marR="0" lvl="4"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5pPr>
            <a:lvl6pPr marL="0" marR="0" lvl="5"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6pPr>
            <a:lvl7pPr marL="0" marR="0" lvl="6"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7pPr>
            <a:lvl8pPr marL="0" marR="0" lvl="7"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8pPr>
            <a:lvl9pPr marL="0" marR="0" lvl="8"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296" name="Google Shape;2296;p288"/>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00000"/>
              </a:buClr>
              <a:buSzPts val="600"/>
              <a:buFont typeface="Arial"/>
              <a:buNone/>
            </a:pPr>
            <a:r>
              <a:rPr lang="en" sz="600" b="0" i="0" u="none" strike="noStrike" cap="none">
                <a:solidFill>
                  <a:srgbClr val="000000"/>
                </a:solidFill>
                <a:latin typeface="Roboto Mono"/>
                <a:ea typeface="Roboto Mono"/>
                <a:cs typeface="Roboto Mono"/>
                <a:sym typeface="Roboto Mono"/>
              </a:rPr>
              <a:t>Tripadvisor</a:t>
            </a:r>
            <a:endParaRPr sz="600" b="0" i="0" u="none" strike="noStrike" cap="none">
              <a:solidFill>
                <a:srgbClr val="000000"/>
              </a:solidFill>
              <a:latin typeface="Roboto Mono"/>
              <a:ea typeface="Roboto Mono"/>
              <a:cs typeface="Roboto Mono"/>
              <a:sym typeface="Roboto Mono"/>
            </a:endParaRPr>
          </a:p>
        </p:txBody>
      </p:sp>
      <p:sp>
        <p:nvSpPr>
          <p:cNvPr id="2297" name="Google Shape;2297;p288"/>
          <p:cNvSpPr txBox="1">
            <a:spLocks noGrp="1"/>
          </p:cNvSpPr>
          <p:nvPr>
            <p:ph type="subTitle" idx="1"/>
          </p:nvPr>
        </p:nvSpPr>
        <p:spPr>
          <a:xfrm>
            <a:off x="425725" y="4868525"/>
            <a:ext cx="8195100" cy="328500"/>
          </a:xfrm>
          <a:prstGeom prst="rect">
            <a:avLst/>
          </a:prstGeom>
          <a:noFill/>
          <a:ln>
            <a:noFill/>
          </a:ln>
        </p:spPr>
        <p:txBody>
          <a:bodyPr spcFirstLastPara="1" wrap="square" lIns="0" tIns="0" rIns="228600" bIns="0" anchor="ctr" anchorCtr="0">
            <a:noAutofit/>
          </a:bodyPr>
          <a:lstStyle>
            <a:lvl1pPr lvl="0" algn="l">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gn="l">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gn="l">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gn="l">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gn="l">
              <a:lnSpc>
                <a:spcPct val="100000"/>
              </a:lnSpc>
              <a:spcBef>
                <a:spcPts val="0"/>
              </a:spcBef>
              <a:spcAft>
                <a:spcPts val="0"/>
              </a:spcAft>
              <a:buSzPts val="700"/>
              <a:buNone/>
              <a:defRPr sz="700"/>
            </a:lvl5pPr>
            <a:lvl6pPr lvl="5" algn="l">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gn="l">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gn="l">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gn="l">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Normal 5">
  <p:cSld name="TITLE_1_1_6">
    <p:bg>
      <p:bgPr>
        <a:solidFill>
          <a:srgbClr val="FAF1EC"/>
        </a:solidFill>
        <a:effectLst/>
      </p:bgPr>
    </p:bg>
    <p:spTree>
      <p:nvGrpSpPr>
        <p:cNvPr id="1" name="Shape 2298"/>
        <p:cNvGrpSpPr/>
        <p:nvPr/>
      </p:nvGrpSpPr>
      <p:grpSpPr>
        <a:xfrm>
          <a:off x="0" y="0"/>
          <a:ext cx="0" cy="0"/>
          <a:chOff x="0" y="0"/>
          <a:chExt cx="0" cy="0"/>
        </a:xfrm>
      </p:grpSpPr>
      <p:pic>
        <p:nvPicPr>
          <p:cNvPr id="2299" name="Google Shape;2299;p289"/>
          <p:cNvPicPr preferRelativeResize="0"/>
          <p:nvPr/>
        </p:nvPicPr>
        <p:blipFill rotWithShape="1">
          <a:blip r:embed="rId2">
            <a:alphaModFix/>
          </a:blip>
          <a:srcRect/>
          <a:stretch/>
        </p:blipFill>
        <p:spPr>
          <a:xfrm>
            <a:off x="8742650" y="4920396"/>
            <a:ext cx="340194" cy="218869"/>
          </a:xfrm>
          <a:prstGeom prst="rect">
            <a:avLst/>
          </a:prstGeom>
          <a:noFill/>
          <a:ln>
            <a:noFill/>
          </a:ln>
        </p:spPr>
      </p:pic>
      <p:sp>
        <p:nvSpPr>
          <p:cNvPr id="2300" name="Google Shape;2300;p289"/>
          <p:cNvSpPr txBox="1">
            <a:spLocks noGrp="1"/>
          </p:cNvSpPr>
          <p:nvPr>
            <p:ph type="sldNum" idx="12"/>
          </p:nvPr>
        </p:nvSpPr>
        <p:spPr>
          <a:xfrm>
            <a:off x="1189475" y="165701"/>
            <a:ext cx="300900" cy="122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1pPr>
            <a:lvl2pPr marL="0" marR="0" lvl="1"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2pPr>
            <a:lvl3pPr marL="0" marR="0" lvl="2"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3pPr>
            <a:lvl4pPr marL="0" marR="0" lvl="3"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4pPr>
            <a:lvl5pPr marL="0" marR="0" lvl="4"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5pPr>
            <a:lvl6pPr marL="0" marR="0" lvl="5"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6pPr>
            <a:lvl7pPr marL="0" marR="0" lvl="6"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7pPr>
            <a:lvl8pPr marL="0" marR="0" lvl="7"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8pPr>
            <a:lvl9pPr marL="0" marR="0" lvl="8"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301" name="Google Shape;2301;p289"/>
          <p:cNvSpPr txBox="1">
            <a:spLocks noGrp="1"/>
          </p:cNvSpPr>
          <p:nvPr>
            <p:ph type="subTitle" idx="1"/>
          </p:nvPr>
        </p:nvSpPr>
        <p:spPr>
          <a:xfrm>
            <a:off x="425725" y="4868525"/>
            <a:ext cx="8195100" cy="328500"/>
          </a:xfrm>
          <a:prstGeom prst="rect">
            <a:avLst/>
          </a:prstGeom>
          <a:noFill/>
          <a:ln>
            <a:noFill/>
          </a:ln>
        </p:spPr>
        <p:txBody>
          <a:bodyPr spcFirstLastPara="1" wrap="square" lIns="0" tIns="0" rIns="228600" bIns="0" anchor="ctr" anchorCtr="0">
            <a:noAutofit/>
          </a:bodyPr>
          <a:lstStyle>
            <a:lvl1pPr lvl="0" algn="l">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gn="l">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gn="l">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gn="l">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gn="l">
              <a:lnSpc>
                <a:spcPct val="100000"/>
              </a:lnSpc>
              <a:spcBef>
                <a:spcPts val="0"/>
              </a:spcBef>
              <a:spcAft>
                <a:spcPts val="0"/>
              </a:spcAft>
              <a:buSzPts val="700"/>
              <a:buNone/>
              <a:defRPr sz="700"/>
            </a:lvl5pPr>
            <a:lvl6pPr lvl="5" algn="l">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gn="l">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gn="l">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gn="l">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Normal 7">
  <p:cSld name="TITLE_1_1_8">
    <p:bg>
      <p:bgPr>
        <a:solidFill>
          <a:srgbClr val="FAF1EC"/>
        </a:solidFill>
        <a:effectLst/>
      </p:bgPr>
    </p:bg>
    <p:spTree>
      <p:nvGrpSpPr>
        <p:cNvPr id="1" name="Shape 2302"/>
        <p:cNvGrpSpPr/>
        <p:nvPr/>
      </p:nvGrpSpPr>
      <p:grpSpPr>
        <a:xfrm>
          <a:off x="0" y="0"/>
          <a:ext cx="0" cy="0"/>
          <a:chOff x="0" y="0"/>
          <a:chExt cx="0" cy="0"/>
        </a:xfrm>
      </p:grpSpPr>
      <p:pic>
        <p:nvPicPr>
          <p:cNvPr id="2303" name="Google Shape;2303;p290"/>
          <p:cNvPicPr preferRelativeResize="0"/>
          <p:nvPr/>
        </p:nvPicPr>
        <p:blipFill rotWithShape="1">
          <a:blip r:embed="rId2">
            <a:alphaModFix/>
          </a:blip>
          <a:srcRect/>
          <a:stretch/>
        </p:blipFill>
        <p:spPr>
          <a:xfrm>
            <a:off x="8742650" y="4920396"/>
            <a:ext cx="340194" cy="218869"/>
          </a:xfrm>
          <a:prstGeom prst="rect">
            <a:avLst/>
          </a:prstGeom>
          <a:noFill/>
          <a:ln>
            <a:noFill/>
          </a:ln>
        </p:spPr>
      </p:pic>
      <p:sp>
        <p:nvSpPr>
          <p:cNvPr id="2304" name="Google Shape;2304;p290"/>
          <p:cNvSpPr txBox="1">
            <a:spLocks noGrp="1"/>
          </p:cNvSpPr>
          <p:nvPr>
            <p:ph type="sldNum" idx="12"/>
          </p:nvPr>
        </p:nvSpPr>
        <p:spPr>
          <a:xfrm>
            <a:off x="1189475" y="165701"/>
            <a:ext cx="300900" cy="122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1pPr>
            <a:lvl2pPr marL="0" marR="0" lvl="1"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2pPr>
            <a:lvl3pPr marL="0" marR="0" lvl="2"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3pPr>
            <a:lvl4pPr marL="0" marR="0" lvl="3"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4pPr>
            <a:lvl5pPr marL="0" marR="0" lvl="4"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5pPr>
            <a:lvl6pPr marL="0" marR="0" lvl="5"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6pPr>
            <a:lvl7pPr marL="0" marR="0" lvl="6"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7pPr>
            <a:lvl8pPr marL="0" marR="0" lvl="7"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8pPr>
            <a:lvl9pPr marL="0" marR="0" lvl="8"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305" name="Google Shape;2305;p290"/>
          <p:cNvSpPr txBox="1">
            <a:spLocks noGrp="1"/>
          </p:cNvSpPr>
          <p:nvPr>
            <p:ph type="subTitle" idx="1"/>
          </p:nvPr>
        </p:nvSpPr>
        <p:spPr>
          <a:xfrm>
            <a:off x="425725" y="4868525"/>
            <a:ext cx="8195100" cy="328500"/>
          </a:xfrm>
          <a:prstGeom prst="rect">
            <a:avLst/>
          </a:prstGeom>
          <a:noFill/>
          <a:ln>
            <a:noFill/>
          </a:ln>
        </p:spPr>
        <p:txBody>
          <a:bodyPr spcFirstLastPara="1" wrap="square" lIns="0" tIns="0" rIns="228600" bIns="0" anchor="ctr" anchorCtr="0">
            <a:noAutofit/>
          </a:bodyPr>
          <a:lstStyle>
            <a:lvl1pPr lvl="0" algn="l">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gn="l">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gn="l">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gn="l">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gn="l">
              <a:lnSpc>
                <a:spcPct val="100000"/>
              </a:lnSpc>
              <a:spcBef>
                <a:spcPts val="0"/>
              </a:spcBef>
              <a:spcAft>
                <a:spcPts val="0"/>
              </a:spcAft>
              <a:buSzPts val="700"/>
              <a:buNone/>
              <a:defRPr sz="700"/>
            </a:lvl5pPr>
            <a:lvl6pPr lvl="5" algn="l">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gn="l">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gn="l">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gn="l">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Divider">
  <p:cSld name="TITLE_1_1_1_1_1_1_1_1">
    <p:bg>
      <p:bgPr>
        <a:solidFill>
          <a:schemeClr val="lt1"/>
        </a:solidFill>
        <a:effectLst/>
      </p:bgPr>
    </p:bg>
    <p:spTree>
      <p:nvGrpSpPr>
        <p:cNvPr id="1" name="Shape 2306"/>
        <p:cNvGrpSpPr/>
        <p:nvPr/>
      </p:nvGrpSpPr>
      <p:grpSpPr>
        <a:xfrm>
          <a:off x="0" y="0"/>
          <a:ext cx="0" cy="0"/>
          <a:chOff x="0" y="0"/>
          <a:chExt cx="0" cy="0"/>
        </a:xfrm>
      </p:grpSpPr>
      <p:sp>
        <p:nvSpPr>
          <p:cNvPr id="2307" name="Google Shape;2307;p291"/>
          <p:cNvSpPr txBox="1">
            <a:spLocks noGrp="1"/>
          </p:cNvSpPr>
          <p:nvPr>
            <p:ph type="ctrTitle"/>
          </p:nvPr>
        </p:nvSpPr>
        <p:spPr>
          <a:xfrm>
            <a:off x="425725" y="1481638"/>
            <a:ext cx="7129500" cy="2248800"/>
          </a:xfrm>
          <a:prstGeom prst="rect">
            <a:avLst/>
          </a:prstGeom>
        </p:spPr>
        <p:txBody>
          <a:bodyPr spcFirstLastPara="1" wrap="square" lIns="0" tIns="0" rIns="228600" bIns="0" anchor="ctr" anchorCtr="0">
            <a:noAutofit/>
          </a:bodyPr>
          <a:lstStyle>
            <a:lvl1pPr lvl="0">
              <a:lnSpc>
                <a:spcPct val="90000"/>
              </a:lnSpc>
              <a:spcBef>
                <a:spcPts val="0"/>
              </a:spcBef>
              <a:spcAft>
                <a:spcPts val="0"/>
              </a:spcAft>
              <a:buSzPts val="6000"/>
              <a:buNone/>
              <a:defRPr sz="6000"/>
            </a:lvl1pPr>
            <a:lvl2pPr lvl="1">
              <a:lnSpc>
                <a:spcPct val="90000"/>
              </a:lnSpc>
              <a:spcBef>
                <a:spcPts val="0"/>
              </a:spcBef>
              <a:spcAft>
                <a:spcPts val="0"/>
              </a:spcAft>
              <a:buSzPts val="6000"/>
              <a:buNone/>
              <a:defRPr sz="6000"/>
            </a:lvl2pPr>
            <a:lvl3pPr lvl="2">
              <a:lnSpc>
                <a:spcPct val="90000"/>
              </a:lnSpc>
              <a:spcBef>
                <a:spcPts val="0"/>
              </a:spcBef>
              <a:spcAft>
                <a:spcPts val="0"/>
              </a:spcAft>
              <a:buSzPts val="6000"/>
              <a:buNone/>
              <a:defRPr sz="6000"/>
            </a:lvl3pPr>
            <a:lvl4pPr lvl="3">
              <a:lnSpc>
                <a:spcPct val="90000"/>
              </a:lnSpc>
              <a:spcBef>
                <a:spcPts val="0"/>
              </a:spcBef>
              <a:spcAft>
                <a:spcPts val="0"/>
              </a:spcAft>
              <a:buSzPts val="6000"/>
              <a:buNone/>
              <a:defRPr sz="6000"/>
            </a:lvl4pPr>
            <a:lvl5pPr lvl="4">
              <a:lnSpc>
                <a:spcPct val="90000"/>
              </a:lnSpc>
              <a:spcBef>
                <a:spcPts val="0"/>
              </a:spcBef>
              <a:spcAft>
                <a:spcPts val="0"/>
              </a:spcAft>
              <a:buSzPts val="6000"/>
              <a:buNone/>
              <a:defRPr sz="6000"/>
            </a:lvl5pPr>
            <a:lvl6pPr lvl="5">
              <a:lnSpc>
                <a:spcPct val="90000"/>
              </a:lnSpc>
              <a:spcBef>
                <a:spcPts val="0"/>
              </a:spcBef>
              <a:spcAft>
                <a:spcPts val="0"/>
              </a:spcAft>
              <a:buSzPts val="6000"/>
              <a:buNone/>
              <a:defRPr sz="6000"/>
            </a:lvl6pPr>
            <a:lvl7pPr lvl="6">
              <a:lnSpc>
                <a:spcPct val="90000"/>
              </a:lnSpc>
              <a:spcBef>
                <a:spcPts val="0"/>
              </a:spcBef>
              <a:spcAft>
                <a:spcPts val="0"/>
              </a:spcAft>
              <a:buSzPts val="6000"/>
              <a:buNone/>
              <a:defRPr sz="6000"/>
            </a:lvl7pPr>
            <a:lvl8pPr lvl="7">
              <a:lnSpc>
                <a:spcPct val="90000"/>
              </a:lnSpc>
              <a:spcBef>
                <a:spcPts val="0"/>
              </a:spcBef>
              <a:spcAft>
                <a:spcPts val="0"/>
              </a:spcAft>
              <a:buSzPts val="6000"/>
              <a:buNone/>
              <a:defRPr sz="6000"/>
            </a:lvl8pPr>
            <a:lvl9pPr lvl="8">
              <a:lnSpc>
                <a:spcPct val="90000"/>
              </a:lnSpc>
              <a:spcBef>
                <a:spcPts val="0"/>
              </a:spcBef>
              <a:spcAft>
                <a:spcPts val="0"/>
              </a:spcAft>
              <a:buSzPts val="6000"/>
              <a:buNone/>
              <a:defRPr sz="6000"/>
            </a:lvl9pPr>
          </a:lstStyle>
          <a:p>
            <a:endParaRPr/>
          </a:p>
        </p:txBody>
      </p:sp>
      <p:pic>
        <p:nvPicPr>
          <p:cNvPr id="2308" name="Google Shape;2308;p291"/>
          <p:cNvPicPr preferRelativeResize="0"/>
          <p:nvPr/>
        </p:nvPicPr>
        <p:blipFill>
          <a:blip r:embed="rId2">
            <a:alphaModFix/>
          </a:blip>
          <a:stretch>
            <a:fillRect/>
          </a:stretch>
        </p:blipFill>
        <p:spPr>
          <a:xfrm>
            <a:off x="413562" y="4258618"/>
            <a:ext cx="468175" cy="468175"/>
          </a:xfrm>
          <a:prstGeom prst="rect">
            <a:avLst/>
          </a:prstGeom>
          <a:noFill/>
          <a:ln>
            <a:noFill/>
          </a:ln>
        </p:spPr>
      </p:pic>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blank Black Wanderlab">
  <p:cSld name="CUSTOM_3_1_2">
    <p:bg>
      <p:bgPr>
        <a:solidFill>
          <a:schemeClr val="dk1"/>
        </a:solidFill>
        <a:effectLst/>
      </p:bgPr>
    </p:bg>
    <p:spTree>
      <p:nvGrpSpPr>
        <p:cNvPr id="1" name="Shape 2309"/>
        <p:cNvGrpSpPr/>
        <p:nvPr/>
      </p:nvGrpSpPr>
      <p:grpSpPr>
        <a:xfrm>
          <a:off x="0" y="0"/>
          <a:ext cx="0" cy="0"/>
          <a:chOff x="0" y="0"/>
          <a:chExt cx="0" cy="0"/>
        </a:xfrm>
      </p:grpSpPr>
      <p:sp>
        <p:nvSpPr>
          <p:cNvPr id="2310" name="Google Shape;2310;p292"/>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rgbClr val="FFFFFF"/>
              </a:buClr>
              <a:buSzPts val="800"/>
              <a:buFont typeface="Roboto Mono"/>
              <a:buNone/>
              <a:defRPr sz="800">
                <a:solidFill>
                  <a:srgbClr val="FFFFFF"/>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2311" name="Google Shape;2311;p292"/>
          <p:cNvPicPr preferRelativeResize="0"/>
          <p:nvPr/>
        </p:nvPicPr>
        <p:blipFill>
          <a:blip r:embed="rId2">
            <a:alphaModFix/>
          </a:blip>
          <a:stretch>
            <a:fillRect/>
          </a:stretch>
        </p:blipFill>
        <p:spPr>
          <a:xfrm>
            <a:off x="115675" y="4923212"/>
            <a:ext cx="165325" cy="165325"/>
          </a:xfrm>
          <a:prstGeom prst="rect">
            <a:avLst/>
          </a:prstGeom>
          <a:noFill/>
          <a:ln>
            <a:noFill/>
          </a:ln>
        </p:spPr>
      </p:pic>
      <p:sp>
        <p:nvSpPr>
          <p:cNvPr id="2312" name="Google Shape;2312;p292"/>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2313" name="Google Shape;2313;p292"/>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Blank_Wanderlab">
  <p:cSld name="Blank">
    <p:bg>
      <p:bgPr>
        <a:solidFill>
          <a:schemeClr val="dk1"/>
        </a:solidFill>
        <a:effectLst/>
      </p:bgPr>
    </p:bg>
    <p:spTree>
      <p:nvGrpSpPr>
        <p:cNvPr id="1" name="Shape 2314"/>
        <p:cNvGrpSpPr/>
        <p:nvPr/>
      </p:nvGrpSpPr>
      <p:grpSpPr>
        <a:xfrm>
          <a:off x="0" y="0"/>
          <a:ext cx="0" cy="0"/>
          <a:chOff x="0" y="0"/>
          <a:chExt cx="0" cy="0"/>
        </a:xfrm>
      </p:grpSpPr>
      <p:pic>
        <p:nvPicPr>
          <p:cNvPr id="2315" name="Google Shape;2315;p293"/>
          <p:cNvPicPr preferRelativeResize="0"/>
          <p:nvPr/>
        </p:nvPicPr>
        <p:blipFill>
          <a:blip r:embed="rId2">
            <a:alphaModFix/>
          </a:blip>
          <a:stretch>
            <a:fillRect/>
          </a:stretch>
        </p:blipFill>
        <p:spPr>
          <a:xfrm>
            <a:off x="115675" y="4923212"/>
            <a:ext cx="165325" cy="165325"/>
          </a:xfrm>
          <a:prstGeom prst="rect">
            <a:avLst/>
          </a:prstGeom>
          <a:noFill/>
          <a:ln>
            <a:noFill/>
          </a:ln>
        </p:spPr>
      </p:pic>
      <p:sp>
        <p:nvSpPr>
          <p:cNvPr id="2316" name="Google Shape;2316;p293"/>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2317" name="Google Shape;2317;p293"/>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extLst>
    <p:ext uri="{DCECCB84-F9BA-43D5-87BE-67443E8EF086}">
      <p15:sldGuideLst xmlns:p15="http://schemas.microsoft.com/office/powerpoint/2012/main">
        <p15:guide id="1" pos="295">
          <p15:clr>
            <a:srgbClr val="FA7B17"/>
          </p15:clr>
        </p15:guide>
        <p15:guide id="2" pos="5448">
          <p15:clr>
            <a:srgbClr val="FA7B17"/>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Blank_Wanderlab white">
  <p:cSld name="Blank_1">
    <p:spTree>
      <p:nvGrpSpPr>
        <p:cNvPr id="1" name="Shape 2318"/>
        <p:cNvGrpSpPr/>
        <p:nvPr/>
      </p:nvGrpSpPr>
      <p:grpSpPr>
        <a:xfrm>
          <a:off x="0" y="0"/>
          <a:ext cx="0" cy="0"/>
          <a:chOff x="0" y="0"/>
          <a:chExt cx="0" cy="0"/>
        </a:xfrm>
      </p:grpSpPr>
      <p:sp>
        <p:nvSpPr>
          <p:cNvPr id="2319" name="Google Shape;2319;p294"/>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2320" name="Google Shape;2320;p294"/>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321" name="Google Shape;2321;p294"/>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extLst>
    <p:ext uri="{DCECCB84-F9BA-43D5-87BE-67443E8EF086}">
      <p15:sldGuideLst xmlns:p15="http://schemas.microsoft.com/office/powerpoint/2012/main">
        <p15:guide id="1" pos="295">
          <p15:clr>
            <a:srgbClr val="FA7B17"/>
          </p15:clr>
        </p15:guide>
        <p15:guide id="2" pos="5448">
          <p15:clr>
            <a:srgbClr val="FA7B17"/>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Title + text">
  <p:cSld name="TITLE_1_1_1_2">
    <p:bg>
      <p:bgPr>
        <a:solidFill>
          <a:schemeClr val="lt1"/>
        </a:solidFill>
        <a:effectLst/>
      </p:bgPr>
    </p:bg>
    <p:spTree>
      <p:nvGrpSpPr>
        <p:cNvPr id="1" name="Shape 2322"/>
        <p:cNvGrpSpPr/>
        <p:nvPr/>
      </p:nvGrpSpPr>
      <p:grpSpPr>
        <a:xfrm>
          <a:off x="0" y="0"/>
          <a:ext cx="0" cy="0"/>
          <a:chOff x="0" y="0"/>
          <a:chExt cx="0" cy="0"/>
        </a:xfrm>
      </p:grpSpPr>
      <p:pic>
        <p:nvPicPr>
          <p:cNvPr id="2323" name="Google Shape;2323;p295"/>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2324" name="Google Shape;2324;p295"/>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325" name="Google Shape;2325;p295"/>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2326" name="Google Shape;2326;p295"/>
          <p:cNvSpPr txBox="1">
            <a:spLocks noGrp="1"/>
          </p:cNvSpPr>
          <p:nvPr>
            <p:ph type="ctrTitle"/>
          </p:nvPr>
        </p:nvSpPr>
        <p:spPr>
          <a:xfrm>
            <a:off x="425725" y="479050"/>
            <a:ext cx="8316900" cy="317700"/>
          </a:xfrm>
          <a:prstGeom prst="rect">
            <a:avLst/>
          </a:prstGeom>
        </p:spPr>
        <p:txBody>
          <a:bodyPr spcFirstLastPara="1" wrap="square" lIns="0" tIns="0" rIns="228600" bIns="0" anchor="t" anchorCtr="0">
            <a:sp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327" name="Google Shape;2327;p295"/>
          <p:cNvSpPr txBox="1">
            <a:spLocks noGrp="1"/>
          </p:cNvSpPr>
          <p:nvPr>
            <p:ph type="subTitle" idx="1"/>
          </p:nvPr>
        </p:nvSpPr>
        <p:spPr>
          <a:xfrm>
            <a:off x="425725" y="971900"/>
            <a:ext cx="8316900" cy="3264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2328" name="Google Shape;2328;p295"/>
          <p:cNvSpPr txBox="1">
            <a:spLocks noGrp="1"/>
          </p:cNvSpPr>
          <p:nvPr>
            <p:ph type="body" idx="2"/>
          </p:nvPr>
        </p:nvSpPr>
        <p:spPr>
          <a:xfrm>
            <a:off x="425725" y="1417800"/>
            <a:ext cx="4961700" cy="2794500"/>
          </a:xfrm>
          <a:prstGeom prst="rect">
            <a:avLst/>
          </a:prstGeom>
        </p:spPr>
        <p:txBody>
          <a:bodyPr spcFirstLastPara="1" wrap="square" lIns="0" tIns="0" rIns="91425"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Blank 2">
  <p:cSld name="TITLE_1_1_1_3_1">
    <p:bg>
      <p:bgPr>
        <a:solidFill>
          <a:schemeClr val="lt1"/>
        </a:solidFill>
        <a:effectLst/>
      </p:bgPr>
    </p:bg>
    <p:spTree>
      <p:nvGrpSpPr>
        <p:cNvPr id="1" name="Shape 2329"/>
        <p:cNvGrpSpPr/>
        <p:nvPr/>
      </p:nvGrpSpPr>
      <p:grpSpPr>
        <a:xfrm>
          <a:off x="0" y="0"/>
          <a:ext cx="0" cy="0"/>
          <a:chOff x="0" y="0"/>
          <a:chExt cx="0" cy="0"/>
        </a:xfrm>
      </p:grpSpPr>
      <p:sp>
        <p:nvSpPr>
          <p:cNvPr id="2330" name="Google Shape;2330;p296"/>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331" name="Google Shape;2331;p296"/>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pic>
        <p:nvPicPr>
          <p:cNvPr id="2332" name="Google Shape;2332;p296"/>
          <p:cNvPicPr preferRelativeResize="0"/>
          <p:nvPr/>
        </p:nvPicPr>
        <p:blipFill>
          <a:blip r:embed="rId2">
            <a:alphaModFix/>
          </a:blip>
          <a:stretch>
            <a:fillRect/>
          </a:stretch>
        </p:blipFill>
        <p:spPr>
          <a:xfrm>
            <a:off x="8682425" y="4866721"/>
            <a:ext cx="344729" cy="221787"/>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se Study">
  <p:cSld name="TITLE_1_1_1">
    <p:bg>
      <p:bgPr>
        <a:solidFill>
          <a:srgbClr val="FAF1EC"/>
        </a:solidFill>
        <a:effectLst/>
      </p:bgPr>
    </p:bg>
    <p:spTree>
      <p:nvGrpSpPr>
        <p:cNvPr id="1" name="Shape 176"/>
        <p:cNvGrpSpPr/>
        <p:nvPr/>
      </p:nvGrpSpPr>
      <p:grpSpPr>
        <a:xfrm>
          <a:off x="0" y="0"/>
          <a:ext cx="0" cy="0"/>
          <a:chOff x="0" y="0"/>
          <a:chExt cx="0" cy="0"/>
        </a:xfrm>
      </p:grpSpPr>
      <p:pic>
        <p:nvPicPr>
          <p:cNvPr id="177" name="Google Shape;177;p30"/>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178" name="Google Shape;178;p30"/>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rtl="0">
              <a:buNone/>
              <a:defRPr sz="500">
                <a:latin typeface="Roboto Mono"/>
                <a:ea typeface="Roboto Mono"/>
                <a:cs typeface="Roboto Mono"/>
                <a:sym typeface="Roboto Mono"/>
              </a:defRPr>
            </a:lvl1pPr>
            <a:lvl2pPr lvl="1" algn="l" rtl="0">
              <a:buNone/>
              <a:defRPr sz="500">
                <a:latin typeface="Roboto Mono"/>
                <a:ea typeface="Roboto Mono"/>
                <a:cs typeface="Roboto Mono"/>
                <a:sym typeface="Roboto Mono"/>
              </a:defRPr>
            </a:lvl2pPr>
            <a:lvl3pPr lvl="2" algn="l" rtl="0">
              <a:buNone/>
              <a:defRPr sz="500">
                <a:latin typeface="Roboto Mono"/>
                <a:ea typeface="Roboto Mono"/>
                <a:cs typeface="Roboto Mono"/>
                <a:sym typeface="Roboto Mono"/>
              </a:defRPr>
            </a:lvl3pPr>
            <a:lvl4pPr lvl="3" algn="l" rtl="0">
              <a:buNone/>
              <a:defRPr sz="500">
                <a:latin typeface="Roboto Mono"/>
                <a:ea typeface="Roboto Mono"/>
                <a:cs typeface="Roboto Mono"/>
                <a:sym typeface="Roboto Mono"/>
              </a:defRPr>
            </a:lvl4pPr>
            <a:lvl5pPr lvl="4" algn="l" rtl="0">
              <a:buNone/>
              <a:defRPr sz="500">
                <a:latin typeface="Roboto Mono"/>
                <a:ea typeface="Roboto Mono"/>
                <a:cs typeface="Roboto Mono"/>
                <a:sym typeface="Roboto Mono"/>
              </a:defRPr>
            </a:lvl5pPr>
            <a:lvl6pPr lvl="5" algn="l" rtl="0">
              <a:buNone/>
              <a:defRPr sz="500">
                <a:latin typeface="Roboto Mono"/>
                <a:ea typeface="Roboto Mono"/>
                <a:cs typeface="Roboto Mono"/>
                <a:sym typeface="Roboto Mono"/>
              </a:defRPr>
            </a:lvl6pPr>
            <a:lvl7pPr lvl="6" algn="l" rtl="0">
              <a:buNone/>
              <a:defRPr sz="500">
                <a:latin typeface="Roboto Mono"/>
                <a:ea typeface="Roboto Mono"/>
                <a:cs typeface="Roboto Mono"/>
                <a:sym typeface="Roboto Mono"/>
              </a:defRPr>
            </a:lvl7pPr>
            <a:lvl8pPr lvl="7" algn="l" rtl="0">
              <a:buNone/>
              <a:defRPr sz="500">
                <a:latin typeface="Roboto Mono"/>
                <a:ea typeface="Roboto Mono"/>
                <a:cs typeface="Roboto Mono"/>
                <a:sym typeface="Roboto Mono"/>
              </a:defRPr>
            </a:lvl8pPr>
            <a:lvl9pPr lvl="8" algn="l" rtl="0">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179" name="Google Shape;179;p30"/>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180" name="Google Shape;180;p30"/>
          <p:cNvSpPr txBox="1">
            <a:spLocks noGrp="1"/>
          </p:cNvSpPr>
          <p:nvPr>
            <p:ph type="ctrTitle"/>
          </p:nvPr>
        </p:nvSpPr>
        <p:spPr>
          <a:xfrm>
            <a:off x="425725" y="520000"/>
            <a:ext cx="4843200" cy="4415400"/>
          </a:xfrm>
          <a:prstGeom prst="rect">
            <a:avLst/>
          </a:prstGeom>
        </p:spPr>
        <p:txBody>
          <a:bodyPr spcFirstLastPara="1" wrap="square" lIns="0" tIns="0" rIns="228600" bIns="0" anchor="t" anchorCtr="0">
            <a:noAutofit/>
          </a:bodyPr>
          <a:lstStyle>
            <a:lvl1pPr lvl="0" rtl="0">
              <a:lnSpc>
                <a:spcPct val="80000"/>
              </a:lnSpc>
              <a:spcBef>
                <a:spcPts val="0"/>
              </a:spcBef>
              <a:spcAft>
                <a:spcPts val="0"/>
              </a:spcAft>
              <a:buSzPts val="7200"/>
              <a:buNone/>
              <a:defRPr sz="7200" b="1"/>
            </a:lvl1pPr>
            <a:lvl2pPr lvl="1" rtl="0">
              <a:lnSpc>
                <a:spcPct val="80000"/>
              </a:lnSpc>
              <a:spcBef>
                <a:spcPts val="0"/>
              </a:spcBef>
              <a:spcAft>
                <a:spcPts val="0"/>
              </a:spcAft>
              <a:buClr>
                <a:schemeClr val="accent1"/>
              </a:buClr>
              <a:buSzPts val="7200"/>
              <a:buNone/>
              <a:defRPr sz="7200" b="1">
                <a:solidFill>
                  <a:schemeClr val="accent1"/>
                </a:solidFill>
              </a:defRPr>
            </a:lvl2pPr>
            <a:lvl3pPr lvl="2" rtl="0">
              <a:lnSpc>
                <a:spcPct val="80000"/>
              </a:lnSpc>
              <a:spcBef>
                <a:spcPts val="0"/>
              </a:spcBef>
              <a:spcAft>
                <a:spcPts val="0"/>
              </a:spcAft>
              <a:buClr>
                <a:schemeClr val="accent1"/>
              </a:buClr>
              <a:buSzPts val="7200"/>
              <a:buNone/>
              <a:defRPr sz="7200" b="1">
                <a:solidFill>
                  <a:schemeClr val="accent1"/>
                </a:solidFill>
              </a:defRPr>
            </a:lvl3pPr>
            <a:lvl4pPr lvl="3" rtl="0">
              <a:lnSpc>
                <a:spcPct val="80000"/>
              </a:lnSpc>
              <a:spcBef>
                <a:spcPts val="0"/>
              </a:spcBef>
              <a:spcAft>
                <a:spcPts val="0"/>
              </a:spcAft>
              <a:buClr>
                <a:schemeClr val="accent1"/>
              </a:buClr>
              <a:buSzPts val="7200"/>
              <a:buNone/>
              <a:defRPr sz="7200" b="1">
                <a:solidFill>
                  <a:schemeClr val="accent1"/>
                </a:solidFill>
              </a:defRPr>
            </a:lvl4pPr>
            <a:lvl5pPr lvl="4" rtl="0">
              <a:lnSpc>
                <a:spcPct val="80000"/>
              </a:lnSpc>
              <a:spcBef>
                <a:spcPts val="0"/>
              </a:spcBef>
              <a:spcAft>
                <a:spcPts val="0"/>
              </a:spcAft>
              <a:buClr>
                <a:schemeClr val="accent1"/>
              </a:buClr>
              <a:buSzPts val="7200"/>
              <a:buNone/>
              <a:defRPr sz="7200" b="1">
                <a:solidFill>
                  <a:schemeClr val="accent1"/>
                </a:solidFill>
              </a:defRPr>
            </a:lvl5pPr>
            <a:lvl6pPr lvl="5" rtl="0">
              <a:lnSpc>
                <a:spcPct val="80000"/>
              </a:lnSpc>
              <a:spcBef>
                <a:spcPts val="0"/>
              </a:spcBef>
              <a:spcAft>
                <a:spcPts val="0"/>
              </a:spcAft>
              <a:buClr>
                <a:schemeClr val="accent1"/>
              </a:buClr>
              <a:buSzPts val="7200"/>
              <a:buNone/>
              <a:defRPr sz="7200" b="1">
                <a:solidFill>
                  <a:schemeClr val="accent1"/>
                </a:solidFill>
              </a:defRPr>
            </a:lvl6pPr>
            <a:lvl7pPr lvl="6" rtl="0">
              <a:lnSpc>
                <a:spcPct val="80000"/>
              </a:lnSpc>
              <a:spcBef>
                <a:spcPts val="0"/>
              </a:spcBef>
              <a:spcAft>
                <a:spcPts val="0"/>
              </a:spcAft>
              <a:buClr>
                <a:schemeClr val="accent1"/>
              </a:buClr>
              <a:buSzPts val="7200"/>
              <a:buNone/>
              <a:defRPr sz="7200" b="1">
                <a:solidFill>
                  <a:schemeClr val="accent1"/>
                </a:solidFill>
              </a:defRPr>
            </a:lvl7pPr>
            <a:lvl8pPr lvl="7" rtl="0">
              <a:lnSpc>
                <a:spcPct val="80000"/>
              </a:lnSpc>
              <a:spcBef>
                <a:spcPts val="0"/>
              </a:spcBef>
              <a:spcAft>
                <a:spcPts val="0"/>
              </a:spcAft>
              <a:buClr>
                <a:schemeClr val="accent1"/>
              </a:buClr>
              <a:buSzPts val="7200"/>
              <a:buNone/>
              <a:defRPr sz="7200" b="1">
                <a:solidFill>
                  <a:schemeClr val="accent1"/>
                </a:solidFill>
              </a:defRPr>
            </a:lvl8pPr>
            <a:lvl9pPr lvl="8" rtl="0">
              <a:lnSpc>
                <a:spcPct val="80000"/>
              </a:lnSpc>
              <a:spcBef>
                <a:spcPts val="0"/>
              </a:spcBef>
              <a:spcAft>
                <a:spcPts val="0"/>
              </a:spcAft>
              <a:buClr>
                <a:schemeClr val="accent1"/>
              </a:buClr>
              <a:buSzPts val="7200"/>
              <a:buNone/>
              <a:defRPr sz="7200" b="1">
                <a:solidFill>
                  <a:schemeClr val="accent1"/>
                </a:solidFill>
              </a:defRPr>
            </a:lvl9pPr>
          </a:lstStyle>
          <a:p>
            <a:endParaRPr/>
          </a:p>
        </p:txBody>
      </p:sp>
      <p:sp>
        <p:nvSpPr>
          <p:cNvPr id="181" name="Google Shape;181;p30"/>
          <p:cNvSpPr txBox="1">
            <a:spLocks noGrp="1"/>
          </p:cNvSpPr>
          <p:nvPr>
            <p:ph type="subTitle" idx="1"/>
          </p:nvPr>
        </p:nvSpPr>
        <p:spPr>
          <a:xfrm>
            <a:off x="3760953" y="3291158"/>
            <a:ext cx="2479200" cy="12993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rtl="0">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182" name="Google Shape;182;p30"/>
          <p:cNvSpPr txBox="1">
            <a:spLocks noGrp="1"/>
          </p:cNvSpPr>
          <p:nvPr>
            <p:ph type="subTitle" idx="2"/>
          </p:nvPr>
        </p:nvSpPr>
        <p:spPr>
          <a:xfrm>
            <a:off x="3760953" y="2545750"/>
            <a:ext cx="2479200" cy="6009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2400"/>
              <a:buNone/>
              <a:defRPr b="1">
                <a:solidFill>
                  <a:schemeClr val="dk1"/>
                </a:solidFill>
              </a:defRPr>
            </a:lvl1pPr>
            <a:lvl2pPr lvl="1" rtl="0">
              <a:lnSpc>
                <a:spcPct val="100000"/>
              </a:lnSpc>
              <a:spcBef>
                <a:spcPts val="0"/>
              </a:spcBef>
              <a:spcAft>
                <a:spcPts val="0"/>
              </a:spcAft>
              <a:buSzPts val="2400"/>
              <a:buNone/>
              <a:defRPr sz="2400" b="1"/>
            </a:lvl2pPr>
            <a:lvl3pPr lvl="2" rtl="0">
              <a:lnSpc>
                <a:spcPct val="100000"/>
              </a:lnSpc>
              <a:spcBef>
                <a:spcPts val="0"/>
              </a:spcBef>
              <a:spcAft>
                <a:spcPts val="0"/>
              </a:spcAft>
              <a:buSzPts val="2400"/>
              <a:buNone/>
              <a:defRPr sz="2400" b="1"/>
            </a:lvl3pPr>
            <a:lvl4pPr lvl="3" rtl="0">
              <a:lnSpc>
                <a:spcPct val="100000"/>
              </a:lnSpc>
              <a:spcBef>
                <a:spcPts val="0"/>
              </a:spcBef>
              <a:spcAft>
                <a:spcPts val="0"/>
              </a:spcAft>
              <a:buSzPts val="2400"/>
              <a:buNone/>
              <a:defRPr sz="2400" b="1"/>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None/>
              <a:defRPr sz="2400" b="1"/>
            </a:lvl6pPr>
            <a:lvl7pPr lvl="6" rtl="0">
              <a:lnSpc>
                <a:spcPct val="100000"/>
              </a:lnSpc>
              <a:spcBef>
                <a:spcPts val="0"/>
              </a:spcBef>
              <a:spcAft>
                <a:spcPts val="0"/>
              </a:spcAft>
              <a:buSzPts val="2400"/>
              <a:buNone/>
              <a:defRPr sz="2400" b="1"/>
            </a:lvl7pPr>
            <a:lvl8pPr lvl="7" rtl="0">
              <a:lnSpc>
                <a:spcPct val="100000"/>
              </a:lnSpc>
              <a:spcBef>
                <a:spcPts val="0"/>
              </a:spcBef>
              <a:spcAft>
                <a:spcPts val="0"/>
              </a:spcAft>
              <a:buSzPts val="2400"/>
              <a:buNone/>
              <a:defRPr sz="2400" b="1"/>
            </a:lvl8pPr>
            <a:lvl9pPr lvl="8" rtl="0">
              <a:lnSpc>
                <a:spcPct val="100000"/>
              </a:lnSpc>
              <a:spcBef>
                <a:spcPts val="0"/>
              </a:spcBef>
              <a:spcAft>
                <a:spcPts val="0"/>
              </a:spcAft>
              <a:buSzPts val="2400"/>
              <a:buNone/>
              <a:defRPr sz="2400" b="1"/>
            </a:lvl9pPr>
          </a:lstStyle>
          <a:p>
            <a:endParaRPr/>
          </a:p>
        </p:txBody>
      </p:sp>
      <p:sp>
        <p:nvSpPr>
          <p:cNvPr id="183" name="Google Shape;183;p30"/>
          <p:cNvSpPr txBox="1">
            <a:spLocks noGrp="1"/>
          </p:cNvSpPr>
          <p:nvPr>
            <p:ph type="subTitle" idx="3"/>
          </p:nvPr>
        </p:nvSpPr>
        <p:spPr>
          <a:xfrm>
            <a:off x="6315653" y="3291158"/>
            <a:ext cx="2479200" cy="12993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rtl="0">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184" name="Google Shape;184;p30"/>
          <p:cNvSpPr txBox="1">
            <a:spLocks noGrp="1"/>
          </p:cNvSpPr>
          <p:nvPr>
            <p:ph type="subTitle" idx="4"/>
          </p:nvPr>
        </p:nvSpPr>
        <p:spPr>
          <a:xfrm>
            <a:off x="6315653" y="2545750"/>
            <a:ext cx="2479200" cy="6009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2400"/>
              <a:buNone/>
              <a:defRPr b="1">
                <a:solidFill>
                  <a:schemeClr val="dk1"/>
                </a:solidFill>
              </a:defRPr>
            </a:lvl1pPr>
            <a:lvl2pPr lvl="1" rtl="0">
              <a:lnSpc>
                <a:spcPct val="100000"/>
              </a:lnSpc>
              <a:spcBef>
                <a:spcPts val="0"/>
              </a:spcBef>
              <a:spcAft>
                <a:spcPts val="0"/>
              </a:spcAft>
              <a:buSzPts val="2400"/>
              <a:buNone/>
              <a:defRPr sz="2400" b="1"/>
            </a:lvl2pPr>
            <a:lvl3pPr lvl="2" rtl="0">
              <a:lnSpc>
                <a:spcPct val="100000"/>
              </a:lnSpc>
              <a:spcBef>
                <a:spcPts val="0"/>
              </a:spcBef>
              <a:spcAft>
                <a:spcPts val="0"/>
              </a:spcAft>
              <a:buSzPts val="2400"/>
              <a:buNone/>
              <a:defRPr sz="2400" b="1"/>
            </a:lvl3pPr>
            <a:lvl4pPr lvl="3" rtl="0">
              <a:lnSpc>
                <a:spcPct val="100000"/>
              </a:lnSpc>
              <a:spcBef>
                <a:spcPts val="0"/>
              </a:spcBef>
              <a:spcAft>
                <a:spcPts val="0"/>
              </a:spcAft>
              <a:buSzPts val="2400"/>
              <a:buNone/>
              <a:defRPr sz="2400" b="1"/>
            </a:lvl4pPr>
            <a:lvl5pPr lvl="4" rtl="0">
              <a:lnSpc>
                <a:spcPct val="100000"/>
              </a:lnSpc>
              <a:spcBef>
                <a:spcPts val="0"/>
              </a:spcBef>
              <a:spcAft>
                <a:spcPts val="0"/>
              </a:spcAft>
              <a:buSzPts val="2400"/>
              <a:buFont typeface="Poppins"/>
              <a:buNone/>
              <a:defRPr sz="2400" b="1">
                <a:latin typeface="Poppins"/>
                <a:ea typeface="Poppins"/>
                <a:cs typeface="Poppins"/>
                <a:sym typeface="Poppins"/>
              </a:defRPr>
            </a:lvl5pPr>
            <a:lvl6pPr lvl="5" rtl="0">
              <a:lnSpc>
                <a:spcPct val="100000"/>
              </a:lnSpc>
              <a:spcBef>
                <a:spcPts val="0"/>
              </a:spcBef>
              <a:spcAft>
                <a:spcPts val="0"/>
              </a:spcAft>
              <a:buSzPts val="2400"/>
              <a:buNone/>
              <a:defRPr sz="2400" b="1"/>
            </a:lvl6pPr>
            <a:lvl7pPr lvl="6" rtl="0">
              <a:lnSpc>
                <a:spcPct val="100000"/>
              </a:lnSpc>
              <a:spcBef>
                <a:spcPts val="0"/>
              </a:spcBef>
              <a:spcAft>
                <a:spcPts val="0"/>
              </a:spcAft>
              <a:buSzPts val="2400"/>
              <a:buNone/>
              <a:defRPr sz="2400" b="1"/>
            </a:lvl7pPr>
            <a:lvl8pPr lvl="7" rtl="0">
              <a:lnSpc>
                <a:spcPct val="100000"/>
              </a:lnSpc>
              <a:spcBef>
                <a:spcPts val="0"/>
              </a:spcBef>
              <a:spcAft>
                <a:spcPts val="0"/>
              </a:spcAft>
              <a:buSzPts val="2400"/>
              <a:buNone/>
              <a:defRPr sz="2400" b="1"/>
            </a:lvl8pPr>
            <a:lvl9pPr lvl="8" rtl="0">
              <a:lnSpc>
                <a:spcPct val="100000"/>
              </a:lnSpc>
              <a:spcBef>
                <a:spcPts val="0"/>
              </a:spcBef>
              <a:spcAft>
                <a:spcPts val="0"/>
              </a:spcAft>
              <a:buSzPts val="2400"/>
              <a:buNone/>
              <a:defRPr sz="2400" b="1"/>
            </a:lvl9pPr>
          </a:lstStyle>
          <a:p>
            <a:endParaRPr/>
          </a:p>
        </p:txBody>
      </p:sp>
      <p:sp>
        <p:nvSpPr>
          <p:cNvPr id="185" name="Google Shape;185;p30"/>
          <p:cNvSpPr txBox="1">
            <a:spLocks noGrp="1"/>
          </p:cNvSpPr>
          <p:nvPr>
            <p:ph type="subTitle" idx="5"/>
          </p:nvPr>
        </p:nvSpPr>
        <p:spPr>
          <a:xfrm>
            <a:off x="425725" y="4868525"/>
            <a:ext cx="8195100" cy="328500"/>
          </a:xfrm>
          <a:prstGeom prst="rect">
            <a:avLst/>
          </a:prstGeom>
        </p:spPr>
        <p:txBody>
          <a:bodyPr spcFirstLastPara="1" wrap="square" lIns="0" tIns="0" rIns="228600" bIns="0" anchor="ctr" anchorCtr="0">
            <a:noAutofit/>
          </a:bodyPr>
          <a:lstStyle>
            <a:lvl1pPr lvl="0" rt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rtl="0">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rtl="0">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rtl="0">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rtl="0">
              <a:lnSpc>
                <a:spcPct val="100000"/>
              </a:lnSpc>
              <a:spcBef>
                <a:spcPts val="0"/>
              </a:spcBef>
              <a:spcAft>
                <a:spcPts val="0"/>
              </a:spcAft>
              <a:buSzPts val="700"/>
              <a:buNone/>
              <a:defRPr sz="700"/>
            </a:lvl5pPr>
            <a:lvl6pPr lvl="5" rtl="0">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rtl="0">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rtl="0">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rtl="0">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blank white">
  <p:cSld name="CUSTOM">
    <p:bg>
      <p:bgPr>
        <a:solidFill>
          <a:schemeClr val="lt1"/>
        </a:solidFill>
        <a:effectLst/>
      </p:bgPr>
    </p:bg>
    <p:spTree>
      <p:nvGrpSpPr>
        <p:cNvPr id="1" name="Shape 2337"/>
        <p:cNvGrpSpPr/>
        <p:nvPr/>
      </p:nvGrpSpPr>
      <p:grpSpPr>
        <a:xfrm>
          <a:off x="0" y="0"/>
          <a:ext cx="0" cy="0"/>
          <a:chOff x="0" y="0"/>
          <a:chExt cx="0" cy="0"/>
        </a:xfrm>
      </p:grpSpPr>
      <p:pic>
        <p:nvPicPr>
          <p:cNvPr id="2338" name="Google Shape;2338;p298"/>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339" name="Google Shape;2339;p298"/>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2340" name="Google Shape;2340;p298"/>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blank">
  <p:cSld name="CUSTOM_19">
    <p:bg>
      <p:bgPr>
        <a:solidFill>
          <a:schemeClr val="accent1"/>
        </a:solidFill>
        <a:effectLst/>
      </p:bgPr>
    </p:bg>
    <p:spTree>
      <p:nvGrpSpPr>
        <p:cNvPr id="1" name="Shape 2341"/>
        <p:cNvGrpSpPr/>
        <p:nvPr/>
      </p:nvGrpSpPr>
      <p:grpSpPr>
        <a:xfrm>
          <a:off x="0" y="0"/>
          <a:ext cx="0" cy="0"/>
          <a:chOff x="0" y="0"/>
          <a:chExt cx="0" cy="0"/>
        </a:xfrm>
      </p:grpSpPr>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blank Green">
  <p:cSld name="CUSTOM_3">
    <p:bg>
      <p:bgPr>
        <a:solidFill>
          <a:schemeClr val="lt1"/>
        </a:solidFill>
        <a:effectLst/>
      </p:bgPr>
    </p:bg>
    <p:spTree>
      <p:nvGrpSpPr>
        <p:cNvPr id="1" name="Shape 2342"/>
        <p:cNvGrpSpPr/>
        <p:nvPr/>
      </p:nvGrpSpPr>
      <p:grpSpPr>
        <a:xfrm>
          <a:off x="0" y="0"/>
          <a:ext cx="0" cy="0"/>
          <a:chOff x="0" y="0"/>
          <a:chExt cx="0" cy="0"/>
        </a:xfrm>
      </p:grpSpPr>
      <p:pic>
        <p:nvPicPr>
          <p:cNvPr id="2343" name="Google Shape;2343;p300"/>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344" name="Google Shape;2344;p300"/>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345" name="Google Shape;2345;p300"/>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blank Black">
  <p:cSld name="CUSTOM_3_1">
    <p:bg>
      <p:bgPr>
        <a:solidFill>
          <a:schemeClr val="dk1"/>
        </a:solidFill>
        <a:effectLst/>
      </p:bgPr>
    </p:bg>
    <p:spTree>
      <p:nvGrpSpPr>
        <p:cNvPr id="1" name="Shape 2346"/>
        <p:cNvGrpSpPr/>
        <p:nvPr/>
      </p:nvGrpSpPr>
      <p:grpSpPr>
        <a:xfrm>
          <a:off x="0" y="0"/>
          <a:ext cx="0" cy="0"/>
          <a:chOff x="0" y="0"/>
          <a:chExt cx="0" cy="0"/>
        </a:xfrm>
      </p:grpSpPr>
      <p:sp>
        <p:nvSpPr>
          <p:cNvPr id="2347" name="Google Shape;2347;p301"/>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rgbClr val="FFFFFF"/>
              </a:buClr>
              <a:buSzPts val="800"/>
              <a:buFont typeface="Roboto Mono"/>
              <a:buNone/>
              <a:defRPr sz="800">
                <a:solidFill>
                  <a:srgbClr val="FFFFFF"/>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348" name="Google Shape;2348;p301"/>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pic>
        <p:nvPicPr>
          <p:cNvPr id="2349" name="Google Shape;2349;p301"/>
          <p:cNvPicPr preferRelativeResize="0"/>
          <p:nvPr/>
        </p:nvPicPr>
        <p:blipFill>
          <a:blip r:embed="rId2">
            <a:alphaModFix/>
          </a:blip>
          <a:stretch>
            <a:fillRect/>
          </a:stretch>
        </p:blipFill>
        <p:spPr>
          <a:xfrm>
            <a:off x="115675" y="4923212"/>
            <a:ext cx="165325" cy="165325"/>
          </a:xfrm>
          <a:prstGeom prst="rect">
            <a:avLst/>
          </a:prstGeom>
          <a:noFill/>
          <a:ln>
            <a:noFill/>
          </a:ln>
        </p:spPr>
      </p:pic>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blank green_wanderlab">
  <p:cSld name="CUSTOM_3_1_1">
    <p:bg>
      <p:bgPr>
        <a:solidFill>
          <a:schemeClr val="lt1"/>
        </a:solidFill>
        <a:effectLst/>
      </p:bgPr>
    </p:bg>
    <p:spTree>
      <p:nvGrpSpPr>
        <p:cNvPr id="1" name="Shape 2350"/>
        <p:cNvGrpSpPr/>
        <p:nvPr/>
      </p:nvGrpSpPr>
      <p:grpSpPr>
        <a:xfrm>
          <a:off x="0" y="0"/>
          <a:ext cx="0" cy="0"/>
          <a:chOff x="0" y="0"/>
          <a:chExt cx="0" cy="0"/>
        </a:xfrm>
      </p:grpSpPr>
      <p:sp>
        <p:nvSpPr>
          <p:cNvPr id="2351" name="Google Shape;2351;p302"/>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352" name="Google Shape;2352;p302"/>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53" name="Google Shape;2353;p302"/>
          <p:cNvSpPr txBox="1"/>
          <p:nvPr/>
        </p:nvSpPr>
        <p:spPr>
          <a:xfrm>
            <a:off x="357200" y="4951345"/>
            <a:ext cx="1610100" cy="1674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 sz="800">
                <a:solidFill>
                  <a:schemeClr val="dk1"/>
                </a:solidFill>
                <a:latin typeface="Roboto Mono"/>
                <a:ea typeface="Roboto Mono"/>
                <a:cs typeface="Roboto Mono"/>
                <a:sym typeface="Roboto Mono"/>
              </a:rPr>
              <a:t>Wanderlab at Tripadvisor</a:t>
            </a:r>
            <a:endParaRPr sz="800">
              <a:solidFill>
                <a:schemeClr val="dk1"/>
              </a:solidFill>
              <a:latin typeface="Roboto Mono"/>
              <a:ea typeface="Roboto Mono"/>
              <a:cs typeface="Roboto Mono"/>
              <a:sym typeface="Roboto Mono"/>
            </a:endParaRPr>
          </a:p>
        </p:txBody>
      </p:sp>
      <p:pic>
        <p:nvPicPr>
          <p:cNvPr id="2354" name="Google Shape;2354;p302"/>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Thanks_dark">
  <p:cSld name="TITLE_1_1_1_1_1_1_1_1_1_2">
    <p:bg>
      <p:bgPr>
        <a:solidFill>
          <a:schemeClr val="dk1"/>
        </a:solidFill>
        <a:effectLst/>
      </p:bgPr>
    </p:bg>
    <p:spTree>
      <p:nvGrpSpPr>
        <p:cNvPr id="1" name="Shape 2355"/>
        <p:cNvGrpSpPr/>
        <p:nvPr/>
      </p:nvGrpSpPr>
      <p:grpSpPr>
        <a:xfrm>
          <a:off x="0" y="0"/>
          <a:ext cx="0" cy="0"/>
          <a:chOff x="0" y="0"/>
          <a:chExt cx="0" cy="0"/>
        </a:xfrm>
      </p:grpSpPr>
      <p:pic>
        <p:nvPicPr>
          <p:cNvPr id="2356" name="Google Shape;2356;p303"/>
          <p:cNvPicPr preferRelativeResize="0"/>
          <p:nvPr/>
        </p:nvPicPr>
        <p:blipFill rotWithShape="1">
          <a:blip r:embed="rId2">
            <a:alphaModFix/>
          </a:blip>
          <a:srcRect r="84364"/>
          <a:stretch/>
        </p:blipFill>
        <p:spPr>
          <a:xfrm>
            <a:off x="396400" y="416632"/>
            <a:ext cx="825599" cy="817545"/>
          </a:xfrm>
          <a:prstGeom prst="rect">
            <a:avLst/>
          </a:prstGeom>
          <a:noFill/>
          <a:ln>
            <a:noFill/>
          </a:ln>
        </p:spPr>
      </p:pic>
      <p:sp>
        <p:nvSpPr>
          <p:cNvPr id="2357" name="Google Shape;2357;p303"/>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lt1"/>
                </a:solidFill>
                <a:latin typeface="Poppins"/>
                <a:ea typeface="Poppins"/>
                <a:cs typeface="Poppins"/>
                <a:sym typeface="Poppins"/>
              </a:rPr>
              <a:t>Thanks.</a:t>
            </a:r>
            <a:endParaRPr sz="6000">
              <a:solidFill>
                <a:schemeClr val="lt1"/>
              </a:solidFill>
              <a:latin typeface="Poppins"/>
              <a:ea typeface="Poppins"/>
              <a:cs typeface="Poppins"/>
              <a:sym typeface="Poppins"/>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Thanks_image full bleed">
  <p:cSld name="TITLE_1_1_1_1_1_1_1_1_1_2_1">
    <p:bg>
      <p:bgPr>
        <a:solidFill>
          <a:schemeClr val="lt1"/>
        </a:solidFill>
        <a:effectLst/>
      </p:bgPr>
    </p:bg>
    <p:spTree>
      <p:nvGrpSpPr>
        <p:cNvPr id="1" name="Shape 2358"/>
        <p:cNvGrpSpPr/>
        <p:nvPr/>
      </p:nvGrpSpPr>
      <p:grpSpPr>
        <a:xfrm>
          <a:off x="0" y="0"/>
          <a:ext cx="0" cy="0"/>
          <a:chOff x="0" y="0"/>
          <a:chExt cx="0" cy="0"/>
        </a:xfrm>
      </p:grpSpPr>
      <p:sp>
        <p:nvSpPr>
          <p:cNvPr id="2359" name="Google Shape;2359;p304"/>
          <p:cNvSpPr>
            <a:spLocks noGrp="1"/>
          </p:cNvSpPr>
          <p:nvPr>
            <p:ph type="pic" idx="2"/>
          </p:nvPr>
        </p:nvSpPr>
        <p:spPr>
          <a:xfrm>
            <a:off x="0" y="0"/>
            <a:ext cx="9144000" cy="5212200"/>
          </a:xfrm>
          <a:prstGeom prst="rect">
            <a:avLst/>
          </a:prstGeom>
          <a:noFill/>
          <a:ln>
            <a:noFill/>
          </a:ln>
        </p:spPr>
      </p:sp>
      <p:pic>
        <p:nvPicPr>
          <p:cNvPr id="2360" name="Google Shape;2360;p304"/>
          <p:cNvPicPr preferRelativeResize="0"/>
          <p:nvPr/>
        </p:nvPicPr>
        <p:blipFill rotWithShape="1">
          <a:blip r:embed="rId2">
            <a:alphaModFix/>
          </a:blip>
          <a:srcRect r="84364"/>
          <a:stretch/>
        </p:blipFill>
        <p:spPr>
          <a:xfrm>
            <a:off x="396400" y="416632"/>
            <a:ext cx="825599" cy="817545"/>
          </a:xfrm>
          <a:prstGeom prst="rect">
            <a:avLst/>
          </a:prstGeom>
          <a:noFill/>
          <a:ln>
            <a:noFill/>
          </a:ln>
        </p:spPr>
      </p:pic>
      <p:sp>
        <p:nvSpPr>
          <p:cNvPr id="2361" name="Google Shape;2361;p304"/>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lt1"/>
                </a:solidFill>
                <a:latin typeface="Poppins"/>
                <a:ea typeface="Poppins"/>
                <a:cs typeface="Poppins"/>
                <a:sym typeface="Poppins"/>
              </a:rPr>
              <a:t>Thanks.</a:t>
            </a:r>
            <a:endParaRPr sz="6000">
              <a:solidFill>
                <a:schemeClr val="lt1"/>
              </a:solidFill>
              <a:latin typeface="Poppins"/>
              <a:ea typeface="Poppins"/>
              <a:cs typeface="Poppins"/>
              <a:sym typeface="Poppins"/>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Thanks_light">
  <p:cSld name="TITLE_1_1_1_1_1_1_1_1_1_1">
    <p:bg>
      <p:bgPr>
        <a:solidFill>
          <a:schemeClr val="lt1"/>
        </a:solidFill>
        <a:effectLst/>
      </p:bgPr>
    </p:bg>
    <p:spTree>
      <p:nvGrpSpPr>
        <p:cNvPr id="1" name="Shape 2362"/>
        <p:cNvGrpSpPr/>
        <p:nvPr/>
      </p:nvGrpSpPr>
      <p:grpSpPr>
        <a:xfrm>
          <a:off x="0" y="0"/>
          <a:ext cx="0" cy="0"/>
          <a:chOff x="0" y="0"/>
          <a:chExt cx="0" cy="0"/>
        </a:xfrm>
      </p:grpSpPr>
      <p:pic>
        <p:nvPicPr>
          <p:cNvPr id="2363" name="Google Shape;2363;p305"/>
          <p:cNvPicPr preferRelativeResize="0"/>
          <p:nvPr/>
        </p:nvPicPr>
        <p:blipFill>
          <a:blip r:embed="rId2">
            <a:alphaModFix/>
          </a:blip>
          <a:stretch>
            <a:fillRect/>
          </a:stretch>
        </p:blipFill>
        <p:spPr>
          <a:xfrm>
            <a:off x="405838" y="416631"/>
            <a:ext cx="806721" cy="806800"/>
          </a:xfrm>
          <a:prstGeom prst="rect">
            <a:avLst/>
          </a:prstGeom>
          <a:noFill/>
          <a:ln>
            <a:noFill/>
          </a:ln>
        </p:spPr>
      </p:pic>
      <p:sp>
        <p:nvSpPr>
          <p:cNvPr id="2364" name="Google Shape;2364;p305"/>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dk1"/>
                </a:solidFill>
                <a:latin typeface="Poppins"/>
                <a:ea typeface="Poppins"/>
                <a:cs typeface="Poppins"/>
                <a:sym typeface="Poppins"/>
              </a:rPr>
              <a:t>Thanks.</a:t>
            </a:r>
            <a:endParaRPr sz="6000">
              <a:solidFill>
                <a:schemeClr val="dk1"/>
              </a:solidFill>
              <a:latin typeface="Poppins"/>
              <a:ea typeface="Poppins"/>
              <a:cs typeface="Poppins"/>
              <a:sym typeface="Poppins"/>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Custom Layout 1">
  <p:cSld name="CUSTOM_5">
    <p:bg>
      <p:bgPr>
        <a:solidFill>
          <a:schemeClr val="lt1"/>
        </a:solidFill>
        <a:effectLst/>
      </p:bgPr>
    </p:bg>
    <p:spTree>
      <p:nvGrpSpPr>
        <p:cNvPr id="1" name="Shape 2365"/>
        <p:cNvGrpSpPr/>
        <p:nvPr/>
      </p:nvGrpSpPr>
      <p:grpSpPr>
        <a:xfrm>
          <a:off x="0" y="0"/>
          <a:ext cx="0" cy="0"/>
          <a:chOff x="0" y="0"/>
          <a:chExt cx="0" cy="0"/>
        </a:xfrm>
      </p:grpSpPr>
      <p:sp>
        <p:nvSpPr>
          <p:cNvPr id="2366" name="Google Shape;2366;p30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67" name="Google Shape;2367;p306"/>
          <p:cNvSpPr txBox="1">
            <a:spLocks noGrp="1"/>
          </p:cNvSpPr>
          <p:nvPr>
            <p:ph type="sldNum" idx="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368" name="Google Shape;2368;p306"/>
          <p:cNvPicPr preferRelativeResize="0"/>
          <p:nvPr/>
        </p:nvPicPr>
        <p:blipFill rotWithShape="1">
          <a:blip r:embed="rId2">
            <a:alphaModFix/>
          </a:blip>
          <a:srcRect t="377" b="377"/>
          <a:stretch/>
        </p:blipFill>
        <p:spPr>
          <a:xfrm>
            <a:off x="402925" y="4482957"/>
            <a:ext cx="1704201" cy="362650"/>
          </a:xfrm>
          <a:prstGeom prst="rect">
            <a:avLst/>
          </a:prstGeom>
          <a:noFill/>
          <a:ln>
            <a:noFill/>
          </a:ln>
        </p:spPr>
      </p:pic>
      <p:sp>
        <p:nvSpPr>
          <p:cNvPr id="2369" name="Google Shape;2369;p306"/>
          <p:cNvSpPr txBox="1">
            <a:spLocks noGrp="1"/>
          </p:cNvSpPr>
          <p:nvPr>
            <p:ph type="subTitle" idx="1"/>
          </p:nvPr>
        </p:nvSpPr>
        <p:spPr>
          <a:xfrm>
            <a:off x="402925" y="440470"/>
            <a:ext cx="4119300" cy="151800"/>
          </a:xfrm>
          <a:prstGeom prst="rect">
            <a:avLst/>
          </a:prstGeom>
        </p:spPr>
        <p:txBody>
          <a:bodyPr spcFirstLastPara="1" wrap="square" lIns="0" tIns="0" rIns="0"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370" name="Google Shape;2370;p306"/>
          <p:cNvSpPr txBox="1">
            <a:spLocks noGrp="1"/>
          </p:cNvSpPr>
          <p:nvPr>
            <p:ph type="title"/>
          </p:nvPr>
        </p:nvSpPr>
        <p:spPr>
          <a:xfrm>
            <a:off x="405125" y="765167"/>
            <a:ext cx="6229500" cy="3385800"/>
          </a:xfrm>
          <a:prstGeom prst="rect">
            <a:avLst/>
          </a:prstGeom>
        </p:spPr>
        <p:txBody>
          <a:bodyPr spcFirstLastPara="1" wrap="square" lIns="0" tIns="0" rIns="91425" bIns="91425" anchor="t"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agenda_white_Left">
  <p:cSld name="CUSTOM_6">
    <p:bg>
      <p:bgPr>
        <a:solidFill>
          <a:schemeClr val="lt1"/>
        </a:solidFill>
        <a:effectLst/>
      </p:bgPr>
    </p:bg>
    <p:spTree>
      <p:nvGrpSpPr>
        <p:cNvPr id="1" name="Shape 2371"/>
        <p:cNvGrpSpPr/>
        <p:nvPr/>
      </p:nvGrpSpPr>
      <p:grpSpPr>
        <a:xfrm>
          <a:off x="0" y="0"/>
          <a:ext cx="0" cy="0"/>
          <a:chOff x="0" y="0"/>
          <a:chExt cx="0" cy="0"/>
        </a:xfrm>
      </p:grpSpPr>
      <p:sp>
        <p:nvSpPr>
          <p:cNvPr id="2372" name="Google Shape;2372;p307"/>
          <p:cNvSpPr>
            <a:spLocks noGrp="1"/>
          </p:cNvSpPr>
          <p:nvPr>
            <p:ph type="pic" idx="2"/>
          </p:nvPr>
        </p:nvSpPr>
        <p:spPr>
          <a:xfrm>
            <a:off x="4562400" y="0"/>
            <a:ext cx="4581600" cy="5212200"/>
          </a:xfrm>
          <a:prstGeom prst="rect">
            <a:avLst/>
          </a:prstGeom>
          <a:noFill/>
          <a:ln>
            <a:noFill/>
          </a:ln>
        </p:spPr>
      </p:sp>
      <p:sp>
        <p:nvSpPr>
          <p:cNvPr id="2373" name="Google Shape;2373;p30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74" name="Google Shape;2374;p307"/>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375" name="Google Shape;2375;p307"/>
          <p:cNvSpPr txBox="1">
            <a:spLocks noGrp="1"/>
          </p:cNvSpPr>
          <p:nvPr>
            <p:ph type="subTitle" idx="3"/>
          </p:nvPr>
        </p:nvSpPr>
        <p:spPr>
          <a:xfrm>
            <a:off x="402925" y="1641598"/>
            <a:ext cx="2711400" cy="2841600"/>
          </a:xfrm>
          <a:prstGeom prst="rect">
            <a:avLst/>
          </a:prstGeom>
        </p:spPr>
        <p:txBody>
          <a:bodyPr spcFirstLastPara="1" wrap="square" lIns="0" tIns="0" rIns="91425" bIns="0" anchor="t" anchorCtr="0">
            <a:noAutofit/>
          </a:bodyPr>
          <a:lstStyle>
            <a:lvl1pPr lvl="0">
              <a:spcBef>
                <a:spcPts val="0"/>
              </a:spcBef>
              <a:spcAft>
                <a:spcPts val="0"/>
              </a:spcAft>
              <a:buSzPts val="1600"/>
              <a:buNone/>
              <a:defRPr sz="16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376" name="Google Shape;2376;p307"/>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2377" name="Google Shape;2377;p307"/>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2 List">
  <p:cSld name="TITLE_2_1_1_1_2">
    <p:bg>
      <p:bgPr>
        <a:solidFill>
          <a:schemeClr val="lt2"/>
        </a:solidFill>
        <a:effectLst/>
      </p:bgPr>
    </p:bg>
    <p:spTree>
      <p:nvGrpSpPr>
        <p:cNvPr id="1" name="Shape 23"/>
        <p:cNvGrpSpPr/>
        <p:nvPr/>
      </p:nvGrpSpPr>
      <p:grpSpPr>
        <a:xfrm>
          <a:off x="0" y="0"/>
          <a:ext cx="0" cy="0"/>
          <a:chOff x="0" y="0"/>
          <a:chExt cx="0" cy="0"/>
        </a:xfrm>
      </p:grpSpPr>
      <p:sp>
        <p:nvSpPr>
          <p:cNvPr id="24" name="Google Shape;24;p4"/>
          <p:cNvSpPr/>
          <p:nvPr/>
        </p:nvSpPr>
        <p:spPr>
          <a:xfrm>
            <a:off x="5325" y="7550"/>
            <a:ext cx="4510500" cy="52119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txBox="1">
            <a:spLocks noGrp="1"/>
          </p:cNvSpPr>
          <p:nvPr>
            <p:ph type="ctrTitle"/>
          </p:nvPr>
        </p:nvSpPr>
        <p:spPr>
          <a:xfrm>
            <a:off x="823500" y="1298350"/>
            <a:ext cx="2937600" cy="24885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rgbClr val="000000"/>
              </a:buClr>
              <a:buSzPts val="1600"/>
              <a:buAutoNum type="arabicPeriod"/>
              <a:defRPr sz="1600">
                <a:solidFill>
                  <a:srgbClr val="000000"/>
                </a:solidFill>
              </a:defRPr>
            </a:lvl1pPr>
            <a:lvl2pPr lvl="1" rtl="0">
              <a:lnSpc>
                <a:spcPct val="87000"/>
              </a:lnSpc>
              <a:spcBef>
                <a:spcPts val="0"/>
              </a:spcBef>
              <a:spcAft>
                <a:spcPts val="0"/>
              </a:spcAft>
              <a:buClr>
                <a:srgbClr val="000000"/>
              </a:buClr>
              <a:buSzPts val="3600"/>
              <a:buFont typeface="Poppins"/>
              <a:buAutoNum type="alphaLcPeriod"/>
              <a:defRPr sz="3600" b="1">
                <a:solidFill>
                  <a:srgbClr val="000000"/>
                </a:solidFill>
                <a:latin typeface="Poppins"/>
                <a:ea typeface="Poppins"/>
                <a:cs typeface="Poppins"/>
                <a:sym typeface="Poppins"/>
              </a:defRPr>
            </a:lvl2pPr>
            <a:lvl3pPr lvl="2" rtl="0">
              <a:lnSpc>
                <a:spcPct val="87000"/>
              </a:lnSpc>
              <a:spcBef>
                <a:spcPts val="0"/>
              </a:spcBef>
              <a:spcAft>
                <a:spcPts val="0"/>
              </a:spcAft>
              <a:buClr>
                <a:srgbClr val="000000"/>
              </a:buClr>
              <a:buSzPts val="3600"/>
              <a:buFont typeface="Poppins"/>
              <a:buAutoNum type="romanLcPeriod"/>
              <a:defRPr sz="3600" b="1">
                <a:solidFill>
                  <a:srgbClr val="000000"/>
                </a:solidFill>
                <a:latin typeface="Poppins"/>
                <a:ea typeface="Poppins"/>
                <a:cs typeface="Poppins"/>
                <a:sym typeface="Poppins"/>
              </a:defRPr>
            </a:lvl3pPr>
            <a:lvl4pPr lvl="3" rtl="0">
              <a:lnSpc>
                <a:spcPct val="87000"/>
              </a:lnSpc>
              <a:spcBef>
                <a:spcPts val="0"/>
              </a:spcBef>
              <a:spcAft>
                <a:spcPts val="0"/>
              </a:spcAft>
              <a:buClr>
                <a:srgbClr val="000000"/>
              </a:buClr>
              <a:buSzPts val="3600"/>
              <a:buFont typeface="Poppins"/>
              <a:buAutoNum type="arabicPeriod"/>
              <a:defRPr sz="3600" b="1">
                <a:solidFill>
                  <a:srgbClr val="000000"/>
                </a:solidFill>
                <a:latin typeface="Poppins"/>
                <a:ea typeface="Poppins"/>
                <a:cs typeface="Poppins"/>
                <a:sym typeface="Poppins"/>
              </a:defRPr>
            </a:lvl4pPr>
            <a:lvl5pPr lvl="4" rtl="0">
              <a:lnSpc>
                <a:spcPct val="87000"/>
              </a:lnSpc>
              <a:spcBef>
                <a:spcPts val="0"/>
              </a:spcBef>
              <a:spcAft>
                <a:spcPts val="0"/>
              </a:spcAft>
              <a:buClr>
                <a:srgbClr val="000000"/>
              </a:buClr>
              <a:buSzPts val="3600"/>
              <a:buFont typeface="Poppins"/>
              <a:buAutoNum type="alphaLcPeriod"/>
              <a:defRPr sz="3600" b="1">
                <a:solidFill>
                  <a:srgbClr val="000000"/>
                </a:solidFill>
                <a:latin typeface="Poppins"/>
                <a:ea typeface="Poppins"/>
                <a:cs typeface="Poppins"/>
                <a:sym typeface="Poppins"/>
              </a:defRPr>
            </a:lvl5pPr>
            <a:lvl6pPr lvl="5" rtl="0">
              <a:lnSpc>
                <a:spcPct val="87000"/>
              </a:lnSpc>
              <a:spcBef>
                <a:spcPts val="0"/>
              </a:spcBef>
              <a:spcAft>
                <a:spcPts val="0"/>
              </a:spcAft>
              <a:buClr>
                <a:srgbClr val="000000"/>
              </a:buClr>
              <a:buSzPts val="3600"/>
              <a:buFont typeface="Poppins"/>
              <a:buAutoNum type="romanLcPeriod"/>
              <a:defRPr sz="3600" b="1">
                <a:solidFill>
                  <a:srgbClr val="000000"/>
                </a:solidFill>
                <a:latin typeface="Poppins"/>
                <a:ea typeface="Poppins"/>
                <a:cs typeface="Poppins"/>
                <a:sym typeface="Poppins"/>
              </a:defRPr>
            </a:lvl6pPr>
            <a:lvl7pPr lvl="6" rtl="0">
              <a:lnSpc>
                <a:spcPct val="87000"/>
              </a:lnSpc>
              <a:spcBef>
                <a:spcPts val="0"/>
              </a:spcBef>
              <a:spcAft>
                <a:spcPts val="0"/>
              </a:spcAft>
              <a:buClr>
                <a:srgbClr val="000000"/>
              </a:buClr>
              <a:buSzPts val="3600"/>
              <a:buFont typeface="Poppins"/>
              <a:buAutoNum type="arabicPeriod"/>
              <a:defRPr sz="3600" b="1">
                <a:solidFill>
                  <a:srgbClr val="000000"/>
                </a:solidFill>
                <a:latin typeface="Poppins"/>
                <a:ea typeface="Poppins"/>
                <a:cs typeface="Poppins"/>
                <a:sym typeface="Poppins"/>
              </a:defRPr>
            </a:lvl7pPr>
            <a:lvl8pPr lvl="7" rtl="0">
              <a:lnSpc>
                <a:spcPct val="87000"/>
              </a:lnSpc>
              <a:spcBef>
                <a:spcPts val="0"/>
              </a:spcBef>
              <a:spcAft>
                <a:spcPts val="0"/>
              </a:spcAft>
              <a:buClr>
                <a:srgbClr val="000000"/>
              </a:buClr>
              <a:buSzPts val="3600"/>
              <a:buFont typeface="Poppins"/>
              <a:buAutoNum type="alphaLcPeriod"/>
              <a:defRPr sz="3600" b="1">
                <a:solidFill>
                  <a:srgbClr val="000000"/>
                </a:solidFill>
                <a:latin typeface="Poppins"/>
                <a:ea typeface="Poppins"/>
                <a:cs typeface="Poppins"/>
                <a:sym typeface="Poppins"/>
              </a:defRPr>
            </a:lvl8pPr>
            <a:lvl9pPr lvl="8" rtl="0">
              <a:lnSpc>
                <a:spcPct val="87000"/>
              </a:lnSpc>
              <a:spcBef>
                <a:spcPts val="0"/>
              </a:spcBef>
              <a:spcAft>
                <a:spcPts val="0"/>
              </a:spcAft>
              <a:buClr>
                <a:srgbClr val="000000"/>
              </a:buClr>
              <a:buSzPts val="3600"/>
              <a:buFont typeface="Poppins"/>
              <a:buAutoNum type="romanLcPeriod"/>
              <a:defRPr sz="3600" b="1">
                <a:solidFill>
                  <a:srgbClr val="000000"/>
                </a:solidFill>
                <a:latin typeface="Poppins"/>
                <a:ea typeface="Poppins"/>
                <a:cs typeface="Poppins"/>
                <a:sym typeface="Poppins"/>
              </a:defRPr>
            </a:lvl9pPr>
          </a:lstStyle>
          <a:p>
            <a:endParaRPr/>
          </a:p>
        </p:txBody>
      </p:sp>
      <p:sp>
        <p:nvSpPr>
          <p:cNvPr id="26" name="Google Shape;26;p4"/>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7" name="Google Shape;27;p4"/>
          <p:cNvSpPr txBox="1">
            <a:spLocks noGrp="1"/>
          </p:cNvSpPr>
          <p:nvPr>
            <p:ph type="subTitle" idx="1"/>
          </p:nvPr>
        </p:nvSpPr>
        <p:spPr>
          <a:xfrm>
            <a:off x="823500" y="796750"/>
            <a:ext cx="2937600" cy="501600"/>
          </a:xfrm>
          <a:prstGeom prst="rect">
            <a:avLst/>
          </a:prstGeom>
        </p:spPr>
        <p:txBody>
          <a:bodyPr spcFirstLastPara="1" wrap="square" lIns="0" tIns="0" rIns="228600" bIns="228600" anchor="t" anchorCtr="0">
            <a:noAutofit/>
          </a:bodyPr>
          <a:lstStyle>
            <a:lvl1pPr lvl="0"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1pPr>
            <a:lvl2pPr lvl="1"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2pPr>
            <a:lvl3pPr lvl="2"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3pPr>
            <a:lvl4pPr lvl="3"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4pPr>
            <a:lvl5pPr lvl="4" rtl="0">
              <a:lnSpc>
                <a:spcPct val="100000"/>
              </a:lnSpc>
              <a:spcBef>
                <a:spcPts val="0"/>
              </a:spcBef>
              <a:spcAft>
                <a:spcPts val="0"/>
              </a:spcAft>
              <a:buClr>
                <a:srgbClr val="000000"/>
              </a:buClr>
              <a:buSzPts val="800"/>
              <a:buNone/>
              <a:defRPr>
                <a:solidFill>
                  <a:srgbClr val="000000"/>
                </a:solidFill>
              </a:defRPr>
            </a:lvl5pPr>
            <a:lvl6pPr lvl="5"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6pPr>
            <a:lvl7pPr lvl="6"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7pPr>
            <a:lvl8pPr lvl="7"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8pPr>
            <a:lvl9pPr lvl="8" rt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O 2 w BG 1">
  <p:cSld name="TITLE_1_1_1_1_1_3_2_1_1_2">
    <p:bg>
      <p:bgPr>
        <a:solidFill>
          <a:schemeClr val="lt1"/>
        </a:solidFill>
        <a:effectLst/>
      </p:bgPr>
    </p:bg>
    <p:spTree>
      <p:nvGrpSpPr>
        <p:cNvPr id="1" name="Shape 186"/>
        <p:cNvGrpSpPr/>
        <p:nvPr/>
      </p:nvGrpSpPr>
      <p:grpSpPr>
        <a:xfrm>
          <a:off x="0" y="0"/>
          <a:ext cx="0" cy="0"/>
          <a:chOff x="0" y="0"/>
          <a:chExt cx="0" cy="0"/>
        </a:xfrm>
      </p:grpSpPr>
      <p:sp>
        <p:nvSpPr>
          <p:cNvPr id="187" name="Google Shape;187;p31"/>
          <p:cNvSpPr/>
          <p:nvPr/>
        </p:nvSpPr>
        <p:spPr>
          <a:xfrm>
            <a:off x="0" y="0"/>
            <a:ext cx="45105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1"/>
          <p:cNvSpPr txBox="1">
            <a:spLocks noGrp="1"/>
          </p:cNvSpPr>
          <p:nvPr>
            <p:ph type="subTitle" idx="1"/>
          </p:nvPr>
        </p:nvSpPr>
        <p:spPr>
          <a:xfrm>
            <a:off x="425725" y="2041050"/>
            <a:ext cx="2934300" cy="23679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600"/>
              <a:buFont typeface="Poppins Light"/>
              <a:buNone/>
              <a:defRPr sz="1600">
                <a:solidFill>
                  <a:schemeClr val="dk1"/>
                </a:solidFill>
                <a:latin typeface="Poppins Light"/>
                <a:ea typeface="Poppins Light"/>
                <a:cs typeface="Poppins Light"/>
                <a:sym typeface="Poppins Light"/>
              </a:defRPr>
            </a:lvl1pPr>
            <a:lvl2pPr lvl="1"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2pPr>
            <a:lvl3pPr lvl="2"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3pPr>
            <a:lvl4pPr lvl="3"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4pPr>
            <a:lvl5pPr lvl="4"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5pPr>
            <a:lvl6pPr lvl="5"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6pPr>
            <a:lvl7pPr lvl="6"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7pPr>
            <a:lvl8pPr lvl="7"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8pPr>
            <a:lvl9pPr lvl="8"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9pPr>
          </a:lstStyle>
          <a:p>
            <a:endParaRPr/>
          </a:p>
        </p:txBody>
      </p:sp>
      <p:pic>
        <p:nvPicPr>
          <p:cNvPr id="189" name="Google Shape;189;p31"/>
          <p:cNvPicPr preferRelativeResize="0"/>
          <p:nvPr/>
        </p:nvPicPr>
        <p:blipFill>
          <a:blip r:embed="rId2">
            <a:alphaModFix/>
          </a:blip>
          <a:stretch>
            <a:fillRect/>
          </a:stretch>
        </p:blipFill>
        <p:spPr>
          <a:xfrm>
            <a:off x="8742650" y="4920396"/>
            <a:ext cx="349326" cy="224744"/>
          </a:xfrm>
          <a:prstGeom prst="rect">
            <a:avLst/>
          </a:prstGeom>
          <a:noFill/>
          <a:ln>
            <a:noFill/>
          </a:ln>
        </p:spPr>
      </p:pic>
      <p:sp>
        <p:nvSpPr>
          <p:cNvPr id="190" name="Google Shape;190;p31"/>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rtl="0">
              <a:buNone/>
              <a:defRPr sz="500">
                <a:latin typeface="Roboto Mono"/>
                <a:ea typeface="Roboto Mono"/>
                <a:cs typeface="Roboto Mono"/>
                <a:sym typeface="Roboto Mono"/>
              </a:defRPr>
            </a:lvl1pPr>
            <a:lvl2pPr lvl="1" algn="l" rtl="0">
              <a:buNone/>
              <a:defRPr sz="500">
                <a:latin typeface="Roboto Mono"/>
                <a:ea typeface="Roboto Mono"/>
                <a:cs typeface="Roboto Mono"/>
                <a:sym typeface="Roboto Mono"/>
              </a:defRPr>
            </a:lvl2pPr>
            <a:lvl3pPr lvl="2" algn="l" rtl="0">
              <a:buNone/>
              <a:defRPr sz="500">
                <a:latin typeface="Roboto Mono"/>
                <a:ea typeface="Roboto Mono"/>
                <a:cs typeface="Roboto Mono"/>
                <a:sym typeface="Roboto Mono"/>
              </a:defRPr>
            </a:lvl3pPr>
            <a:lvl4pPr lvl="3" algn="l" rtl="0">
              <a:buNone/>
              <a:defRPr sz="500">
                <a:latin typeface="Roboto Mono"/>
                <a:ea typeface="Roboto Mono"/>
                <a:cs typeface="Roboto Mono"/>
                <a:sym typeface="Roboto Mono"/>
              </a:defRPr>
            </a:lvl4pPr>
            <a:lvl5pPr lvl="4" algn="l" rtl="0">
              <a:buNone/>
              <a:defRPr sz="500">
                <a:latin typeface="Roboto Mono"/>
                <a:ea typeface="Roboto Mono"/>
                <a:cs typeface="Roboto Mono"/>
                <a:sym typeface="Roboto Mono"/>
              </a:defRPr>
            </a:lvl5pPr>
            <a:lvl6pPr lvl="5" algn="l" rtl="0">
              <a:buNone/>
              <a:defRPr sz="500">
                <a:latin typeface="Roboto Mono"/>
                <a:ea typeface="Roboto Mono"/>
                <a:cs typeface="Roboto Mono"/>
                <a:sym typeface="Roboto Mono"/>
              </a:defRPr>
            </a:lvl6pPr>
            <a:lvl7pPr lvl="6" algn="l" rtl="0">
              <a:buNone/>
              <a:defRPr sz="500">
                <a:latin typeface="Roboto Mono"/>
                <a:ea typeface="Roboto Mono"/>
                <a:cs typeface="Roboto Mono"/>
                <a:sym typeface="Roboto Mono"/>
              </a:defRPr>
            </a:lvl7pPr>
            <a:lvl8pPr lvl="7" algn="l" rtl="0">
              <a:buNone/>
              <a:defRPr sz="500">
                <a:latin typeface="Roboto Mono"/>
                <a:ea typeface="Roboto Mono"/>
                <a:cs typeface="Roboto Mono"/>
                <a:sym typeface="Roboto Mono"/>
              </a:defRPr>
            </a:lvl8pPr>
            <a:lvl9pPr lvl="8" algn="l" rtl="0">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191" name="Google Shape;191;p31"/>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192" name="Google Shape;192;p31"/>
          <p:cNvSpPr txBox="1">
            <a:spLocks noGrp="1"/>
          </p:cNvSpPr>
          <p:nvPr>
            <p:ph type="ctrTitle"/>
          </p:nvPr>
        </p:nvSpPr>
        <p:spPr>
          <a:xfrm>
            <a:off x="425725" y="520000"/>
            <a:ext cx="3684900" cy="778200"/>
          </a:xfrm>
          <a:prstGeom prst="rect">
            <a:avLst/>
          </a:prstGeom>
        </p:spPr>
        <p:txBody>
          <a:bodyPr spcFirstLastPara="1" wrap="square" lIns="0" tIns="0" rIns="228600" bIns="0" anchor="t" anchorCtr="0">
            <a:noAutofit/>
          </a:bodyPr>
          <a:lstStyle>
            <a:lvl1pPr lvl="0" rtl="0">
              <a:spcBef>
                <a:spcPts val="0"/>
              </a:spcBef>
              <a:spcAft>
                <a:spcPts val="0"/>
              </a:spcAft>
              <a:buSzPts val="2400"/>
              <a:buNone/>
              <a:defRPr b="1"/>
            </a:lvl1pPr>
            <a:lvl2pPr lvl="1" rtl="0">
              <a:spcBef>
                <a:spcPts val="0"/>
              </a:spcBef>
              <a:spcAft>
                <a:spcPts val="0"/>
              </a:spcAft>
              <a:buSzPts val="2400"/>
              <a:buNone/>
              <a:defRPr sz="2400" b="1"/>
            </a:lvl2pPr>
            <a:lvl3pPr lvl="2" rtl="0">
              <a:spcBef>
                <a:spcPts val="0"/>
              </a:spcBef>
              <a:spcAft>
                <a:spcPts val="0"/>
              </a:spcAft>
              <a:buSzPts val="2400"/>
              <a:buNone/>
              <a:defRPr sz="2400" b="1"/>
            </a:lvl3pPr>
            <a:lvl4pPr lvl="3" rtl="0">
              <a:spcBef>
                <a:spcPts val="0"/>
              </a:spcBef>
              <a:spcAft>
                <a:spcPts val="0"/>
              </a:spcAft>
              <a:buSzPts val="2400"/>
              <a:buNone/>
              <a:defRPr sz="2400" b="1"/>
            </a:lvl4pPr>
            <a:lvl5pPr lvl="4" rtl="0">
              <a:spcBef>
                <a:spcPts val="0"/>
              </a:spcBef>
              <a:spcAft>
                <a:spcPts val="0"/>
              </a:spcAft>
              <a:buSzPts val="2400"/>
              <a:buNone/>
              <a:defRPr sz="2400" b="1"/>
            </a:lvl5pPr>
            <a:lvl6pPr lvl="5" rtl="0">
              <a:spcBef>
                <a:spcPts val="0"/>
              </a:spcBef>
              <a:spcAft>
                <a:spcPts val="0"/>
              </a:spcAft>
              <a:buSzPts val="2400"/>
              <a:buNone/>
              <a:defRPr sz="2400" b="1"/>
            </a:lvl6pPr>
            <a:lvl7pPr lvl="6" rtl="0">
              <a:spcBef>
                <a:spcPts val="0"/>
              </a:spcBef>
              <a:spcAft>
                <a:spcPts val="0"/>
              </a:spcAft>
              <a:buSzPts val="2400"/>
              <a:buNone/>
              <a:defRPr sz="2400" b="1"/>
            </a:lvl7pPr>
            <a:lvl8pPr lvl="7" rtl="0">
              <a:spcBef>
                <a:spcPts val="0"/>
              </a:spcBef>
              <a:spcAft>
                <a:spcPts val="0"/>
              </a:spcAft>
              <a:buSzPts val="2400"/>
              <a:buNone/>
              <a:defRPr sz="2400" b="1"/>
            </a:lvl8pPr>
            <a:lvl9pPr lvl="8" rtl="0">
              <a:spcBef>
                <a:spcPts val="0"/>
              </a:spcBef>
              <a:spcAft>
                <a:spcPts val="0"/>
              </a:spcAft>
              <a:buSzPts val="2400"/>
              <a:buNone/>
              <a:defRPr sz="2400" b="1"/>
            </a:lvl9pPr>
          </a:lstStyle>
          <a:p>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agenda_green_Left">
  <p:cSld name="CUSTOM_6_3">
    <p:bg>
      <p:bgPr>
        <a:solidFill>
          <a:schemeClr val="lt1"/>
        </a:solidFill>
        <a:effectLst/>
      </p:bgPr>
    </p:bg>
    <p:spTree>
      <p:nvGrpSpPr>
        <p:cNvPr id="1" name="Shape 2378"/>
        <p:cNvGrpSpPr/>
        <p:nvPr/>
      </p:nvGrpSpPr>
      <p:grpSpPr>
        <a:xfrm>
          <a:off x="0" y="0"/>
          <a:ext cx="0" cy="0"/>
          <a:chOff x="0" y="0"/>
          <a:chExt cx="0" cy="0"/>
        </a:xfrm>
      </p:grpSpPr>
      <p:sp>
        <p:nvSpPr>
          <p:cNvPr id="2379" name="Google Shape;2379;p308"/>
          <p:cNvSpPr>
            <a:spLocks noGrp="1"/>
          </p:cNvSpPr>
          <p:nvPr>
            <p:ph type="pic" idx="2"/>
          </p:nvPr>
        </p:nvSpPr>
        <p:spPr>
          <a:xfrm>
            <a:off x="4562400" y="0"/>
            <a:ext cx="4581600" cy="5212200"/>
          </a:xfrm>
          <a:prstGeom prst="rect">
            <a:avLst/>
          </a:prstGeom>
          <a:noFill/>
          <a:ln>
            <a:noFill/>
          </a:ln>
        </p:spPr>
      </p:sp>
      <p:sp>
        <p:nvSpPr>
          <p:cNvPr id="2380" name="Google Shape;2380;p30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81" name="Google Shape;2381;p308"/>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382" name="Google Shape;2382;p308"/>
          <p:cNvSpPr txBox="1">
            <a:spLocks noGrp="1"/>
          </p:cNvSpPr>
          <p:nvPr>
            <p:ph type="subTitle" idx="3"/>
          </p:nvPr>
        </p:nvSpPr>
        <p:spPr>
          <a:xfrm>
            <a:off x="402925" y="1641598"/>
            <a:ext cx="2711400" cy="2841600"/>
          </a:xfrm>
          <a:prstGeom prst="rect">
            <a:avLst/>
          </a:prstGeom>
        </p:spPr>
        <p:txBody>
          <a:bodyPr spcFirstLastPara="1" wrap="square" lIns="0" tIns="0" rIns="91425" bIns="0" anchor="t" anchorCtr="0">
            <a:noAutofit/>
          </a:bodyPr>
          <a:lstStyle>
            <a:lvl1pPr lvl="0">
              <a:spcBef>
                <a:spcPts val="0"/>
              </a:spcBef>
              <a:spcAft>
                <a:spcPts val="0"/>
              </a:spcAft>
              <a:buSzPts val="1600"/>
              <a:buNone/>
              <a:defRPr sz="16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383" name="Google Shape;2383;p308"/>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2384" name="Google Shape;2384;p308"/>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5:5_White_Left">
  <p:cSld name="CUSTOM_6_2">
    <p:bg>
      <p:bgPr>
        <a:solidFill>
          <a:schemeClr val="lt1"/>
        </a:solidFill>
        <a:effectLst/>
      </p:bgPr>
    </p:bg>
    <p:spTree>
      <p:nvGrpSpPr>
        <p:cNvPr id="1" name="Shape 2385"/>
        <p:cNvGrpSpPr/>
        <p:nvPr/>
      </p:nvGrpSpPr>
      <p:grpSpPr>
        <a:xfrm>
          <a:off x="0" y="0"/>
          <a:ext cx="0" cy="0"/>
          <a:chOff x="0" y="0"/>
          <a:chExt cx="0" cy="0"/>
        </a:xfrm>
      </p:grpSpPr>
      <p:sp>
        <p:nvSpPr>
          <p:cNvPr id="2386" name="Google Shape;2386;p309"/>
          <p:cNvSpPr>
            <a:spLocks noGrp="1"/>
          </p:cNvSpPr>
          <p:nvPr>
            <p:ph type="pic" idx="2"/>
          </p:nvPr>
        </p:nvSpPr>
        <p:spPr>
          <a:xfrm>
            <a:off x="4562400" y="0"/>
            <a:ext cx="4581600" cy="5212200"/>
          </a:xfrm>
          <a:prstGeom prst="rect">
            <a:avLst/>
          </a:prstGeom>
          <a:noFill/>
          <a:ln>
            <a:noFill/>
          </a:ln>
        </p:spPr>
      </p:sp>
      <p:sp>
        <p:nvSpPr>
          <p:cNvPr id="2387" name="Google Shape;2387;p30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88" name="Google Shape;2388;p309"/>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2389" name="Google Shape;2389;p309"/>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390" name="Google Shape;2390;p309"/>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391" name="Google Shape;2391;p309"/>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392" name="Google Shape;2392;p309"/>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5:5_Green_Left">
  <p:cSld name="CUSTOM_6_2_2">
    <p:bg>
      <p:bgPr>
        <a:solidFill>
          <a:schemeClr val="lt1"/>
        </a:solidFill>
        <a:effectLst/>
      </p:bgPr>
    </p:bg>
    <p:spTree>
      <p:nvGrpSpPr>
        <p:cNvPr id="1" name="Shape 2393"/>
        <p:cNvGrpSpPr/>
        <p:nvPr/>
      </p:nvGrpSpPr>
      <p:grpSpPr>
        <a:xfrm>
          <a:off x="0" y="0"/>
          <a:ext cx="0" cy="0"/>
          <a:chOff x="0" y="0"/>
          <a:chExt cx="0" cy="0"/>
        </a:xfrm>
      </p:grpSpPr>
      <p:sp>
        <p:nvSpPr>
          <p:cNvPr id="2394" name="Google Shape;2394;p310"/>
          <p:cNvSpPr>
            <a:spLocks noGrp="1"/>
          </p:cNvSpPr>
          <p:nvPr>
            <p:ph type="pic" idx="2"/>
          </p:nvPr>
        </p:nvSpPr>
        <p:spPr>
          <a:xfrm>
            <a:off x="4562400" y="0"/>
            <a:ext cx="4581600" cy="5212200"/>
          </a:xfrm>
          <a:prstGeom prst="rect">
            <a:avLst/>
          </a:prstGeom>
          <a:noFill/>
          <a:ln>
            <a:noFill/>
          </a:ln>
        </p:spPr>
      </p:sp>
      <p:sp>
        <p:nvSpPr>
          <p:cNvPr id="2395" name="Google Shape;2395;p31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96" name="Google Shape;2396;p310"/>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2397" name="Google Shape;2397;p310"/>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398" name="Google Shape;2398;p310"/>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399" name="Google Shape;2399;p310"/>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400" name="Google Shape;2400;p310"/>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5:5_Left_multiple image">
  <p:cSld name="CUSTOM_6_2_2_3">
    <p:bg>
      <p:bgPr>
        <a:solidFill>
          <a:schemeClr val="lt1"/>
        </a:solidFill>
        <a:effectLst/>
      </p:bgPr>
    </p:bg>
    <p:spTree>
      <p:nvGrpSpPr>
        <p:cNvPr id="1" name="Shape 2401"/>
        <p:cNvGrpSpPr/>
        <p:nvPr/>
      </p:nvGrpSpPr>
      <p:grpSpPr>
        <a:xfrm>
          <a:off x="0" y="0"/>
          <a:ext cx="0" cy="0"/>
          <a:chOff x="0" y="0"/>
          <a:chExt cx="0" cy="0"/>
        </a:xfrm>
      </p:grpSpPr>
      <p:sp>
        <p:nvSpPr>
          <p:cNvPr id="2402" name="Google Shape;2402;p311"/>
          <p:cNvSpPr>
            <a:spLocks noGrp="1"/>
          </p:cNvSpPr>
          <p:nvPr>
            <p:ph type="pic" idx="2"/>
          </p:nvPr>
        </p:nvSpPr>
        <p:spPr>
          <a:xfrm>
            <a:off x="1525" y="0"/>
            <a:ext cx="5227200" cy="1737300"/>
          </a:xfrm>
          <a:prstGeom prst="rect">
            <a:avLst/>
          </a:prstGeom>
          <a:noFill/>
          <a:ln>
            <a:noFill/>
          </a:ln>
        </p:spPr>
      </p:sp>
      <p:sp>
        <p:nvSpPr>
          <p:cNvPr id="2403" name="Google Shape;2403;p311"/>
          <p:cNvSpPr>
            <a:spLocks noGrp="1"/>
          </p:cNvSpPr>
          <p:nvPr>
            <p:ph type="pic" idx="3"/>
          </p:nvPr>
        </p:nvSpPr>
        <p:spPr>
          <a:xfrm>
            <a:off x="1525" y="1737358"/>
            <a:ext cx="5227200" cy="1737300"/>
          </a:xfrm>
          <a:prstGeom prst="rect">
            <a:avLst/>
          </a:prstGeom>
          <a:noFill/>
          <a:ln>
            <a:noFill/>
          </a:ln>
        </p:spPr>
      </p:sp>
      <p:sp>
        <p:nvSpPr>
          <p:cNvPr id="2404" name="Google Shape;2404;p311"/>
          <p:cNvSpPr>
            <a:spLocks noGrp="1"/>
          </p:cNvSpPr>
          <p:nvPr>
            <p:ph type="pic" idx="4"/>
          </p:nvPr>
        </p:nvSpPr>
        <p:spPr>
          <a:xfrm>
            <a:off x="1525" y="3474717"/>
            <a:ext cx="5227200" cy="1737300"/>
          </a:xfrm>
          <a:prstGeom prst="rect">
            <a:avLst/>
          </a:prstGeom>
          <a:noFill/>
          <a:ln>
            <a:noFill/>
          </a:ln>
        </p:spPr>
      </p:sp>
      <p:sp>
        <p:nvSpPr>
          <p:cNvPr id="2405" name="Google Shape;2405;p31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06" name="Google Shape;2406;p311"/>
          <p:cNvSpPr txBox="1">
            <a:spLocks noGrp="1"/>
          </p:cNvSpPr>
          <p:nvPr>
            <p:ph type="sldNum" idx="5"/>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2407" name="Google Shape;2407;p311"/>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408" name="Google Shape;2408;p311"/>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409" name="Google Shape;2409;p311"/>
          <p:cNvSpPr txBox="1">
            <a:spLocks noGrp="1"/>
          </p:cNvSpPr>
          <p:nvPr>
            <p:ph type="subTitle" idx="6"/>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410" name="Google Shape;2410;p311"/>
          <p:cNvSpPr txBox="1">
            <a:spLocks noGrp="1"/>
          </p:cNvSpPr>
          <p:nvPr>
            <p:ph type="subTitle" idx="7"/>
          </p:nvPr>
        </p:nvSpPr>
        <p:spPr>
          <a:xfrm>
            <a:off x="6029800" y="766611"/>
            <a:ext cx="2711400" cy="1458600"/>
          </a:xfrm>
          <a:prstGeom prst="rect">
            <a:avLst/>
          </a:prstGeom>
        </p:spPr>
        <p:txBody>
          <a:bodyPr spcFirstLastPara="1" wrap="square" lIns="0" tIns="0" rIns="91425" bIns="0" anchor="t" anchorCtr="0">
            <a:noAutofit/>
          </a:bodyPr>
          <a:lstStyle>
            <a:lvl1pPr lvl="0">
              <a:lnSpc>
                <a:spcPct val="11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5:5_Left_multiple image 1">
  <p:cSld name="CUSTOM_6_2_2_3_1">
    <p:bg>
      <p:bgPr>
        <a:solidFill>
          <a:schemeClr val="lt1"/>
        </a:solidFill>
        <a:effectLst/>
      </p:bgPr>
    </p:bg>
    <p:spTree>
      <p:nvGrpSpPr>
        <p:cNvPr id="1" name="Shape 2411"/>
        <p:cNvGrpSpPr/>
        <p:nvPr/>
      </p:nvGrpSpPr>
      <p:grpSpPr>
        <a:xfrm>
          <a:off x="0" y="0"/>
          <a:ext cx="0" cy="0"/>
          <a:chOff x="0" y="0"/>
          <a:chExt cx="0" cy="0"/>
        </a:xfrm>
      </p:grpSpPr>
      <p:sp>
        <p:nvSpPr>
          <p:cNvPr id="2412" name="Google Shape;2412;p312"/>
          <p:cNvSpPr>
            <a:spLocks noGrp="1"/>
          </p:cNvSpPr>
          <p:nvPr>
            <p:ph type="pic" idx="2"/>
          </p:nvPr>
        </p:nvSpPr>
        <p:spPr>
          <a:xfrm>
            <a:off x="1525" y="2190318"/>
            <a:ext cx="2613600" cy="3021900"/>
          </a:xfrm>
          <a:prstGeom prst="rect">
            <a:avLst/>
          </a:prstGeom>
          <a:noFill/>
          <a:ln>
            <a:noFill/>
          </a:ln>
        </p:spPr>
      </p:sp>
      <p:sp>
        <p:nvSpPr>
          <p:cNvPr id="2413" name="Google Shape;2413;p31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14" name="Google Shape;2414;p312"/>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2415" name="Google Shape;2415;p312"/>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416" name="Google Shape;2416;p312"/>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417" name="Google Shape;2417;p312"/>
          <p:cNvSpPr txBox="1">
            <a:spLocks noGrp="1"/>
          </p:cNvSpPr>
          <p:nvPr>
            <p:ph type="subTitle" idx="4"/>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418" name="Google Shape;2418;p312"/>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lnSpc>
                <a:spcPct val="11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2419" name="Google Shape;2419;p312"/>
          <p:cNvSpPr>
            <a:spLocks noGrp="1"/>
          </p:cNvSpPr>
          <p:nvPr>
            <p:ph type="pic" idx="6"/>
          </p:nvPr>
        </p:nvSpPr>
        <p:spPr>
          <a:xfrm>
            <a:off x="1525" y="0"/>
            <a:ext cx="5227200" cy="2190300"/>
          </a:xfrm>
          <a:prstGeom prst="rect">
            <a:avLst/>
          </a:prstGeom>
          <a:noFill/>
          <a:ln>
            <a:noFill/>
          </a:ln>
        </p:spPr>
      </p:sp>
      <p:sp>
        <p:nvSpPr>
          <p:cNvPr id="2420" name="Google Shape;2420;p312"/>
          <p:cNvSpPr>
            <a:spLocks noGrp="1"/>
          </p:cNvSpPr>
          <p:nvPr>
            <p:ph type="pic" idx="7"/>
          </p:nvPr>
        </p:nvSpPr>
        <p:spPr>
          <a:xfrm>
            <a:off x="2615125" y="2190318"/>
            <a:ext cx="2613600" cy="3021900"/>
          </a:xfrm>
          <a:prstGeom prst="rect">
            <a:avLst/>
          </a:prstGeom>
          <a:noFill/>
          <a:ln>
            <a:noFill/>
          </a:ln>
        </p:spPr>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5:5_Green_Left_wanderlab">
  <p:cSld name="CUSTOM_6_2_2_2">
    <p:bg>
      <p:bgPr>
        <a:solidFill>
          <a:schemeClr val="lt1"/>
        </a:solidFill>
        <a:effectLst/>
      </p:bgPr>
    </p:bg>
    <p:spTree>
      <p:nvGrpSpPr>
        <p:cNvPr id="1" name="Shape 2421"/>
        <p:cNvGrpSpPr/>
        <p:nvPr/>
      </p:nvGrpSpPr>
      <p:grpSpPr>
        <a:xfrm>
          <a:off x="0" y="0"/>
          <a:ext cx="0" cy="0"/>
          <a:chOff x="0" y="0"/>
          <a:chExt cx="0" cy="0"/>
        </a:xfrm>
      </p:grpSpPr>
      <p:sp>
        <p:nvSpPr>
          <p:cNvPr id="2422" name="Google Shape;2422;p313"/>
          <p:cNvSpPr>
            <a:spLocks noGrp="1"/>
          </p:cNvSpPr>
          <p:nvPr>
            <p:ph type="pic" idx="2"/>
          </p:nvPr>
        </p:nvSpPr>
        <p:spPr>
          <a:xfrm>
            <a:off x="4562400" y="0"/>
            <a:ext cx="4581600" cy="5212200"/>
          </a:xfrm>
          <a:prstGeom prst="rect">
            <a:avLst/>
          </a:prstGeom>
          <a:noFill/>
          <a:ln>
            <a:noFill/>
          </a:ln>
        </p:spPr>
      </p:sp>
      <p:sp>
        <p:nvSpPr>
          <p:cNvPr id="2423" name="Google Shape;2423;p31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24" name="Google Shape;2424;p313"/>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425" name="Google Shape;2425;p313"/>
          <p:cNvSpPr txBox="1">
            <a:spLocks noGrp="1"/>
          </p:cNvSpPr>
          <p:nvPr>
            <p:ph type="subTitle" idx="3"/>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426" name="Google Shape;2426;p313"/>
          <p:cNvSpPr txBox="1">
            <a:spLocks noGrp="1"/>
          </p:cNvSpPr>
          <p:nvPr>
            <p:ph type="subTitle" idx="4"/>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2427" name="Google Shape;2427;p313"/>
          <p:cNvSpPr txBox="1"/>
          <p:nvPr/>
        </p:nvSpPr>
        <p:spPr>
          <a:xfrm>
            <a:off x="357200" y="4951345"/>
            <a:ext cx="1610100" cy="1674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 sz="800">
                <a:solidFill>
                  <a:schemeClr val="dk1"/>
                </a:solidFill>
                <a:latin typeface="Roboto Mono"/>
                <a:ea typeface="Roboto Mono"/>
                <a:cs typeface="Roboto Mono"/>
                <a:sym typeface="Roboto Mono"/>
              </a:rPr>
              <a:t>Wanderlab at Tripadvisor</a:t>
            </a:r>
            <a:endParaRPr sz="800">
              <a:solidFill>
                <a:schemeClr val="dk1"/>
              </a:solidFill>
              <a:latin typeface="Roboto Mono"/>
              <a:ea typeface="Roboto Mono"/>
              <a:cs typeface="Roboto Mono"/>
              <a:sym typeface="Roboto Mono"/>
            </a:endParaRPr>
          </a:p>
        </p:txBody>
      </p:sp>
      <p:pic>
        <p:nvPicPr>
          <p:cNvPr id="2428" name="Google Shape;2428;p313"/>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5:5_Black_Left">
  <p:cSld name="CUSTOM_6_2_2_1">
    <p:bg>
      <p:bgPr>
        <a:solidFill>
          <a:schemeClr val="dk1"/>
        </a:solidFill>
        <a:effectLst/>
      </p:bgPr>
    </p:bg>
    <p:spTree>
      <p:nvGrpSpPr>
        <p:cNvPr id="1" name="Shape 2429"/>
        <p:cNvGrpSpPr/>
        <p:nvPr/>
      </p:nvGrpSpPr>
      <p:grpSpPr>
        <a:xfrm>
          <a:off x="0" y="0"/>
          <a:ext cx="0" cy="0"/>
          <a:chOff x="0" y="0"/>
          <a:chExt cx="0" cy="0"/>
        </a:xfrm>
      </p:grpSpPr>
      <p:sp>
        <p:nvSpPr>
          <p:cNvPr id="2430" name="Google Shape;2430;p314"/>
          <p:cNvSpPr>
            <a:spLocks noGrp="1"/>
          </p:cNvSpPr>
          <p:nvPr>
            <p:ph type="pic" idx="2"/>
          </p:nvPr>
        </p:nvSpPr>
        <p:spPr>
          <a:xfrm>
            <a:off x="4562400" y="0"/>
            <a:ext cx="4581600" cy="5212200"/>
          </a:xfrm>
          <a:prstGeom prst="rect">
            <a:avLst/>
          </a:prstGeom>
          <a:noFill/>
          <a:ln>
            <a:noFill/>
          </a:ln>
        </p:spPr>
      </p:sp>
      <p:sp>
        <p:nvSpPr>
          <p:cNvPr id="2431" name="Google Shape;2431;p31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32" name="Google Shape;2432;p314"/>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2433" name="Google Shape;2433;p314"/>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434" name="Google Shape;2434;p314"/>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2435" name="Google Shape;2435;p314"/>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160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1000"/>
              <a:buNone/>
              <a:defRPr>
                <a:solidFill>
                  <a:schemeClr val="lt1"/>
                </a:solidFill>
              </a:defRPr>
            </a:lvl5pPr>
            <a:lvl6pPr lvl="5">
              <a:spcBef>
                <a:spcPts val="1600"/>
              </a:spcBef>
              <a:spcAft>
                <a:spcPts val="0"/>
              </a:spcAft>
              <a:buClr>
                <a:schemeClr val="lt1"/>
              </a:buClr>
              <a:buSzPts val="800"/>
              <a:buNone/>
              <a:defRPr>
                <a:solidFill>
                  <a:schemeClr val="lt1"/>
                </a:solidFill>
              </a:defRPr>
            </a:lvl6pPr>
            <a:lvl7pPr lvl="6">
              <a:spcBef>
                <a:spcPts val="1600"/>
              </a:spcBef>
              <a:spcAft>
                <a:spcPts val="0"/>
              </a:spcAft>
              <a:buClr>
                <a:schemeClr val="lt1"/>
              </a:buClr>
              <a:buSzPts val="1000"/>
              <a:buNone/>
              <a:defRPr>
                <a:solidFill>
                  <a:schemeClr val="lt1"/>
                </a:solidFill>
              </a:defRPr>
            </a:lvl7pPr>
            <a:lvl8pPr lvl="7">
              <a:spcBef>
                <a:spcPts val="1600"/>
              </a:spcBef>
              <a:spcAft>
                <a:spcPts val="0"/>
              </a:spcAft>
              <a:buClr>
                <a:schemeClr val="lt1"/>
              </a:buClr>
              <a:buSzPts val="1000"/>
              <a:buNone/>
              <a:defRPr>
                <a:solidFill>
                  <a:schemeClr val="lt1"/>
                </a:solidFill>
              </a:defRPr>
            </a:lvl8pPr>
            <a:lvl9pPr lvl="8">
              <a:spcBef>
                <a:spcPts val="1600"/>
              </a:spcBef>
              <a:spcAft>
                <a:spcPts val="1600"/>
              </a:spcAft>
              <a:buClr>
                <a:schemeClr val="lt1"/>
              </a:buClr>
              <a:buSzPts val="1000"/>
              <a:buNone/>
              <a:defRPr>
                <a:solidFill>
                  <a:schemeClr val="lt1"/>
                </a:solidFill>
              </a:defRPr>
            </a:lvl9pPr>
          </a:lstStyle>
          <a:p>
            <a:endParaRPr/>
          </a:p>
        </p:txBody>
      </p:sp>
      <p:sp>
        <p:nvSpPr>
          <p:cNvPr id="2436" name="Google Shape;2436;p314"/>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1600"/>
              </a:spcBef>
              <a:spcAft>
                <a:spcPts val="0"/>
              </a:spcAft>
              <a:buClr>
                <a:schemeClr val="lt1"/>
              </a:buClr>
              <a:buSzPts val="2400"/>
              <a:buNone/>
              <a:defRPr sz="2400">
                <a:solidFill>
                  <a:schemeClr val="lt1"/>
                </a:solidFill>
              </a:defRPr>
            </a:lvl2pPr>
            <a:lvl3pPr lvl="2">
              <a:spcBef>
                <a:spcPts val="1600"/>
              </a:spcBef>
              <a:spcAft>
                <a:spcPts val="0"/>
              </a:spcAft>
              <a:buClr>
                <a:schemeClr val="lt1"/>
              </a:buClr>
              <a:buSzPts val="2400"/>
              <a:buNone/>
              <a:defRPr sz="2400">
                <a:solidFill>
                  <a:schemeClr val="lt1"/>
                </a:solidFill>
              </a:defRPr>
            </a:lvl3pPr>
            <a:lvl4pPr lvl="3">
              <a:spcBef>
                <a:spcPts val="1600"/>
              </a:spcBef>
              <a:spcAft>
                <a:spcPts val="0"/>
              </a:spcAft>
              <a:buClr>
                <a:schemeClr val="lt1"/>
              </a:buClr>
              <a:buSzPts val="2400"/>
              <a:buNone/>
              <a:defRPr sz="2400">
                <a:solidFill>
                  <a:schemeClr val="lt1"/>
                </a:solidFill>
              </a:defRPr>
            </a:lvl4pPr>
            <a:lvl5pPr lvl="4">
              <a:spcBef>
                <a:spcPts val="1600"/>
              </a:spcBef>
              <a:spcAft>
                <a:spcPts val="0"/>
              </a:spcAft>
              <a:buClr>
                <a:schemeClr val="lt1"/>
              </a:buClr>
              <a:buSzPts val="2400"/>
              <a:buNone/>
              <a:defRPr sz="2400">
                <a:solidFill>
                  <a:schemeClr val="lt1"/>
                </a:solidFill>
              </a:defRPr>
            </a:lvl5pPr>
            <a:lvl6pPr lvl="5">
              <a:spcBef>
                <a:spcPts val="1600"/>
              </a:spcBef>
              <a:spcAft>
                <a:spcPts val="0"/>
              </a:spcAft>
              <a:buClr>
                <a:schemeClr val="lt1"/>
              </a:buClr>
              <a:buSzPts val="2400"/>
              <a:buNone/>
              <a:defRPr sz="2400">
                <a:solidFill>
                  <a:schemeClr val="lt1"/>
                </a:solidFill>
              </a:defRPr>
            </a:lvl6pPr>
            <a:lvl7pPr lvl="6">
              <a:spcBef>
                <a:spcPts val="1600"/>
              </a:spcBef>
              <a:spcAft>
                <a:spcPts val="0"/>
              </a:spcAft>
              <a:buClr>
                <a:schemeClr val="lt1"/>
              </a:buClr>
              <a:buSzPts val="2400"/>
              <a:buNone/>
              <a:defRPr sz="2400">
                <a:solidFill>
                  <a:schemeClr val="lt1"/>
                </a:solidFill>
              </a:defRPr>
            </a:lvl7pPr>
            <a:lvl8pPr lvl="7">
              <a:spcBef>
                <a:spcPts val="1600"/>
              </a:spcBef>
              <a:spcAft>
                <a:spcPts val="0"/>
              </a:spcAft>
              <a:buClr>
                <a:schemeClr val="lt1"/>
              </a:buClr>
              <a:buSzPts val="2400"/>
              <a:buNone/>
              <a:defRPr sz="2400">
                <a:solidFill>
                  <a:schemeClr val="lt1"/>
                </a:solidFill>
              </a:defRPr>
            </a:lvl8pPr>
            <a:lvl9pPr lvl="8">
              <a:spcBef>
                <a:spcPts val="1600"/>
              </a:spcBef>
              <a:spcAft>
                <a:spcPts val="1600"/>
              </a:spcAft>
              <a:buClr>
                <a:schemeClr val="lt1"/>
              </a:buClr>
              <a:buSzPts val="2400"/>
              <a:buNone/>
              <a:defRPr sz="2400">
                <a:solidFill>
                  <a:schemeClr val="lt1"/>
                </a:solidFill>
              </a:defRPr>
            </a:lvl9pPr>
          </a:lstStyle>
          <a:p>
            <a:endParaRPr/>
          </a:p>
        </p:txBody>
      </p:sp>
      <p:pic>
        <p:nvPicPr>
          <p:cNvPr id="2437" name="Google Shape;2437;p314"/>
          <p:cNvPicPr preferRelativeResize="0"/>
          <p:nvPr/>
        </p:nvPicPr>
        <p:blipFill>
          <a:blip r:embed="rId3">
            <a:alphaModFix/>
          </a:blip>
          <a:stretch>
            <a:fillRect/>
          </a:stretch>
        </p:blipFill>
        <p:spPr>
          <a:xfrm>
            <a:off x="115675" y="4923212"/>
            <a:ext cx="165325" cy="165325"/>
          </a:xfrm>
          <a:prstGeom prst="rect">
            <a:avLst/>
          </a:prstGeom>
          <a:noFill/>
          <a:ln>
            <a:noFill/>
          </a:ln>
        </p:spPr>
      </p:pic>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5:5_White_Right">
  <p:cSld name="CUSTOM_6_2_1">
    <p:spTree>
      <p:nvGrpSpPr>
        <p:cNvPr id="1" name="Shape 2438"/>
        <p:cNvGrpSpPr/>
        <p:nvPr/>
      </p:nvGrpSpPr>
      <p:grpSpPr>
        <a:xfrm>
          <a:off x="0" y="0"/>
          <a:ext cx="0" cy="0"/>
          <a:chOff x="0" y="0"/>
          <a:chExt cx="0" cy="0"/>
        </a:xfrm>
      </p:grpSpPr>
      <p:sp>
        <p:nvSpPr>
          <p:cNvPr id="2439" name="Google Shape;2439;p315"/>
          <p:cNvSpPr>
            <a:spLocks noGrp="1"/>
          </p:cNvSpPr>
          <p:nvPr>
            <p:ph type="pic" idx="2"/>
          </p:nvPr>
        </p:nvSpPr>
        <p:spPr>
          <a:xfrm>
            <a:off x="0" y="0"/>
            <a:ext cx="4581600" cy="5212200"/>
          </a:xfrm>
          <a:prstGeom prst="rect">
            <a:avLst/>
          </a:prstGeom>
          <a:noFill/>
          <a:ln>
            <a:noFill/>
          </a:ln>
        </p:spPr>
      </p:sp>
      <p:sp>
        <p:nvSpPr>
          <p:cNvPr id="2440" name="Google Shape;2440;p31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41" name="Google Shape;2441;p315"/>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2442" name="Google Shape;2442;p315"/>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5:5_Green_Right">
  <p:cSld name="CUSTOM_6_2_1_1">
    <p:spTree>
      <p:nvGrpSpPr>
        <p:cNvPr id="1" name="Shape 2443"/>
        <p:cNvGrpSpPr/>
        <p:nvPr/>
      </p:nvGrpSpPr>
      <p:grpSpPr>
        <a:xfrm>
          <a:off x="0" y="0"/>
          <a:ext cx="0" cy="0"/>
          <a:chOff x="0" y="0"/>
          <a:chExt cx="0" cy="0"/>
        </a:xfrm>
      </p:grpSpPr>
      <p:sp>
        <p:nvSpPr>
          <p:cNvPr id="2444" name="Google Shape;2444;p316"/>
          <p:cNvSpPr>
            <a:spLocks noGrp="1"/>
          </p:cNvSpPr>
          <p:nvPr>
            <p:ph type="pic" idx="2"/>
          </p:nvPr>
        </p:nvSpPr>
        <p:spPr>
          <a:xfrm>
            <a:off x="0" y="0"/>
            <a:ext cx="4581600" cy="5212200"/>
          </a:xfrm>
          <a:prstGeom prst="rect">
            <a:avLst/>
          </a:prstGeom>
          <a:noFill/>
          <a:ln>
            <a:noFill/>
          </a:ln>
        </p:spPr>
      </p:sp>
      <p:sp>
        <p:nvSpPr>
          <p:cNvPr id="2445" name="Google Shape;2445;p31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46" name="Google Shape;2446;p316"/>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2447" name="Google Shape;2447;p316"/>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6:4_white_Right">
  <p:cSld name="CUSTOM_6_1">
    <p:bg>
      <p:bgPr>
        <a:solidFill>
          <a:schemeClr val="lt1"/>
        </a:solidFill>
        <a:effectLst/>
      </p:bgPr>
    </p:bg>
    <p:spTree>
      <p:nvGrpSpPr>
        <p:cNvPr id="1" name="Shape 2448"/>
        <p:cNvGrpSpPr/>
        <p:nvPr/>
      </p:nvGrpSpPr>
      <p:grpSpPr>
        <a:xfrm>
          <a:off x="0" y="0"/>
          <a:ext cx="0" cy="0"/>
          <a:chOff x="0" y="0"/>
          <a:chExt cx="0" cy="0"/>
        </a:xfrm>
      </p:grpSpPr>
      <p:sp>
        <p:nvSpPr>
          <p:cNvPr id="2449" name="Google Shape;2449;p317"/>
          <p:cNvSpPr>
            <a:spLocks noGrp="1"/>
          </p:cNvSpPr>
          <p:nvPr>
            <p:ph type="pic" idx="2"/>
          </p:nvPr>
        </p:nvSpPr>
        <p:spPr>
          <a:xfrm>
            <a:off x="0" y="-15859"/>
            <a:ext cx="5328300" cy="5227800"/>
          </a:xfrm>
          <a:prstGeom prst="rect">
            <a:avLst/>
          </a:prstGeom>
          <a:noFill/>
          <a:ln>
            <a:noFill/>
          </a:ln>
        </p:spPr>
      </p:sp>
      <p:sp>
        <p:nvSpPr>
          <p:cNvPr id="2450" name="Google Shape;2450;p31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51" name="Google Shape;2451;p317"/>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452" name="Google Shape;2452;p317"/>
          <p:cNvSpPr txBox="1">
            <a:spLocks noGrp="1"/>
          </p:cNvSpPr>
          <p:nvPr>
            <p:ph type="subTitle" idx="3"/>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453" name="Google Shape;2453;p317"/>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2454" name="Google Shape;2454;p317"/>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455" name="Google Shape;2455;p317"/>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LO 2 w BG 2">
  <p:cSld name="TITLE_1_1_1_1_1_3_2_1_1_3">
    <p:bg>
      <p:bgPr>
        <a:solidFill>
          <a:schemeClr val="lt1"/>
        </a:solidFill>
        <a:effectLst/>
      </p:bgPr>
    </p:bg>
    <p:spTree>
      <p:nvGrpSpPr>
        <p:cNvPr id="1" name="Shape 193"/>
        <p:cNvGrpSpPr/>
        <p:nvPr/>
      </p:nvGrpSpPr>
      <p:grpSpPr>
        <a:xfrm>
          <a:off x="0" y="0"/>
          <a:ext cx="0" cy="0"/>
          <a:chOff x="0" y="0"/>
          <a:chExt cx="0" cy="0"/>
        </a:xfrm>
      </p:grpSpPr>
      <p:sp>
        <p:nvSpPr>
          <p:cNvPr id="194" name="Google Shape;194;p32"/>
          <p:cNvSpPr/>
          <p:nvPr/>
        </p:nvSpPr>
        <p:spPr>
          <a:xfrm>
            <a:off x="0" y="0"/>
            <a:ext cx="45105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2"/>
          <p:cNvSpPr txBox="1">
            <a:spLocks noGrp="1"/>
          </p:cNvSpPr>
          <p:nvPr>
            <p:ph type="subTitle" idx="1"/>
          </p:nvPr>
        </p:nvSpPr>
        <p:spPr>
          <a:xfrm>
            <a:off x="425725" y="2041050"/>
            <a:ext cx="2934300" cy="23679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600"/>
              <a:buFont typeface="Poppins Light"/>
              <a:buNone/>
              <a:defRPr sz="1600">
                <a:solidFill>
                  <a:schemeClr val="dk1"/>
                </a:solidFill>
                <a:latin typeface="Poppins Light"/>
                <a:ea typeface="Poppins Light"/>
                <a:cs typeface="Poppins Light"/>
                <a:sym typeface="Poppins Light"/>
              </a:defRPr>
            </a:lvl1pPr>
            <a:lvl2pPr lvl="1"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2pPr>
            <a:lvl3pPr lvl="2"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3pPr>
            <a:lvl4pPr lvl="3"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4pPr>
            <a:lvl5pPr lvl="4"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5pPr>
            <a:lvl6pPr lvl="5"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6pPr>
            <a:lvl7pPr lvl="6"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7pPr>
            <a:lvl8pPr lvl="7"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8pPr>
            <a:lvl9pPr lvl="8"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9pPr>
          </a:lstStyle>
          <a:p>
            <a:endParaRPr/>
          </a:p>
        </p:txBody>
      </p:sp>
      <p:pic>
        <p:nvPicPr>
          <p:cNvPr id="196" name="Google Shape;196;p32"/>
          <p:cNvPicPr preferRelativeResize="0"/>
          <p:nvPr/>
        </p:nvPicPr>
        <p:blipFill>
          <a:blip r:embed="rId2">
            <a:alphaModFix/>
          </a:blip>
          <a:stretch>
            <a:fillRect/>
          </a:stretch>
        </p:blipFill>
        <p:spPr>
          <a:xfrm>
            <a:off x="8742650" y="4920396"/>
            <a:ext cx="349326" cy="224744"/>
          </a:xfrm>
          <a:prstGeom prst="rect">
            <a:avLst/>
          </a:prstGeom>
          <a:noFill/>
          <a:ln>
            <a:noFill/>
          </a:ln>
        </p:spPr>
      </p:pic>
      <p:sp>
        <p:nvSpPr>
          <p:cNvPr id="197" name="Google Shape;197;p32"/>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rtl="0">
              <a:buNone/>
              <a:defRPr sz="500">
                <a:latin typeface="Roboto Mono"/>
                <a:ea typeface="Roboto Mono"/>
                <a:cs typeface="Roboto Mono"/>
                <a:sym typeface="Roboto Mono"/>
              </a:defRPr>
            </a:lvl1pPr>
            <a:lvl2pPr lvl="1" algn="l" rtl="0">
              <a:buNone/>
              <a:defRPr sz="500">
                <a:latin typeface="Roboto Mono"/>
                <a:ea typeface="Roboto Mono"/>
                <a:cs typeface="Roboto Mono"/>
                <a:sym typeface="Roboto Mono"/>
              </a:defRPr>
            </a:lvl2pPr>
            <a:lvl3pPr lvl="2" algn="l" rtl="0">
              <a:buNone/>
              <a:defRPr sz="500">
                <a:latin typeface="Roboto Mono"/>
                <a:ea typeface="Roboto Mono"/>
                <a:cs typeface="Roboto Mono"/>
                <a:sym typeface="Roboto Mono"/>
              </a:defRPr>
            </a:lvl3pPr>
            <a:lvl4pPr lvl="3" algn="l" rtl="0">
              <a:buNone/>
              <a:defRPr sz="500">
                <a:latin typeface="Roboto Mono"/>
                <a:ea typeface="Roboto Mono"/>
                <a:cs typeface="Roboto Mono"/>
                <a:sym typeface="Roboto Mono"/>
              </a:defRPr>
            </a:lvl4pPr>
            <a:lvl5pPr lvl="4" algn="l" rtl="0">
              <a:buNone/>
              <a:defRPr sz="500">
                <a:latin typeface="Roboto Mono"/>
                <a:ea typeface="Roboto Mono"/>
                <a:cs typeface="Roboto Mono"/>
                <a:sym typeface="Roboto Mono"/>
              </a:defRPr>
            </a:lvl5pPr>
            <a:lvl6pPr lvl="5" algn="l" rtl="0">
              <a:buNone/>
              <a:defRPr sz="500">
                <a:latin typeface="Roboto Mono"/>
                <a:ea typeface="Roboto Mono"/>
                <a:cs typeface="Roboto Mono"/>
                <a:sym typeface="Roboto Mono"/>
              </a:defRPr>
            </a:lvl6pPr>
            <a:lvl7pPr lvl="6" algn="l" rtl="0">
              <a:buNone/>
              <a:defRPr sz="500">
                <a:latin typeface="Roboto Mono"/>
                <a:ea typeface="Roboto Mono"/>
                <a:cs typeface="Roboto Mono"/>
                <a:sym typeface="Roboto Mono"/>
              </a:defRPr>
            </a:lvl7pPr>
            <a:lvl8pPr lvl="7" algn="l" rtl="0">
              <a:buNone/>
              <a:defRPr sz="500">
                <a:latin typeface="Roboto Mono"/>
                <a:ea typeface="Roboto Mono"/>
                <a:cs typeface="Roboto Mono"/>
                <a:sym typeface="Roboto Mono"/>
              </a:defRPr>
            </a:lvl8pPr>
            <a:lvl9pPr lvl="8" algn="l" rtl="0">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198" name="Google Shape;198;p32"/>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199" name="Google Shape;199;p32"/>
          <p:cNvSpPr txBox="1">
            <a:spLocks noGrp="1"/>
          </p:cNvSpPr>
          <p:nvPr>
            <p:ph type="ctrTitle"/>
          </p:nvPr>
        </p:nvSpPr>
        <p:spPr>
          <a:xfrm>
            <a:off x="425725" y="520000"/>
            <a:ext cx="3684900" cy="778200"/>
          </a:xfrm>
          <a:prstGeom prst="rect">
            <a:avLst/>
          </a:prstGeom>
        </p:spPr>
        <p:txBody>
          <a:bodyPr spcFirstLastPara="1" wrap="square" lIns="0" tIns="0" rIns="228600" bIns="0" anchor="t" anchorCtr="0">
            <a:noAutofit/>
          </a:bodyPr>
          <a:lstStyle>
            <a:lvl1pPr lvl="0" rtl="0">
              <a:spcBef>
                <a:spcPts val="0"/>
              </a:spcBef>
              <a:spcAft>
                <a:spcPts val="0"/>
              </a:spcAft>
              <a:buSzPts val="2400"/>
              <a:buNone/>
              <a:defRPr b="1"/>
            </a:lvl1pPr>
            <a:lvl2pPr lvl="1" rtl="0">
              <a:spcBef>
                <a:spcPts val="0"/>
              </a:spcBef>
              <a:spcAft>
                <a:spcPts val="0"/>
              </a:spcAft>
              <a:buSzPts val="2400"/>
              <a:buNone/>
              <a:defRPr sz="2400" b="1"/>
            </a:lvl2pPr>
            <a:lvl3pPr lvl="2" rtl="0">
              <a:spcBef>
                <a:spcPts val="0"/>
              </a:spcBef>
              <a:spcAft>
                <a:spcPts val="0"/>
              </a:spcAft>
              <a:buSzPts val="2400"/>
              <a:buNone/>
              <a:defRPr sz="2400" b="1"/>
            </a:lvl3pPr>
            <a:lvl4pPr lvl="3" rtl="0">
              <a:spcBef>
                <a:spcPts val="0"/>
              </a:spcBef>
              <a:spcAft>
                <a:spcPts val="0"/>
              </a:spcAft>
              <a:buSzPts val="2400"/>
              <a:buNone/>
              <a:defRPr sz="2400" b="1"/>
            </a:lvl4pPr>
            <a:lvl5pPr lvl="4" rtl="0">
              <a:spcBef>
                <a:spcPts val="0"/>
              </a:spcBef>
              <a:spcAft>
                <a:spcPts val="0"/>
              </a:spcAft>
              <a:buSzPts val="2400"/>
              <a:buNone/>
              <a:defRPr sz="2400" b="1"/>
            </a:lvl5pPr>
            <a:lvl6pPr lvl="5" rtl="0">
              <a:spcBef>
                <a:spcPts val="0"/>
              </a:spcBef>
              <a:spcAft>
                <a:spcPts val="0"/>
              </a:spcAft>
              <a:buSzPts val="2400"/>
              <a:buNone/>
              <a:defRPr sz="2400" b="1"/>
            </a:lvl6pPr>
            <a:lvl7pPr lvl="6" rtl="0">
              <a:spcBef>
                <a:spcPts val="0"/>
              </a:spcBef>
              <a:spcAft>
                <a:spcPts val="0"/>
              </a:spcAft>
              <a:buSzPts val="2400"/>
              <a:buNone/>
              <a:defRPr sz="2400" b="1"/>
            </a:lvl7pPr>
            <a:lvl8pPr lvl="7" rtl="0">
              <a:spcBef>
                <a:spcPts val="0"/>
              </a:spcBef>
              <a:spcAft>
                <a:spcPts val="0"/>
              </a:spcAft>
              <a:buSzPts val="2400"/>
              <a:buNone/>
              <a:defRPr sz="2400" b="1"/>
            </a:lvl8pPr>
            <a:lvl9pPr lvl="8" rtl="0">
              <a:spcBef>
                <a:spcPts val="0"/>
              </a:spcBef>
              <a:spcAft>
                <a:spcPts val="0"/>
              </a:spcAft>
              <a:buSzPts val="2400"/>
              <a:buNone/>
              <a:defRPr sz="2400" b="1"/>
            </a:lvl9pPr>
          </a:lstStyle>
          <a:p>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6:4_green_Right">
  <p:cSld name="CUSTOM_6_1_2">
    <p:bg>
      <p:bgPr>
        <a:solidFill>
          <a:schemeClr val="lt1"/>
        </a:solidFill>
        <a:effectLst/>
      </p:bgPr>
    </p:bg>
    <p:spTree>
      <p:nvGrpSpPr>
        <p:cNvPr id="1" name="Shape 2456"/>
        <p:cNvGrpSpPr/>
        <p:nvPr/>
      </p:nvGrpSpPr>
      <p:grpSpPr>
        <a:xfrm>
          <a:off x="0" y="0"/>
          <a:ext cx="0" cy="0"/>
          <a:chOff x="0" y="0"/>
          <a:chExt cx="0" cy="0"/>
        </a:xfrm>
      </p:grpSpPr>
      <p:sp>
        <p:nvSpPr>
          <p:cNvPr id="2457" name="Google Shape;2457;p318"/>
          <p:cNvSpPr>
            <a:spLocks noGrp="1"/>
          </p:cNvSpPr>
          <p:nvPr>
            <p:ph type="pic" idx="2"/>
          </p:nvPr>
        </p:nvSpPr>
        <p:spPr>
          <a:xfrm>
            <a:off x="0" y="-15859"/>
            <a:ext cx="5328300" cy="5227800"/>
          </a:xfrm>
          <a:prstGeom prst="rect">
            <a:avLst/>
          </a:prstGeom>
          <a:noFill/>
          <a:ln>
            <a:noFill/>
          </a:ln>
        </p:spPr>
      </p:sp>
      <p:sp>
        <p:nvSpPr>
          <p:cNvPr id="2458" name="Google Shape;2458;p31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59" name="Google Shape;2459;p318"/>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460" name="Google Shape;2460;p318"/>
          <p:cNvSpPr txBox="1">
            <a:spLocks noGrp="1"/>
          </p:cNvSpPr>
          <p:nvPr>
            <p:ph type="subTitle" idx="3"/>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461" name="Google Shape;2461;p318"/>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2462" name="Google Shape;2462;p318"/>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463" name="Google Shape;2463;p318"/>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6:4_white_Left">
  <p:cSld name="CUSTOM_6_1_1">
    <p:bg>
      <p:bgPr>
        <a:solidFill>
          <a:schemeClr val="lt1"/>
        </a:solidFill>
        <a:effectLst/>
      </p:bgPr>
    </p:bg>
    <p:spTree>
      <p:nvGrpSpPr>
        <p:cNvPr id="1" name="Shape 2464"/>
        <p:cNvGrpSpPr/>
        <p:nvPr/>
      </p:nvGrpSpPr>
      <p:grpSpPr>
        <a:xfrm>
          <a:off x="0" y="0"/>
          <a:ext cx="0" cy="0"/>
          <a:chOff x="0" y="0"/>
          <a:chExt cx="0" cy="0"/>
        </a:xfrm>
      </p:grpSpPr>
      <p:sp>
        <p:nvSpPr>
          <p:cNvPr id="2465" name="Google Shape;2465;p319"/>
          <p:cNvSpPr>
            <a:spLocks noGrp="1"/>
          </p:cNvSpPr>
          <p:nvPr>
            <p:ph type="pic" idx="2"/>
          </p:nvPr>
        </p:nvSpPr>
        <p:spPr>
          <a:xfrm>
            <a:off x="3815825" y="-15859"/>
            <a:ext cx="5328300" cy="5227800"/>
          </a:xfrm>
          <a:prstGeom prst="rect">
            <a:avLst/>
          </a:prstGeom>
          <a:noFill/>
          <a:ln>
            <a:noFill/>
          </a:ln>
        </p:spPr>
      </p:sp>
      <p:sp>
        <p:nvSpPr>
          <p:cNvPr id="2466" name="Google Shape;2466;p31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7" name="Google Shape;2467;p319"/>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468" name="Google Shape;2468;p319"/>
          <p:cNvSpPr txBox="1">
            <a:spLocks noGrp="1"/>
          </p:cNvSpPr>
          <p:nvPr>
            <p:ph type="subTitle" idx="3"/>
          </p:nvPr>
        </p:nvSpPr>
        <p:spPr>
          <a:xfrm>
            <a:off x="402900" y="2606038"/>
            <a:ext cx="20097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469" name="Google Shape;2469;p319"/>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2470" name="Google Shape;2470;p319"/>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471" name="Google Shape;2471;p319"/>
          <p:cNvSpPr txBox="1">
            <a:spLocks noGrp="1"/>
          </p:cNvSpPr>
          <p:nvPr>
            <p:ph type="subTitle" idx="5"/>
          </p:nvPr>
        </p:nvSpPr>
        <p:spPr>
          <a:xfrm>
            <a:off x="402900" y="766611"/>
            <a:ext cx="20097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6:4_green_Left">
  <p:cSld name="CUSTOM_6_1_1_1">
    <p:bg>
      <p:bgPr>
        <a:solidFill>
          <a:schemeClr val="lt1"/>
        </a:solidFill>
        <a:effectLst/>
      </p:bgPr>
    </p:bg>
    <p:spTree>
      <p:nvGrpSpPr>
        <p:cNvPr id="1" name="Shape 2472"/>
        <p:cNvGrpSpPr/>
        <p:nvPr/>
      </p:nvGrpSpPr>
      <p:grpSpPr>
        <a:xfrm>
          <a:off x="0" y="0"/>
          <a:ext cx="0" cy="0"/>
          <a:chOff x="0" y="0"/>
          <a:chExt cx="0" cy="0"/>
        </a:xfrm>
      </p:grpSpPr>
      <p:sp>
        <p:nvSpPr>
          <p:cNvPr id="2473" name="Google Shape;2473;p320"/>
          <p:cNvSpPr>
            <a:spLocks noGrp="1"/>
          </p:cNvSpPr>
          <p:nvPr>
            <p:ph type="pic" idx="2"/>
          </p:nvPr>
        </p:nvSpPr>
        <p:spPr>
          <a:xfrm>
            <a:off x="3815825" y="-15859"/>
            <a:ext cx="5328300" cy="5227800"/>
          </a:xfrm>
          <a:prstGeom prst="rect">
            <a:avLst/>
          </a:prstGeom>
          <a:noFill/>
          <a:ln>
            <a:noFill/>
          </a:ln>
        </p:spPr>
      </p:sp>
      <p:sp>
        <p:nvSpPr>
          <p:cNvPr id="2474" name="Google Shape;2474;p32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75" name="Google Shape;2475;p320"/>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476" name="Google Shape;2476;p320"/>
          <p:cNvSpPr txBox="1">
            <a:spLocks noGrp="1"/>
          </p:cNvSpPr>
          <p:nvPr>
            <p:ph type="subTitle" idx="3"/>
          </p:nvPr>
        </p:nvSpPr>
        <p:spPr>
          <a:xfrm>
            <a:off x="402900" y="2606038"/>
            <a:ext cx="20097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477" name="Google Shape;2477;p320"/>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2478" name="Google Shape;2478;p320"/>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479" name="Google Shape;2479;p320"/>
          <p:cNvSpPr txBox="1">
            <a:spLocks noGrp="1"/>
          </p:cNvSpPr>
          <p:nvPr>
            <p:ph type="subTitle" idx="5"/>
          </p:nvPr>
        </p:nvSpPr>
        <p:spPr>
          <a:xfrm>
            <a:off x="402900" y="766611"/>
            <a:ext cx="20097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5:5_white x green">
  <p:cSld name="CUSTOM_7">
    <p:bg>
      <p:bgPr>
        <a:solidFill>
          <a:schemeClr val="lt1"/>
        </a:solidFill>
        <a:effectLst/>
      </p:bgPr>
    </p:bg>
    <p:spTree>
      <p:nvGrpSpPr>
        <p:cNvPr id="1" name="Shape 2480"/>
        <p:cNvGrpSpPr/>
        <p:nvPr/>
      </p:nvGrpSpPr>
      <p:grpSpPr>
        <a:xfrm>
          <a:off x="0" y="0"/>
          <a:ext cx="0" cy="0"/>
          <a:chOff x="0" y="0"/>
          <a:chExt cx="0" cy="0"/>
        </a:xfrm>
      </p:grpSpPr>
      <p:sp>
        <p:nvSpPr>
          <p:cNvPr id="2481" name="Google Shape;2481;p321"/>
          <p:cNvSpPr/>
          <p:nvPr/>
        </p:nvSpPr>
        <p:spPr>
          <a:xfrm>
            <a:off x="4570275" y="0"/>
            <a:ext cx="45738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21"/>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83" name="Google Shape;2483;p32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84" name="Google Shape;2484;p321"/>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85" name="Google Shape;2485;p321"/>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2486" name="Google Shape;2486;p321"/>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5:5_white x black">
  <p:cSld name="CUSTOM_7_1">
    <p:bg>
      <p:bgPr>
        <a:solidFill>
          <a:schemeClr val="lt1"/>
        </a:solidFill>
        <a:effectLst/>
      </p:bgPr>
    </p:bg>
    <p:spTree>
      <p:nvGrpSpPr>
        <p:cNvPr id="1" name="Shape 2487"/>
        <p:cNvGrpSpPr/>
        <p:nvPr/>
      </p:nvGrpSpPr>
      <p:grpSpPr>
        <a:xfrm>
          <a:off x="0" y="0"/>
          <a:ext cx="0" cy="0"/>
          <a:chOff x="0" y="0"/>
          <a:chExt cx="0" cy="0"/>
        </a:xfrm>
      </p:grpSpPr>
      <p:sp>
        <p:nvSpPr>
          <p:cNvPr id="2488" name="Google Shape;2488;p322"/>
          <p:cNvSpPr/>
          <p:nvPr/>
        </p:nvSpPr>
        <p:spPr>
          <a:xfrm>
            <a:off x="4570275" y="0"/>
            <a:ext cx="4573800" cy="5212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22"/>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90" name="Google Shape;2490;p32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91" name="Google Shape;2491;p322"/>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92" name="Google Shape;2492;p322"/>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2493" name="Google Shape;2493;p322"/>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494" name="Google Shape;2494;p322"/>
          <p:cNvSpPr txBox="1">
            <a:spLocks noGrp="1"/>
          </p:cNvSpPr>
          <p:nvPr>
            <p:ph type="sldNum" idx="3"/>
          </p:nvPr>
        </p:nvSpPr>
        <p:spPr>
          <a:xfrm>
            <a:off x="8565220" y="5013159"/>
            <a:ext cx="548700" cy="260100"/>
          </a:xfrm>
          <a:prstGeom prst="rect">
            <a:avLst/>
          </a:prstGeom>
        </p:spPr>
        <p:txBody>
          <a:bodyPr spcFirstLastPara="1" wrap="square" lIns="91425" tIns="0" rIns="91425" bIns="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5:5_white x light green">
  <p:cSld name="CUSTOM_7_1_2">
    <p:bg>
      <p:bgPr>
        <a:solidFill>
          <a:schemeClr val="lt1"/>
        </a:solidFill>
        <a:effectLst/>
      </p:bgPr>
    </p:bg>
    <p:spTree>
      <p:nvGrpSpPr>
        <p:cNvPr id="1" name="Shape 2495"/>
        <p:cNvGrpSpPr/>
        <p:nvPr/>
      </p:nvGrpSpPr>
      <p:grpSpPr>
        <a:xfrm>
          <a:off x="0" y="0"/>
          <a:ext cx="0" cy="0"/>
          <a:chOff x="0" y="0"/>
          <a:chExt cx="0" cy="0"/>
        </a:xfrm>
      </p:grpSpPr>
      <p:sp>
        <p:nvSpPr>
          <p:cNvPr id="2496" name="Google Shape;2496;p323"/>
          <p:cNvSpPr/>
          <p:nvPr/>
        </p:nvSpPr>
        <p:spPr>
          <a:xfrm>
            <a:off x="4570275" y="0"/>
            <a:ext cx="4573800" cy="5212200"/>
          </a:xfrm>
          <a:prstGeom prst="rect">
            <a:avLst/>
          </a:prstGeom>
          <a:solidFill>
            <a:srgbClr val="C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2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98" name="Google Shape;2498;p323"/>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2499" name="Google Shape;2499;p323"/>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500" name="Google Shape;2500;p323"/>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01" name="Google Shape;2501;p323"/>
          <p:cNvSpPr txBox="1">
            <a:spLocks noGrp="1"/>
          </p:cNvSpPr>
          <p:nvPr>
            <p:ph type="body" idx="2"/>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5:5_white x dark green">
  <p:cSld name="CUSTOM_7_1_2_1">
    <p:bg>
      <p:bgPr>
        <a:solidFill>
          <a:schemeClr val="lt1"/>
        </a:solidFill>
        <a:effectLst/>
      </p:bgPr>
    </p:bg>
    <p:spTree>
      <p:nvGrpSpPr>
        <p:cNvPr id="1" name="Shape 2502"/>
        <p:cNvGrpSpPr/>
        <p:nvPr/>
      </p:nvGrpSpPr>
      <p:grpSpPr>
        <a:xfrm>
          <a:off x="0" y="0"/>
          <a:ext cx="0" cy="0"/>
          <a:chOff x="0" y="0"/>
          <a:chExt cx="0" cy="0"/>
        </a:xfrm>
      </p:grpSpPr>
      <p:sp>
        <p:nvSpPr>
          <p:cNvPr id="2503" name="Google Shape;2503;p324"/>
          <p:cNvSpPr/>
          <p:nvPr/>
        </p:nvSpPr>
        <p:spPr>
          <a:xfrm>
            <a:off x="4570275" y="0"/>
            <a:ext cx="4573800" cy="5212200"/>
          </a:xfrm>
          <a:prstGeom prst="rect">
            <a:avLst/>
          </a:prstGeom>
          <a:solidFill>
            <a:srgbClr val="004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24"/>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05" name="Google Shape;2505;p32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06" name="Google Shape;2506;p324"/>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07" name="Google Shape;2507;p324"/>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2508" name="Google Shape;2508;p324"/>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5:5_black x green">
  <p:cSld name="CUSTOM_7_1_1">
    <p:bg>
      <p:bgPr>
        <a:solidFill>
          <a:schemeClr val="dk1"/>
        </a:solidFill>
        <a:effectLst/>
      </p:bgPr>
    </p:bg>
    <p:spTree>
      <p:nvGrpSpPr>
        <p:cNvPr id="1" name="Shape 2509"/>
        <p:cNvGrpSpPr/>
        <p:nvPr/>
      </p:nvGrpSpPr>
      <p:grpSpPr>
        <a:xfrm>
          <a:off x="0" y="0"/>
          <a:ext cx="0" cy="0"/>
          <a:chOff x="0" y="0"/>
          <a:chExt cx="0" cy="0"/>
        </a:xfrm>
      </p:grpSpPr>
      <p:sp>
        <p:nvSpPr>
          <p:cNvPr id="2510" name="Google Shape;2510;p325"/>
          <p:cNvSpPr/>
          <p:nvPr/>
        </p:nvSpPr>
        <p:spPr>
          <a:xfrm>
            <a:off x="4570275" y="0"/>
            <a:ext cx="45738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25"/>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512" name="Google Shape;2512;p32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13" name="Google Shape;2513;p325"/>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2514" name="Google Shape;2514;p325"/>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pic>
        <p:nvPicPr>
          <p:cNvPr id="2515" name="Google Shape;2515;p325"/>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516" name="Google Shape;2516;p325"/>
          <p:cNvSpPr txBox="1"/>
          <p:nvPr/>
        </p:nvSpPr>
        <p:spPr>
          <a:xfrm>
            <a:off x="357200" y="4951345"/>
            <a:ext cx="1610100" cy="1674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 sz="800">
                <a:solidFill>
                  <a:srgbClr val="FFFFFF"/>
                </a:solidFill>
                <a:latin typeface="Roboto Mono"/>
                <a:ea typeface="Roboto Mono"/>
                <a:cs typeface="Roboto Mono"/>
                <a:sym typeface="Roboto Mono"/>
              </a:rPr>
              <a:t>Wanderlab at Tripadvisor</a:t>
            </a:r>
            <a:endParaRPr sz="800">
              <a:solidFill>
                <a:srgbClr val="FFFFFF"/>
              </a:solidFill>
              <a:latin typeface="Roboto Mono"/>
              <a:ea typeface="Roboto Mono"/>
              <a:cs typeface="Roboto Mono"/>
              <a:sym typeface="Roboto Mono"/>
            </a:endParaRPr>
          </a:p>
          <a:p>
            <a:pPr marL="0" lvl="0" indent="0" algn="l" rtl="0">
              <a:lnSpc>
                <a:spcPct val="115000"/>
              </a:lnSpc>
              <a:spcBef>
                <a:spcPts val="0"/>
              </a:spcBef>
              <a:spcAft>
                <a:spcPts val="0"/>
              </a:spcAft>
              <a:buNone/>
            </a:pPr>
            <a:endParaRPr sz="800">
              <a:solidFill>
                <a:srgbClr val="FFFFFF"/>
              </a:solidFill>
              <a:latin typeface="Roboto Mono"/>
              <a:ea typeface="Roboto Mono"/>
              <a:cs typeface="Roboto Mono"/>
              <a:sym typeface="Roboto Mono"/>
            </a:endParaRPr>
          </a:p>
          <a:p>
            <a:pPr marL="0" lvl="0" indent="0" algn="l" rtl="0">
              <a:lnSpc>
                <a:spcPct val="115000"/>
              </a:lnSpc>
              <a:spcBef>
                <a:spcPts val="0"/>
              </a:spcBef>
              <a:spcAft>
                <a:spcPts val="1600"/>
              </a:spcAft>
              <a:buNone/>
            </a:pPr>
            <a:endParaRPr sz="800">
              <a:solidFill>
                <a:srgbClr val="FFFFFF"/>
              </a:solidFill>
              <a:latin typeface="Roboto Mono"/>
              <a:ea typeface="Roboto Mono"/>
              <a:cs typeface="Roboto Mono"/>
              <a:sym typeface="Roboto Mono"/>
            </a:endParaRPr>
          </a:p>
        </p:txBody>
      </p:sp>
      <p:pic>
        <p:nvPicPr>
          <p:cNvPr id="2517" name="Google Shape;2517;p325"/>
          <p:cNvPicPr preferRelativeResize="0"/>
          <p:nvPr/>
        </p:nvPicPr>
        <p:blipFill rotWithShape="1">
          <a:blip r:embed="rId3">
            <a:alphaModFix/>
          </a:blip>
          <a:srcRect l="9"/>
          <a:stretch/>
        </p:blipFill>
        <p:spPr>
          <a:xfrm>
            <a:off x="115676" y="4923911"/>
            <a:ext cx="165327" cy="165346"/>
          </a:xfrm>
          <a:prstGeom prst="rect">
            <a:avLst/>
          </a:prstGeom>
          <a:noFill/>
          <a:ln>
            <a:noFill/>
          </a:ln>
        </p:spPr>
      </p:pic>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full bleed devider">
  <p:cSld name="CUSTOM_8">
    <p:spTree>
      <p:nvGrpSpPr>
        <p:cNvPr id="1" name="Shape 2518"/>
        <p:cNvGrpSpPr/>
        <p:nvPr/>
      </p:nvGrpSpPr>
      <p:grpSpPr>
        <a:xfrm>
          <a:off x="0" y="0"/>
          <a:ext cx="0" cy="0"/>
          <a:chOff x="0" y="0"/>
          <a:chExt cx="0" cy="0"/>
        </a:xfrm>
      </p:grpSpPr>
      <p:sp>
        <p:nvSpPr>
          <p:cNvPr id="2519" name="Google Shape;2519;p326"/>
          <p:cNvSpPr>
            <a:spLocks noGrp="1"/>
          </p:cNvSpPr>
          <p:nvPr>
            <p:ph type="pic" idx="2"/>
          </p:nvPr>
        </p:nvSpPr>
        <p:spPr>
          <a:xfrm>
            <a:off x="0" y="0"/>
            <a:ext cx="9144000" cy="5212200"/>
          </a:xfrm>
          <a:prstGeom prst="rect">
            <a:avLst/>
          </a:prstGeom>
          <a:noFill/>
          <a:ln>
            <a:noFill/>
          </a:ln>
        </p:spPr>
      </p:sp>
      <p:sp>
        <p:nvSpPr>
          <p:cNvPr id="2520" name="Google Shape;2520;p32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521" name="Google Shape;2521;p326"/>
          <p:cNvPicPr preferRelativeResize="0"/>
          <p:nvPr/>
        </p:nvPicPr>
        <p:blipFill>
          <a:blip r:embed="rId2">
            <a:alphaModFix/>
          </a:blip>
          <a:stretch>
            <a:fillRect/>
          </a:stretch>
        </p:blipFill>
        <p:spPr>
          <a:xfrm>
            <a:off x="115675" y="4923921"/>
            <a:ext cx="165325" cy="165325"/>
          </a:xfrm>
          <a:prstGeom prst="rect">
            <a:avLst/>
          </a:prstGeom>
          <a:noFill/>
          <a:ln>
            <a:noFill/>
          </a:ln>
        </p:spPr>
      </p:pic>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3 phone mock_Black_Right">
  <p:cSld name="CUSTOM_9">
    <p:bg>
      <p:bgPr>
        <a:solidFill>
          <a:schemeClr val="lt1"/>
        </a:solidFill>
        <a:effectLst/>
      </p:bgPr>
    </p:bg>
    <p:spTree>
      <p:nvGrpSpPr>
        <p:cNvPr id="1" name="Shape 2522"/>
        <p:cNvGrpSpPr/>
        <p:nvPr/>
      </p:nvGrpSpPr>
      <p:grpSpPr>
        <a:xfrm>
          <a:off x="0" y="0"/>
          <a:ext cx="0" cy="0"/>
          <a:chOff x="0" y="0"/>
          <a:chExt cx="0" cy="0"/>
        </a:xfrm>
      </p:grpSpPr>
      <p:sp>
        <p:nvSpPr>
          <p:cNvPr id="2523" name="Google Shape;2523;p327"/>
          <p:cNvSpPr/>
          <p:nvPr/>
        </p:nvSpPr>
        <p:spPr>
          <a:xfrm>
            <a:off x="0" y="-31337"/>
            <a:ext cx="3214800" cy="5243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27"/>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2525" name="Google Shape;2525;p327"/>
          <p:cNvSpPr txBox="1">
            <a:spLocks noGrp="1"/>
          </p:cNvSpPr>
          <p:nvPr>
            <p:ph type="subTitle" idx="2"/>
          </p:nvPr>
        </p:nvSpPr>
        <p:spPr>
          <a:xfrm>
            <a:off x="406000" y="2606038"/>
            <a:ext cx="2405700" cy="18768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160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1000"/>
              <a:buNone/>
              <a:defRPr>
                <a:solidFill>
                  <a:schemeClr val="lt1"/>
                </a:solidFill>
              </a:defRPr>
            </a:lvl5pPr>
            <a:lvl6pPr lvl="5">
              <a:spcBef>
                <a:spcPts val="1600"/>
              </a:spcBef>
              <a:spcAft>
                <a:spcPts val="0"/>
              </a:spcAft>
              <a:buClr>
                <a:schemeClr val="lt1"/>
              </a:buClr>
              <a:buSzPts val="800"/>
              <a:buNone/>
              <a:defRPr>
                <a:solidFill>
                  <a:schemeClr val="lt1"/>
                </a:solidFill>
              </a:defRPr>
            </a:lvl6pPr>
            <a:lvl7pPr lvl="6">
              <a:spcBef>
                <a:spcPts val="1600"/>
              </a:spcBef>
              <a:spcAft>
                <a:spcPts val="0"/>
              </a:spcAft>
              <a:buClr>
                <a:schemeClr val="lt1"/>
              </a:buClr>
              <a:buSzPts val="1000"/>
              <a:buNone/>
              <a:defRPr>
                <a:solidFill>
                  <a:schemeClr val="lt1"/>
                </a:solidFill>
              </a:defRPr>
            </a:lvl7pPr>
            <a:lvl8pPr lvl="7">
              <a:spcBef>
                <a:spcPts val="1600"/>
              </a:spcBef>
              <a:spcAft>
                <a:spcPts val="0"/>
              </a:spcAft>
              <a:buClr>
                <a:schemeClr val="lt1"/>
              </a:buClr>
              <a:buSzPts val="1000"/>
              <a:buNone/>
              <a:defRPr>
                <a:solidFill>
                  <a:schemeClr val="lt1"/>
                </a:solidFill>
              </a:defRPr>
            </a:lvl8pPr>
            <a:lvl9pPr lvl="8">
              <a:spcBef>
                <a:spcPts val="1600"/>
              </a:spcBef>
              <a:spcAft>
                <a:spcPts val="1600"/>
              </a:spcAft>
              <a:buClr>
                <a:schemeClr val="lt1"/>
              </a:buClr>
              <a:buSzPts val="1000"/>
              <a:buNone/>
              <a:defRPr>
                <a:solidFill>
                  <a:schemeClr val="lt1"/>
                </a:solidFill>
              </a:defRPr>
            </a:lvl9pPr>
          </a:lstStyle>
          <a:p>
            <a:endParaRPr/>
          </a:p>
        </p:txBody>
      </p:sp>
      <p:sp>
        <p:nvSpPr>
          <p:cNvPr id="2526" name="Google Shape;2526;p327"/>
          <p:cNvSpPr txBox="1">
            <a:spLocks noGrp="1"/>
          </p:cNvSpPr>
          <p:nvPr>
            <p:ph type="subTitle" idx="3"/>
          </p:nvPr>
        </p:nvSpPr>
        <p:spPr>
          <a:xfrm>
            <a:off x="406000" y="766611"/>
            <a:ext cx="2405700" cy="14586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1600"/>
              </a:spcBef>
              <a:spcAft>
                <a:spcPts val="0"/>
              </a:spcAft>
              <a:buClr>
                <a:schemeClr val="lt1"/>
              </a:buClr>
              <a:buSzPts val="2400"/>
              <a:buNone/>
              <a:defRPr sz="2400">
                <a:solidFill>
                  <a:schemeClr val="lt1"/>
                </a:solidFill>
              </a:defRPr>
            </a:lvl2pPr>
            <a:lvl3pPr lvl="2">
              <a:spcBef>
                <a:spcPts val="1600"/>
              </a:spcBef>
              <a:spcAft>
                <a:spcPts val="0"/>
              </a:spcAft>
              <a:buClr>
                <a:schemeClr val="lt1"/>
              </a:buClr>
              <a:buSzPts val="2400"/>
              <a:buNone/>
              <a:defRPr sz="2400">
                <a:solidFill>
                  <a:schemeClr val="lt1"/>
                </a:solidFill>
              </a:defRPr>
            </a:lvl3pPr>
            <a:lvl4pPr lvl="3">
              <a:spcBef>
                <a:spcPts val="1600"/>
              </a:spcBef>
              <a:spcAft>
                <a:spcPts val="0"/>
              </a:spcAft>
              <a:buClr>
                <a:schemeClr val="lt1"/>
              </a:buClr>
              <a:buSzPts val="2400"/>
              <a:buNone/>
              <a:defRPr sz="2400">
                <a:solidFill>
                  <a:schemeClr val="lt1"/>
                </a:solidFill>
              </a:defRPr>
            </a:lvl4pPr>
            <a:lvl5pPr lvl="4">
              <a:spcBef>
                <a:spcPts val="1600"/>
              </a:spcBef>
              <a:spcAft>
                <a:spcPts val="0"/>
              </a:spcAft>
              <a:buClr>
                <a:schemeClr val="lt1"/>
              </a:buClr>
              <a:buSzPts val="2400"/>
              <a:buNone/>
              <a:defRPr sz="2400">
                <a:solidFill>
                  <a:schemeClr val="lt1"/>
                </a:solidFill>
              </a:defRPr>
            </a:lvl5pPr>
            <a:lvl6pPr lvl="5">
              <a:spcBef>
                <a:spcPts val="1600"/>
              </a:spcBef>
              <a:spcAft>
                <a:spcPts val="0"/>
              </a:spcAft>
              <a:buClr>
                <a:schemeClr val="lt1"/>
              </a:buClr>
              <a:buSzPts val="2400"/>
              <a:buNone/>
              <a:defRPr sz="2400">
                <a:solidFill>
                  <a:schemeClr val="lt1"/>
                </a:solidFill>
              </a:defRPr>
            </a:lvl6pPr>
            <a:lvl7pPr lvl="6">
              <a:spcBef>
                <a:spcPts val="1600"/>
              </a:spcBef>
              <a:spcAft>
                <a:spcPts val="0"/>
              </a:spcAft>
              <a:buClr>
                <a:schemeClr val="lt1"/>
              </a:buClr>
              <a:buSzPts val="2400"/>
              <a:buNone/>
              <a:defRPr sz="2400">
                <a:solidFill>
                  <a:schemeClr val="lt1"/>
                </a:solidFill>
              </a:defRPr>
            </a:lvl7pPr>
            <a:lvl8pPr lvl="7">
              <a:spcBef>
                <a:spcPts val="1600"/>
              </a:spcBef>
              <a:spcAft>
                <a:spcPts val="0"/>
              </a:spcAft>
              <a:buClr>
                <a:schemeClr val="lt1"/>
              </a:buClr>
              <a:buSzPts val="2400"/>
              <a:buNone/>
              <a:defRPr sz="2400">
                <a:solidFill>
                  <a:schemeClr val="lt1"/>
                </a:solidFill>
              </a:defRPr>
            </a:lvl8pPr>
            <a:lvl9pPr lvl="8">
              <a:spcBef>
                <a:spcPts val="1600"/>
              </a:spcBef>
              <a:spcAft>
                <a:spcPts val="1600"/>
              </a:spcAft>
              <a:buClr>
                <a:schemeClr val="lt1"/>
              </a:buClr>
              <a:buSzPts val="2400"/>
              <a:buNone/>
              <a:defRPr sz="2400">
                <a:solidFill>
                  <a:schemeClr val="lt1"/>
                </a:solidFill>
              </a:defRPr>
            </a:lvl9pPr>
          </a:lstStyle>
          <a:p>
            <a:endParaRPr/>
          </a:p>
        </p:txBody>
      </p:sp>
      <p:sp>
        <p:nvSpPr>
          <p:cNvPr id="2527" name="Google Shape;2527;p32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528" name="Google Shape;2528;p327"/>
          <p:cNvPicPr preferRelativeResize="0"/>
          <p:nvPr/>
        </p:nvPicPr>
        <p:blipFill>
          <a:blip r:embed="rId2">
            <a:alphaModFix/>
          </a:blip>
          <a:stretch>
            <a:fillRect/>
          </a:stretch>
        </p:blipFill>
        <p:spPr>
          <a:xfrm>
            <a:off x="115675" y="4923921"/>
            <a:ext cx="165325" cy="165325"/>
          </a:xfrm>
          <a:prstGeom prst="rect">
            <a:avLst/>
          </a:prstGeom>
          <a:noFill/>
          <a:ln>
            <a:noFill/>
          </a:ln>
        </p:spPr>
      </p:pic>
      <p:sp>
        <p:nvSpPr>
          <p:cNvPr id="2529" name="Google Shape;2529;p327"/>
          <p:cNvSpPr txBox="1">
            <a:spLocks noGrp="1"/>
          </p:cNvSpPr>
          <p:nvPr>
            <p:ph type="sldNum" idx="4"/>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LO 2 w BG 3">
  <p:cSld name="TITLE_1_1_1_1_1_3_2_1_1_4">
    <p:bg>
      <p:bgPr>
        <a:solidFill>
          <a:schemeClr val="lt1"/>
        </a:solidFill>
        <a:effectLst/>
      </p:bgPr>
    </p:bg>
    <p:spTree>
      <p:nvGrpSpPr>
        <p:cNvPr id="1" name="Shape 200"/>
        <p:cNvGrpSpPr/>
        <p:nvPr/>
      </p:nvGrpSpPr>
      <p:grpSpPr>
        <a:xfrm>
          <a:off x="0" y="0"/>
          <a:ext cx="0" cy="0"/>
          <a:chOff x="0" y="0"/>
          <a:chExt cx="0" cy="0"/>
        </a:xfrm>
      </p:grpSpPr>
      <p:sp>
        <p:nvSpPr>
          <p:cNvPr id="201" name="Google Shape;201;p33"/>
          <p:cNvSpPr/>
          <p:nvPr/>
        </p:nvSpPr>
        <p:spPr>
          <a:xfrm>
            <a:off x="0" y="0"/>
            <a:ext cx="45105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3"/>
          <p:cNvSpPr txBox="1">
            <a:spLocks noGrp="1"/>
          </p:cNvSpPr>
          <p:nvPr>
            <p:ph type="subTitle" idx="1"/>
          </p:nvPr>
        </p:nvSpPr>
        <p:spPr>
          <a:xfrm>
            <a:off x="425725" y="2041050"/>
            <a:ext cx="2934300" cy="23679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600"/>
              <a:buFont typeface="Poppins Light"/>
              <a:buNone/>
              <a:defRPr sz="1600">
                <a:solidFill>
                  <a:schemeClr val="dk1"/>
                </a:solidFill>
                <a:latin typeface="Poppins Light"/>
                <a:ea typeface="Poppins Light"/>
                <a:cs typeface="Poppins Light"/>
                <a:sym typeface="Poppins Light"/>
              </a:defRPr>
            </a:lvl1pPr>
            <a:lvl2pPr lvl="1"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2pPr>
            <a:lvl3pPr lvl="2"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3pPr>
            <a:lvl4pPr lvl="3"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4pPr>
            <a:lvl5pPr lvl="4"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5pPr>
            <a:lvl6pPr lvl="5"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6pPr>
            <a:lvl7pPr lvl="6"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7pPr>
            <a:lvl8pPr lvl="7"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8pPr>
            <a:lvl9pPr lvl="8"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9pPr>
          </a:lstStyle>
          <a:p>
            <a:endParaRPr/>
          </a:p>
        </p:txBody>
      </p:sp>
      <p:pic>
        <p:nvPicPr>
          <p:cNvPr id="203" name="Google Shape;203;p33"/>
          <p:cNvPicPr preferRelativeResize="0"/>
          <p:nvPr/>
        </p:nvPicPr>
        <p:blipFill>
          <a:blip r:embed="rId2">
            <a:alphaModFix/>
          </a:blip>
          <a:stretch>
            <a:fillRect/>
          </a:stretch>
        </p:blipFill>
        <p:spPr>
          <a:xfrm>
            <a:off x="8742650" y="4920396"/>
            <a:ext cx="349326" cy="224744"/>
          </a:xfrm>
          <a:prstGeom prst="rect">
            <a:avLst/>
          </a:prstGeom>
          <a:noFill/>
          <a:ln>
            <a:noFill/>
          </a:ln>
        </p:spPr>
      </p:pic>
      <p:sp>
        <p:nvSpPr>
          <p:cNvPr id="204" name="Google Shape;204;p33"/>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rtl="0">
              <a:buNone/>
              <a:defRPr sz="500">
                <a:latin typeface="Roboto Mono"/>
                <a:ea typeface="Roboto Mono"/>
                <a:cs typeface="Roboto Mono"/>
                <a:sym typeface="Roboto Mono"/>
              </a:defRPr>
            </a:lvl1pPr>
            <a:lvl2pPr lvl="1" algn="l" rtl="0">
              <a:buNone/>
              <a:defRPr sz="500">
                <a:latin typeface="Roboto Mono"/>
                <a:ea typeface="Roboto Mono"/>
                <a:cs typeface="Roboto Mono"/>
                <a:sym typeface="Roboto Mono"/>
              </a:defRPr>
            </a:lvl2pPr>
            <a:lvl3pPr lvl="2" algn="l" rtl="0">
              <a:buNone/>
              <a:defRPr sz="500">
                <a:latin typeface="Roboto Mono"/>
                <a:ea typeface="Roboto Mono"/>
                <a:cs typeface="Roboto Mono"/>
                <a:sym typeface="Roboto Mono"/>
              </a:defRPr>
            </a:lvl3pPr>
            <a:lvl4pPr lvl="3" algn="l" rtl="0">
              <a:buNone/>
              <a:defRPr sz="500">
                <a:latin typeface="Roboto Mono"/>
                <a:ea typeface="Roboto Mono"/>
                <a:cs typeface="Roboto Mono"/>
                <a:sym typeface="Roboto Mono"/>
              </a:defRPr>
            </a:lvl4pPr>
            <a:lvl5pPr lvl="4" algn="l" rtl="0">
              <a:buNone/>
              <a:defRPr sz="500">
                <a:latin typeface="Roboto Mono"/>
                <a:ea typeface="Roboto Mono"/>
                <a:cs typeface="Roboto Mono"/>
                <a:sym typeface="Roboto Mono"/>
              </a:defRPr>
            </a:lvl5pPr>
            <a:lvl6pPr lvl="5" algn="l" rtl="0">
              <a:buNone/>
              <a:defRPr sz="500">
                <a:latin typeface="Roboto Mono"/>
                <a:ea typeface="Roboto Mono"/>
                <a:cs typeface="Roboto Mono"/>
                <a:sym typeface="Roboto Mono"/>
              </a:defRPr>
            </a:lvl6pPr>
            <a:lvl7pPr lvl="6" algn="l" rtl="0">
              <a:buNone/>
              <a:defRPr sz="500">
                <a:latin typeface="Roboto Mono"/>
                <a:ea typeface="Roboto Mono"/>
                <a:cs typeface="Roboto Mono"/>
                <a:sym typeface="Roboto Mono"/>
              </a:defRPr>
            </a:lvl7pPr>
            <a:lvl8pPr lvl="7" algn="l" rtl="0">
              <a:buNone/>
              <a:defRPr sz="500">
                <a:latin typeface="Roboto Mono"/>
                <a:ea typeface="Roboto Mono"/>
                <a:cs typeface="Roboto Mono"/>
                <a:sym typeface="Roboto Mono"/>
              </a:defRPr>
            </a:lvl8pPr>
            <a:lvl9pPr lvl="8" algn="l" rtl="0">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05" name="Google Shape;205;p33"/>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206" name="Google Shape;206;p33"/>
          <p:cNvSpPr txBox="1">
            <a:spLocks noGrp="1"/>
          </p:cNvSpPr>
          <p:nvPr>
            <p:ph type="ctrTitle"/>
          </p:nvPr>
        </p:nvSpPr>
        <p:spPr>
          <a:xfrm>
            <a:off x="425725" y="520000"/>
            <a:ext cx="3684900" cy="778200"/>
          </a:xfrm>
          <a:prstGeom prst="rect">
            <a:avLst/>
          </a:prstGeom>
        </p:spPr>
        <p:txBody>
          <a:bodyPr spcFirstLastPara="1" wrap="square" lIns="0" tIns="0" rIns="228600" bIns="0" anchor="t" anchorCtr="0">
            <a:noAutofit/>
          </a:bodyPr>
          <a:lstStyle>
            <a:lvl1pPr lvl="0" rtl="0">
              <a:spcBef>
                <a:spcPts val="0"/>
              </a:spcBef>
              <a:spcAft>
                <a:spcPts val="0"/>
              </a:spcAft>
              <a:buSzPts val="2400"/>
              <a:buNone/>
              <a:defRPr b="1"/>
            </a:lvl1pPr>
            <a:lvl2pPr lvl="1" rtl="0">
              <a:spcBef>
                <a:spcPts val="0"/>
              </a:spcBef>
              <a:spcAft>
                <a:spcPts val="0"/>
              </a:spcAft>
              <a:buSzPts val="2400"/>
              <a:buNone/>
              <a:defRPr sz="2400" b="1"/>
            </a:lvl2pPr>
            <a:lvl3pPr lvl="2" rtl="0">
              <a:spcBef>
                <a:spcPts val="0"/>
              </a:spcBef>
              <a:spcAft>
                <a:spcPts val="0"/>
              </a:spcAft>
              <a:buSzPts val="2400"/>
              <a:buNone/>
              <a:defRPr sz="2400" b="1"/>
            </a:lvl3pPr>
            <a:lvl4pPr lvl="3" rtl="0">
              <a:spcBef>
                <a:spcPts val="0"/>
              </a:spcBef>
              <a:spcAft>
                <a:spcPts val="0"/>
              </a:spcAft>
              <a:buSzPts val="2400"/>
              <a:buNone/>
              <a:defRPr sz="2400" b="1"/>
            </a:lvl4pPr>
            <a:lvl5pPr lvl="4" rtl="0">
              <a:spcBef>
                <a:spcPts val="0"/>
              </a:spcBef>
              <a:spcAft>
                <a:spcPts val="0"/>
              </a:spcAft>
              <a:buSzPts val="2400"/>
              <a:buNone/>
              <a:defRPr sz="2400" b="1"/>
            </a:lvl5pPr>
            <a:lvl6pPr lvl="5" rtl="0">
              <a:spcBef>
                <a:spcPts val="0"/>
              </a:spcBef>
              <a:spcAft>
                <a:spcPts val="0"/>
              </a:spcAft>
              <a:buSzPts val="2400"/>
              <a:buNone/>
              <a:defRPr sz="2400" b="1"/>
            </a:lvl6pPr>
            <a:lvl7pPr lvl="6" rtl="0">
              <a:spcBef>
                <a:spcPts val="0"/>
              </a:spcBef>
              <a:spcAft>
                <a:spcPts val="0"/>
              </a:spcAft>
              <a:buSzPts val="2400"/>
              <a:buNone/>
              <a:defRPr sz="2400" b="1"/>
            </a:lvl7pPr>
            <a:lvl8pPr lvl="7" rtl="0">
              <a:spcBef>
                <a:spcPts val="0"/>
              </a:spcBef>
              <a:spcAft>
                <a:spcPts val="0"/>
              </a:spcAft>
              <a:buSzPts val="2400"/>
              <a:buNone/>
              <a:defRPr sz="2400" b="1"/>
            </a:lvl8pPr>
            <a:lvl9pPr lvl="8" rtl="0">
              <a:spcBef>
                <a:spcPts val="0"/>
              </a:spcBef>
              <a:spcAft>
                <a:spcPts val="0"/>
              </a:spcAft>
              <a:buSzPts val="2400"/>
              <a:buNone/>
              <a:defRPr sz="2400" b="1"/>
            </a:lvl9pPr>
          </a:lstStyle>
          <a:p>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3 phone mock_White_Right">
  <p:cSld name="CUSTOM_9_1">
    <p:bg>
      <p:bgPr>
        <a:solidFill>
          <a:schemeClr val="lt1"/>
        </a:solidFill>
        <a:effectLst/>
      </p:bgPr>
    </p:bg>
    <p:spTree>
      <p:nvGrpSpPr>
        <p:cNvPr id="1" name="Shape 2530"/>
        <p:cNvGrpSpPr/>
        <p:nvPr/>
      </p:nvGrpSpPr>
      <p:grpSpPr>
        <a:xfrm>
          <a:off x="0" y="0"/>
          <a:ext cx="0" cy="0"/>
          <a:chOff x="0" y="0"/>
          <a:chExt cx="0" cy="0"/>
        </a:xfrm>
      </p:grpSpPr>
      <p:sp>
        <p:nvSpPr>
          <p:cNvPr id="2531" name="Google Shape;2531;p32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32" name="Google Shape;2532;p328"/>
          <p:cNvSpPr txBox="1">
            <a:spLocks noGrp="1"/>
          </p:cNvSpPr>
          <p:nvPr>
            <p:ph type="subTitle" idx="1"/>
          </p:nvPr>
        </p:nvSpPr>
        <p:spPr>
          <a:xfrm>
            <a:off x="402900" y="416632"/>
            <a:ext cx="27111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2533" name="Google Shape;2533;p328"/>
          <p:cNvSpPr txBox="1">
            <a:spLocks noGrp="1"/>
          </p:cNvSpPr>
          <p:nvPr>
            <p:ph type="subTitle" idx="2"/>
          </p:nvPr>
        </p:nvSpPr>
        <p:spPr>
          <a:xfrm>
            <a:off x="402900" y="2606038"/>
            <a:ext cx="27111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534" name="Google Shape;2534;p328"/>
          <p:cNvSpPr txBox="1">
            <a:spLocks noGrp="1"/>
          </p:cNvSpPr>
          <p:nvPr>
            <p:ph type="subTitle" idx="3"/>
          </p:nvPr>
        </p:nvSpPr>
        <p:spPr>
          <a:xfrm>
            <a:off x="402900" y="766611"/>
            <a:ext cx="27111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pic>
        <p:nvPicPr>
          <p:cNvPr id="2535" name="Google Shape;2535;p328"/>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cover_green">
  <p:cSld name="CUSTOM_10">
    <p:bg>
      <p:bgPr>
        <a:solidFill>
          <a:schemeClr val="lt1"/>
        </a:solidFill>
        <a:effectLst/>
      </p:bgPr>
    </p:bg>
    <p:spTree>
      <p:nvGrpSpPr>
        <p:cNvPr id="1" name="Shape 2536"/>
        <p:cNvGrpSpPr/>
        <p:nvPr/>
      </p:nvGrpSpPr>
      <p:grpSpPr>
        <a:xfrm>
          <a:off x="0" y="0"/>
          <a:ext cx="0" cy="0"/>
          <a:chOff x="0" y="0"/>
          <a:chExt cx="0" cy="0"/>
        </a:xfrm>
      </p:grpSpPr>
      <p:sp>
        <p:nvSpPr>
          <p:cNvPr id="2537" name="Google Shape;2537;p32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538" name="Google Shape;2538;p329"/>
          <p:cNvPicPr preferRelativeResize="0"/>
          <p:nvPr/>
        </p:nvPicPr>
        <p:blipFill rotWithShape="1">
          <a:blip r:embed="rId2">
            <a:alphaModFix/>
          </a:blip>
          <a:srcRect t="377" b="377"/>
          <a:stretch/>
        </p:blipFill>
        <p:spPr>
          <a:xfrm>
            <a:off x="402925" y="4482957"/>
            <a:ext cx="1704201" cy="362650"/>
          </a:xfrm>
          <a:prstGeom prst="rect">
            <a:avLst/>
          </a:prstGeom>
          <a:noFill/>
          <a:ln>
            <a:noFill/>
          </a:ln>
        </p:spPr>
      </p:pic>
      <p:sp>
        <p:nvSpPr>
          <p:cNvPr id="2539" name="Google Shape;2539;p329"/>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540" name="Google Shape;2540;p329"/>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cover_b2b">
  <p:cSld name="CUSTOM_10_1">
    <p:bg>
      <p:bgPr>
        <a:solidFill>
          <a:schemeClr val="lt1"/>
        </a:solidFill>
        <a:effectLst/>
      </p:bgPr>
    </p:bg>
    <p:spTree>
      <p:nvGrpSpPr>
        <p:cNvPr id="1" name="Shape 2541"/>
        <p:cNvGrpSpPr/>
        <p:nvPr/>
      </p:nvGrpSpPr>
      <p:grpSpPr>
        <a:xfrm>
          <a:off x="0" y="0"/>
          <a:ext cx="0" cy="0"/>
          <a:chOff x="0" y="0"/>
          <a:chExt cx="0" cy="0"/>
        </a:xfrm>
      </p:grpSpPr>
      <p:sp>
        <p:nvSpPr>
          <p:cNvPr id="2542" name="Google Shape;2542;p33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43" name="Google Shape;2543;p330"/>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544" name="Google Shape;2544;p330"/>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545" name="Google Shape;2545;p330"/>
          <p:cNvPicPr preferRelativeResize="0"/>
          <p:nvPr/>
        </p:nvPicPr>
        <p:blipFill rotWithShape="1">
          <a:blip r:embed="rId2">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cover_b2b 1">
  <p:cSld name="CUSTOM_10_1_1">
    <p:bg>
      <p:bgPr>
        <a:solidFill>
          <a:schemeClr val="accent1"/>
        </a:solidFill>
        <a:effectLst/>
      </p:bgPr>
    </p:bg>
    <p:spTree>
      <p:nvGrpSpPr>
        <p:cNvPr id="1" name="Shape 2546"/>
        <p:cNvGrpSpPr/>
        <p:nvPr/>
      </p:nvGrpSpPr>
      <p:grpSpPr>
        <a:xfrm>
          <a:off x="0" y="0"/>
          <a:ext cx="0" cy="0"/>
          <a:chOff x="0" y="0"/>
          <a:chExt cx="0" cy="0"/>
        </a:xfrm>
      </p:grpSpPr>
      <p:sp>
        <p:nvSpPr>
          <p:cNvPr id="2547" name="Google Shape;2547;p33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48" name="Google Shape;2548;p331"/>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549" name="Google Shape;2549;p331"/>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550" name="Google Shape;2550;p331"/>
          <p:cNvPicPr preferRelativeResize="0"/>
          <p:nvPr/>
        </p:nvPicPr>
        <p:blipFill rotWithShape="1">
          <a:blip r:embed="rId2">
            <a:alphaModFix/>
          </a:blip>
          <a:srcRect t="377" b="377"/>
          <a:stretch/>
        </p:blipFill>
        <p:spPr>
          <a:xfrm>
            <a:off x="402925" y="4482957"/>
            <a:ext cx="1704201" cy="362650"/>
          </a:xfrm>
          <a:prstGeom prst="rect">
            <a:avLst/>
          </a:prstGeom>
          <a:noFill/>
          <a:ln>
            <a:noFill/>
          </a:ln>
        </p:spPr>
      </p:pic>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cover_b2b_v3">
  <p:cSld name="CUSTOM_10_1_1_2">
    <p:bg>
      <p:bgPr>
        <a:solidFill>
          <a:schemeClr val="accent1"/>
        </a:solidFill>
        <a:effectLst/>
      </p:bgPr>
    </p:bg>
    <p:spTree>
      <p:nvGrpSpPr>
        <p:cNvPr id="1" name="Shape 2551"/>
        <p:cNvGrpSpPr/>
        <p:nvPr/>
      </p:nvGrpSpPr>
      <p:grpSpPr>
        <a:xfrm>
          <a:off x="0" y="0"/>
          <a:ext cx="0" cy="0"/>
          <a:chOff x="0" y="0"/>
          <a:chExt cx="0" cy="0"/>
        </a:xfrm>
      </p:grpSpPr>
      <p:pic>
        <p:nvPicPr>
          <p:cNvPr id="2552" name="Google Shape;2552;p332"/>
          <p:cNvPicPr preferRelativeResize="0"/>
          <p:nvPr/>
        </p:nvPicPr>
        <p:blipFill rotWithShape="1">
          <a:blip r:embed="rId2">
            <a:alphaModFix/>
          </a:blip>
          <a:srcRect t="377" b="377"/>
          <a:stretch/>
        </p:blipFill>
        <p:spPr>
          <a:xfrm>
            <a:off x="115675" y="4923909"/>
            <a:ext cx="777028" cy="165350"/>
          </a:xfrm>
          <a:prstGeom prst="rect">
            <a:avLst/>
          </a:prstGeom>
          <a:noFill/>
          <a:ln>
            <a:noFill/>
          </a:ln>
        </p:spPr>
      </p:pic>
      <p:sp>
        <p:nvSpPr>
          <p:cNvPr id="2553" name="Google Shape;2553;p332"/>
          <p:cNvSpPr txBox="1">
            <a:spLocks noGrp="1"/>
          </p:cNvSpPr>
          <p:nvPr>
            <p:ph type="title"/>
          </p:nvPr>
        </p:nvSpPr>
        <p:spPr>
          <a:xfrm>
            <a:off x="5328175" y="704646"/>
            <a:ext cx="3412800" cy="34461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54" name="Google Shape;2554;p332"/>
          <p:cNvSpPr>
            <a:spLocks noGrp="1"/>
          </p:cNvSpPr>
          <p:nvPr>
            <p:ph type="pic" idx="2"/>
          </p:nvPr>
        </p:nvSpPr>
        <p:spPr>
          <a:xfrm>
            <a:off x="-1125" y="0"/>
            <a:ext cx="4584000" cy="5212200"/>
          </a:xfrm>
          <a:prstGeom prst="rect">
            <a:avLst/>
          </a:prstGeom>
          <a:noFill/>
          <a:ln>
            <a:noFill/>
          </a:ln>
        </p:spPr>
      </p:sp>
      <p:sp>
        <p:nvSpPr>
          <p:cNvPr id="2555" name="Google Shape;2555;p332"/>
          <p:cNvSpPr txBox="1">
            <a:spLocks noGrp="1"/>
          </p:cNvSpPr>
          <p:nvPr>
            <p:ph type="subTitle" idx="1"/>
          </p:nvPr>
        </p:nvSpPr>
        <p:spPr>
          <a:xfrm>
            <a:off x="5328175" y="440470"/>
            <a:ext cx="3412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pic>
        <p:nvPicPr>
          <p:cNvPr id="2556" name="Google Shape;2556;p332"/>
          <p:cNvPicPr preferRelativeResize="0"/>
          <p:nvPr/>
        </p:nvPicPr>
        <p:blipFill rotWithShape="1">
          <a:blip r:embed="rId3">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cover_b2bxpartner">
  <p:cSld name="CUSTOM_10_1_1_1">
    <p:bg>
      <p:bgPr>
        <a:solidFill>
          <a:schemeClr val="accent1"/>
        </a:solidFill>
        <a:effectLst/>
      </p:bgPr>
    </p:bg>
    <p:spTree>
      <p:nvGrpSpPr>
        <p:cNvPr id="1" name="Shape 2557"/>
        <p:cNvGrpSpPr/>
        <p:nvPr/>
      </p:nvGrpSpPr>
      <p:grpSpPr>
        <a:xfrm>
          <a:off x="0" y="0"/>
          <a:ext cx="0" cy="0"/>
          <a:chOff x="0" y="0"/>
          <a:chExt cx="0" cy="0"/>
        </a:xfrm>
      </p:grpSpPr>
      <p:sp>
        <p:nvSpPr>
          <p:cNvPr id="2558" name="Google Shape;2558;p33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559" name="Google Shape;2559;p333"/>
          <p:cNvCxnSpPr/>
          <p:nvPr/>
        </p:nvCxnSpPr>
        <p:spPr>
          <a:xfrm>
            <a:off x="402900" y="1134147"/>
            <a:ext cx="8338200" cy="0"/>
          </a:xfrm>
          <a:prstGeom prst="straightConnector1">
            <a:avLst/>
          </a:prstGeom>
          <a:noFill/>
          <a:ln w="9525" cap="flat" cmpd="sng">
            <a:solidFill>
              <a:schemeClr val="dk1"/>
            </a:solidFill>
            <a:prstDash val="solid"/>
            <a:round/>
            <a:headEnd type="none" w="med" len="med"/>
            <a:tailEnd type="none" w="med" len="med"/>
          </a:ln>
        </p:spPr>
      </p:cxnSp>
      <p:cxnSp>
        <p:nvCxnSpPr>
          <p:cNvPr id="2560" name="Google Shape;2560;p333"/>
          <p:cNvCxnSpPr/>
          <p:nvPr/>
        </p:nvCxnSpPr>
        <p:spPr>
          <a:xfrm>
            <a:off x="2684700" y="440470"/>
            <a:ext cx="0" cy="696900"/>
          </a:xfrm>
          <a:prstGeom prst="straightConnector1">
            <a:avLst/>
          </a:prstGeom>
          <a:noFill/>
          <a:ln w="9525" cap="flat" cmpd="sng">
            <a:solidFill>
              <a:schemeClr val="dk1"/>
            </a:solidFill>
            <a:prstDash val="solid"/>
            <a:round/>
            <a:headEnd type="none" w="med" len="med"/>
            <a:tailEnd type="none" w="med" len="med"/>
          </a:ln>
        </p:spPr>
      </p:cxnSp>
      <p:cxnSp>
        <p:nvCxnSpPr>
          <p:cNvPr id="2561" name="Google Shape;2561;p333"/>
          <p:cNvCxnSpPr/>
          <p:nvPr/>
        </p:nvCxnSpPr>
        <p:spPr>
          <a:xfrm rot="10800000">
            <a:off x="402900" y="4153497"/>
            <a:ext cx="8338200" cy="0"/>
          </a:xfrm>
          <a:prstGeom prst="straightConnector1">
            <a:avLst/>
          </a:prstGeom>
          <a:noFill/>
          <a:ln w="9525" cap="flat" cmpd="sng">
            <a:solidFill>
              <a:schemeClr val="dk1"/>
            </a:solidFill>
            <a:prstDash val="solid"/>
            <a:round/>
            <a:headEnd type="none" w="med" len="med"/>
            <a:tailEnd type="none" w="med" len="med"/>
          </a:ln>
        </p:spPr>
      </p:cxnSp>
      <p:sp>
        <p:nvSpPr>
          <p:cNvPr id="2562" name="Google Shape;2562;p333"/>
          <p:cNvSpPr txBox="1"/>
          <p:nvPr/>
        </p:nvSpPr>
        <p:spPr>
          <a:xfrm>
            <a:off x="696575" y="4411669"/>
            <a:ext cx="3825900" cy="187200"/>
          </a:xfrm>
          <a:prstGeom prst="rect">
            <a:avLst/>
          </a:prstGeom>
          <a:noFill/>
          <a:ln>
            <a:noFill/>
          </a:ln>
        </p:spPr>
        <p:txBody>
          <a:bodyPr spcFirstLastPara="1" wrap="square" lIns="0" tIns="0" rIns="91425" bIns="0" anchor="ctr" anchorCtr="0">
            <a:noAutofit/>
          </a:bodyPr>
          <a:lstStyle/>
          <a:p>
            <a:pPr marL="0" lvl="0" indent="0" algn="l" rtl="0">
              <a:lnSpc>
                <a:spcPct val="100000"/>
              </a:lnSpc>
              <a:spcBef>
                <a:spcPts val="0"/>
              </a:spcBef>
              <a:spcAft>
                <a:spcPts val="0"/>
              </a:spcAft>
              <a:buNone/>
            </a:pPr>
            <a:r>
              <a:rPr lang="en" sz="1200">
                <a:solidFill>
                  <a:schemeClr val="dk1"/>
                </a:solidFill>
                <a:latin typeface="Poppins"/>
                <a:ea typeface="Poppins"/>
                <a:cs typeface="Poppins"/>
                <a:sym typeface="Poppins"/>
              </a:rPr>
              <a:t>T</a:t>
            </a:r>
            <a:r>
              <a:rPr lang="en" sz="1200"/>
              <a:t>ripadvisor</a:t>
            </a:r>
            <a:r>
              <a:rPr lang="en" sz="1200">
                <a:solidFill>
                  <a:schemeClr val="dk1"/>
                </a:solidFill>
                <a:latin typeface="Poppins"/>
                <a:ea typeface="Poppins"/>
                <a:cs typeface="Poppins"/>
                <a:sym typeface="Poppins"/>
              </a:rPr>
              <a:t> </a:t>
            </a:r>
            <a:r>
              <a:rPr lang="en" sz="1200"/>
              <a:t>x</a:t>
            </a:r>
            <a:r>
              <a:rPr lang="en" sz="1200">
                <a:solidFill>
                  <a:schemeClr val="dk1"/>
                </a:solidFill>
                <a:latin typeface="Poppins"/>
                <a:ea typeface="Poppins"/>
                <a:cs typeface="Poppins"/>
                <a:sym typeface="Poppins"/>
              </a:rPr>
              <a:t> PARTNER</a:t>
            </a:r>
            <a:endParaRPr sz="1200">
              <a:solidFill>
                <a:schemeClr val="dk1"/>
              </a:solidFill>
              <a:latin typeface="Poppins"/>
              <a:ea typeface="Poppins"/>
              <a:cs typeface="Poppins"/>
              <a:sym typeface="Poppins"/>
            </a:endParaRPr>
          </a:p>
        </p:txBody>
      </p:sp>
      <p:pic>
        <p:nvPicPr>
          <p:cNvPr id="2563" name="Google Shape;2563;p333"/>
          <p:cNvPicPr preferRelativeResize="0"/>
          <p:nvPr/>
        </p:nvPicPr>
        <p:blipFill rotWithShape="1">
          <a:blip r:embed="rId2">
            <a:alphaModFix/>
          </a:blip>
          <a:srcRect t="377" b="377"/>
          <a:stretch/>
        </p:blipFill>
        <p:spPr>
          <a:xfrm>
            <a:off x="691125" y="602071"/>
            <a:ext cx="1704201" cy="362650"/>
          </a:xfrm>
          <a:prstGeom prst="rect">
            <a:avLst/>
          </a:prstGeom>
          <a:noFill/>
          <a:ln>
            <a:noFill/>
          </a:ln>
        </p:spPr>
      </p:pic>
      <p:sp>
        <p:nvSpPr>
          <p:cNvPr id="2564" name="Google Shape;2564;p333"/>
          <p:cNvSpPr txBox="1">
            <a:spLocks noGrp="1"/>
          </p:cNvSpPr>
          <p:nvPr>
            <p:ph type="title"/>
          </p:nvPr>
        </p:nvSpPr>
        <p:spPr>
          <a:xfrm>
            <a:off x="691200" y="1395080"/>
            <a:ext cx="7349400" cy="25179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65" name="Google Shape;2565;p333"/>
          <p:cNvSpPr txBox="1">
            <a:spLocks noGrp="1"/>
          </p:cNvSpPr>
          <p:nvPr>
            <p:ph type="subTitle" idx="1"/>
          </p:nvPr>
        </p:nvSpPr>
        <p:spPr>
          <a:xfrm>
            <a:off x="5748075" y="717262"/>
            <a:ext cx="2704800" cy="156000"/>
          </a:xfrm>
          <a:prstGeom prst="rect">
            <a:avLst/>
          </a:prstGeom>
        </p:spPr>
        <p:txBody>
          <a:bodyPr spcFirstLastPara="1" wrap="square" lIns="0" tIns="0" rIns="91425" bIns="0" anchor="t" anchorCtr="0">
            <a:noAutofit/>
          </a:bodyPr>
          <a:lstStyle>
            <a:lvl1pPr lvl="0" algn="r">
              <a:spcBef>
                <a:spcPts val="0"/>
              </a:spcBef>
              <a:spcAft>
                <a:spcPts val="0"/>
              </a:spcAft>
              <a:buSzPts val="1000"/>
              <a:buFont typeface="Roboto Mono"/>
              <a:buNone/>
              <a:defRPr sz="1000">
                <a:latin typeface="Roboto Mono"/>
                <a:ea typeface="Roboto Mono"/>
                <a:cs typeface="Roboto Mono"/>
                <a:sym typeface="Roboto Mono"/>
              </a:defRPr>
            </a:lvl1pPr>
            <a:lvl2pPr lvl="1" algn="r">
              <a:spcBef>
                <a:spcPts val="1600"/>
              </a:spcBef>
              <a:spcAft>
                <a:spcPts val="0"/>
              </a:spcAft>
              <a:buSzPts val="1000"/>
              <a:buFont typeface="Roboto Mono"/>
              <a:buNone/>
              <a:defRPr sz="1000">
                <a:latin typeface="Roboto Mono"/>
                <a:ea typeface="Roboto Mono"/>
                <a:cs typeface="Roboto Mono"/>
                <a:sym typeface="Roboto Mono"/>
              </a:defRPr>
            </a:lvl2pPr>
            <a:lvl3pPr lvl="2" algn="r">
              <a:spcBef>
                <a:spcPts val="1600"/>
              </a:spcBef>
              <a:spcAft>
                <a:spcPts val="0"/>
              </a:spcAft>
              <a:buSzPts val="1000"/>
              <a:buFont typeface="Roboto Mono"/>
              <a:buNone/>
              <a:defRPr sz="1000">
                <a:latin typeface="Roboto Mono"/>
                <a:ea typeface="Roboto Mono"/>
                <a:cs typeface="Roboto Mono"/>
                <a:sym typeface="Roboto Mono"/>
              </a:defRPr>
            </a:lvl3pPr>
            <a:lvl4pPr lvl="3" algn="r">
              <a:spcBef>
                <a:spcPts val="1600"/>
              </a:spcBef>
              <a:spcAft>
                <a:spcPts val="0"/>
              </a:spcAft>
              <a:buSzPts val="1000"/>
              <a:buFont typeface="Roboto Mono"/>
              <a:buNone/>
              <a:defRPr>
                <a:latin typeface="Roboto Mono"/>
                <a:ea typeface="Roboto Mono"/>
                <a:cs typeface="Roboto Mono"/>
                <a:sym typeface="Roboto Mono"/>
              </a:defRPr>
            </a:lvl4pPr>
            <a:lvl5pPr lvl="4" algn="r">
              <a:spcBef>
                <a:spcPts val="1600"/>
              </a:spcBef>
              <a:spcAft>
                <a:spcPts val="0"/>
              </a:spcAft>
              <a:buSzPts val="1000"/>
              <a:buFont typeface="Roboto Mono"/>
              <a:buNone/>
              <a:defRPr>
                <a:latin typeface="Roboto Mono"/>
                <a:ea typeface="Roboto Mono"/>
                <a:cs typeface="Roboto Mono"/>
                <a:sym typeface="Roboto Mono"/>
              </a:defRPr>
            </a:lvl5pPr>
            <a:lvl6pPr lvl="5" algn="r">
              <a:spcBef>
                <a:spcPts val="1600"/>
              </a:spcBef>
              <a:spcAft>
                <a:spcPts val="0"/>
              </a:spcAft>
              <a:buSzPts val="1000"/>
              <a:buFont typeface="Roboto Mono"/>
              <a:buNone/>
              <a:defRPr sz="1000">
                <a:latin typeface="Roboto Mono"/>
                <a:ea typeface="Roboto Mono"/>
                <a:cs typeface="Roboto Mono"/>
                <a:sym typeface="Roboto Mono"/>
              </a:defRPr>
            </a:lvl6pPr>
            <a:lvl7pPr lvl="6" algn="r">
              <a:spcBef>
                <a:spcPts val="1600"/>
              </a:spcBef>
              <a:spcAft>
                <a:spcPts val="0"/>
              </a:spcAft>
              <a:buSzPts val="1000"/>
              <a:buFont typeface="Roboto Mono"/>
              <a:buNone/>
              <a:defRPr>
                <a:latin typeface="Roboto Mono"/>
                <a:ea typeface="Roboto Mono"/>
                <a:cs typeface="Roboto Mono"/>
                <a:sym typeface="Roboto Mono"/>
              </a:defRPr>
            </a:lvl7pPr>
            <a:lvl8pPr lvl="7" algn="r">
              <a:spcBef>
                <a:spcPts val="1600"/>
              </a:spcBef>
              <a:spcAft>
                <a:spcPts val="0"/>
              </a:spcAft>
              <a:buSzPts val="1000"/>
              <a:buFont typeface="Roboto Mono"/>
              <a:buNone/>
              <a:defRPr>
                <a:latin typeface="Roboto Mono"/>
                <a:ea typeface="Roboto Mono"/>
                <a:cs typeface="Roboto Mono"/>
                <a:sym typeface="Roboto Mono"/>
              </a:defRPr>
            </a:lvl8pPr>
            <a:lvl9pPr lvl="8" algn="r">
              <a:spcBef>
                <a:spcPts val="1600"/>
              </a:spcBef>
              <a:spcAft>
                <a:spcPts val="1600"/>
              </a:spcAft>
              <a:buSzPts val="1000"/>
              <a:buFont typeface="Roboto Mono"/>
              <a:buNone/>
              <a:defRPr>
                <a:latin typeface="Roboto Mono"/>
                <a:ea typeface="Roboto Mono"/>
                <a:cs typeface="Roboto Mono"/>
                <a:sym typeface="Roboto Mono"/>
              </a:defRPr>
            </a:lvl9pPr>
          </a:lstStyle>
          <a:p>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3 grid photo_green">
  <p:cSld name="CUSTOM_12">
    <p:bg>
      <p:bgPr>
        <a:solidFill>
          <a:schemeClr val="lt1"/>
        </a:solidFill>
        <a:effectLst/>
      </p:bgPr>
    </p:bg>
    <p:spTree>
      <p:nvGrpSpPr>
        <p:cNvPr id="1" name="Shape 2566"/>
        <p:cNvGrpSpPr/>
        <p:nvPr/>
      </p:nvGrpSpPr>
      <p:grpSpPr>
        <a:xfrm>
          <a:off x="0" y="0"/>
          <a:ext cx="0" cy="0"/>
          <a:chOff x="0" y="0"/>
          <a:chExt cx="0" cy="0"/>
        </a:xfrm>
      </p:grpSpPr>
      <p:sp>
        <p:nvSpPr>
          <p:cNvPr id="2567" name="Google Shape;2567;p33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68" name="Google Shape;2568;p334"/>
          <p:cNvSpPr>
            <a:spLocks noGrp="1"/>
          </p:cNvSpPr>
          <p:nvPr>
            <p:ph type="pic" idx="2"/>
          </p:nvPr>
        </p:nvSpPr>
        <p:spPr>
          <a:xfrm>
            <a:off x="6733525" y="766611"/>
            <a:ext cx="1307100" cy="2241000"/>
          </a:xfrm>
          <a:prstGeom prst="rect">
            <a:avLst/>
          </a:prstGeom>
          <a:noFill/>
          <a:ln>
            <a:noFill/>
          </a:ln>
        </p:spPr>
      </p:sp>
      <p:sp>
        <p:nvSpPr>
          <p:cNvPr id="2569" name="Google Shape;2569;p334"/>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2570" name="Google Shape;2570;p334"/>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571" name="Google Shape;2571;p334"/>
          <p:cNvSpPr>
            <a:spLocks noGrp="1"/>
          </p:cNvSpPr>
          <p:nvPr>
            <p:ph type="pic" idx="3"/>
          </p:nvPr>
        </p:nvSpPr>
        <p:spPr>
          <a:xfrm>
            <a:off x="5329250" y="766611"/>
            <a:ext cx="1307100" cy="2241000"/>
          </a:xfrm>
          <a:prstGeom prst="rect">
            <a:avLst/>
          </a:prstGeom>
          <a:noFill/>
          <a:ln>
            <a:noFill/>
          </a:ln>
        </p:spPr>
      </p:sp>
      <p:sp>
        <p:nvSpPr>
          <p:cNvPr id="2572" name="Google Shape;2572;p334"/>
          <p:cNvSpPr>
            <a:spLocks noGrp="1"/>
          </p:cNvSpPr>
          <p:nvPr>
            <p:ph type="pic" idx="4"/>
          </p:nvPr>
        </p:nvSpPr>
        <p:spPr>
          <a:xfrm>
            <a:off x="3920350" y="766611"/>
            <a:ext cx="1307100" cy="2241000"/>
          </a:xfrm>
          <a:prstGeom prst="rect">
            <a:avLst/>
          </a:prstGeom>
          <a:noFill/>
          <a:ln>
            <a:noFill/>
          </a:ln>
        </p:spPr>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4 grid photo_green">
  <p:cSld name="CUSTOM_15">
    <p:bg>
      <p:bgPr>
        <a:solidFill>
          <a:schemeClr val="lt1"/>
        </a:solidFill>
        <a:effectLst/>
      </p:bgPr>
    </p:bg>
    <p:spTree>
      <p:nvGrpSpPr>
        <p:cNvPr id="1" name="Shape 2573"/>
        <p:cNvGrpSpPr/>
        <p:nvPr/>
      </p:nvGrpSpPr>
      <p:grpSpPr>
        <a:xfrm>
          <a:off x="0" y="0"/>
          <a:ext cx="0" cy="0"/>
          <a:chOff x="0" y="0"/>
          <a:chExt cx="0" cy="0"/>
        </a:xfrm>
      </p:grpSpPr>
      <p:sp>
        <p:nvSpPr>
          <p:cNvPr id="2574" name="Google Shape;2574;p33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75" name="Google Shape;2575;p335"/>
          <p:cNvSpPr>
            <a:spLocks noGrp="1"/>
          </p:cNvSpPr>
          <p:nvPr>
            <p:ph type="pic" idx="2"/>
          </p:nvPr>
        </p:nvSpPr>
        <p:spPr>
          <a:xfrm>
            <a:off x="4625850" y="766611"/>
            <a:ext cx="2007000" cy="1839600"/>
          </a:xfrm>
          <a:prstGeom prst="rect">
            <a:avLst/>
          </a:prstGeom>
          <a:noFill/>
          <a:ln>
            <a:noFill/>
          </a:ln>
        </p:spPr>
      </p:sp>
      <p:sp>
        <p:nvSpPr>
          <p:cNvPr id="2576" name="Google Shape;2576;p335"/>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577" name="Google Shape;2577;p335"/>
          <p:cNvSpPr txBox="1">
            <a:spLocks noGrp="1"/>
          </p:cNvSpPr>
          <p:nvPr>
            <p:ph type="title"/>
          </p:nvPr>
        </p:nvSpPr>
        <p:spPr>
          <a:xfrm>
            <a:off x="40945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2578" name="Google Shape;2578;p335"/>
          <p:cNvSpPr txBox="1">
            <a:spLocks noGrp="1"/>
          </p:cNvSpPr>
          <p:nvPr>
            <p:ph type="subTitle" idx="3"/>
          </p:nvPr>
        </p:nvSpPr>
        <p:spPr>
          <a:xfrm>
            <a:off x="3957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579" name="Google Shape;2579;p335"/>
          <p:cNvSpPr txBox="1">
            <a:spLocks noGrp="1"/>
          </p:cNvSpPr>
          <p:nvPr>
            <p:ph type="title" idx="4"/>
          </p:nvPr>
        </p:nvSpPr>
        <p:spPr>
          <a:xfrm>
            <a:off x="251920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2580" name="Google Shape;2580;p335"/>
          <p:cNvSpPr txBox="1">
            <a:spLocks noGrp="1"/>
          </p:cNvSpPr>
          <p:nvPr>
            <p:ph type="subTitle" idx="5"/>
          </p:nvPr>
        </p:nvSpPr>
        <p:spPr>
          <a:xfrm>
            <a:off x="25123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581" name="Google Shape;2581;p335"/>
          <p:cNvSpPr txBox="1">
            <a:spLocks noGrp="1"/>
          </p:cNvSpPr>
          <p:nvPr>
            <p:ph type="title" idx="6"/>
          </p:nvPr>
        </p:nvSpPr>
        <p:spPr>
          <a:xfrm>
            <a:off x="463580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2582" name="Google Shape;2582;p335"/>
          <p:cNvSpPr txBox="1">
            <a:spLocks noGrp="1"/>
          </p:cNvSpPr>
          <p:nvPr>
            <p:ph type="subTitle" idx="7"/>
          </p:nvPr>
        </p:nvSpPr>
        <p:spPr>
          <a:xfrm>
            <a:off x="46289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583" name="Google Shape;2583;p335"/>
          <p:cNvSpPr txBox="1">
            <a:spLocks noGrp="1"/>
          </p:cNvSpPr>
          <p:nvPr>
            <p:ph type="title" idx="8"/>
          </p:nvPr>
        </p:nvSpPr>
        <p:spPr>
          <a:xfrm>
            <a:off x="6737475"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2584" name="Google Shape;2584;p335"/>
          <p:cNvSpPr txBox="1">
            <a:spLocks noGrp="1"/>
          </p:cNvSpPr>
          <p:nvPr>
            <p:ph type="subTitle" idx="9"/>
          </p:nvPr>
        </p:nvSpPr>
        <p:spPr>
          <a:xfrm>
            <a:off x="6730625"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585" name="Google Shape;2585;p335"/>
          <p:cNvSpPr>
            <a:spLocks noGrp="1"/>
          </p:cNvSpPr>
          <p:nvPr>
            <p:ph type="pic" idx="13"/>
          </p:nvPr>
        </p:nvSpPr>
        <p:spPr>
          <a:xfrm>
            <a:off x="409450" y="766611"/>
            <a:ext cx="2007000" cy="1839600"/>
          </a:xfrm>
          <a:prstGeom prst="rect">
            <a:avLst/>
          </a:prstGeom>
          <a:noFill/>
          <a:ln>
            <a:noFill/>
          </a:ln>
        </p:spPr>
      </p:sp>
      <p:sp>
        <p:nvSpPr>
          <p:cNvPr id="2586" name="Google Shape;2586;p335"/>
          <p:cNvSpPr>
            <a:spLocks noGrp="1"/>
          </p:cNvSpPr>
          <p:nvPr>
            <p:ph type="pic" idx="14"/>
          </p:nvPr>
        </p:nvSpPr>
        <p:spPr>
          <a:xfrm>
            <a:off x="2517650" y="766611"/>
            <a:ext cx="2007000" cy="1839600"/>
          </a:xfrm>
          <a:prstGeom prst="rect">
            <a:avLst/>
          </a:prstGeom>
          <a:noFill/>
          <a:ln>
            <a:noFill/>
          </a:ln>
        </p:spPr>
      </p:sp>
      <p:sp>
        <p:nvSpPr>
          <p:cNvPr id="2587" name="Google Shape;2587;p335"/>
          <p:cNvSpPr>
            <a:spLocks noGrp="1"/>
          </p:cNvSpPr>
          <p:nvPr>
            <p:ph type="pic" idx="15"/>
          </p:nvPr>
        </p:nvSpPr>
        <p:spPr>
          <a:xfrm>
            <a:off x="6734050" y="766611"/>
            <a:ext cx="2007000" cy="1839600"/>
          </a:xfrm>
          <a:prstGeom prst="rect">
            <a:avLst/>
          </a:prstGeom>
          <a:noFill/>
          <a:ln>
            <a:noFill/>
          </a:ln>
        </p:spPr>
      </p:sp>
      <p:pic>
        <p:nvPicPr>
          <p:cNvPr id="2588" name="Google Shape;2588;p335"/>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3 grid photo_white">
  <p:cSld name="CUSTOM_15_1">
    <p:bg>
      <p:bgPr>
        <a:solidFill>
          <a:schemeClr val="lt1"/>
        </a:solidFill>
        <a:effectLst/>
      </p:bgPr>
    </p:bg>
    <p:spTree>
      <p:nvGrpSpPr>
        <p:cNvPr id="1" name="Shape 2589"/>
        <p:cNvGrpSpPr/>
        <p:nvPr/>
      </p:nvGrpSpPr>
      <p:grpSpPr>
        <a:xfrm>
          <a:off x="0" y="0"/>
          <a:ext cx="0" cy="0"/>
          <a:chOff x="0" y="0"/>
          <a:chExt cx="0" cy="0"/>
        </a:xfrm>
      </p:grpSpPr>
      <p:sp>
        <p:nvSpPr>
          <p:cNvPr id="2590" name="Google Shape;2590;p336"/>
          <p:cNvSpPr>
            <a:spLocks noGrp="1"/>
          </p:cNvSpPr>
          <p:nvPr>
            <p:ph type="pic" idx="2"/>
          </p:nvPr>
        </p:nvSpPr>
        <p:spPr>
          <a:xfrm>
            <a:off x="409450" y="766611"/>
            <a:ext cx="2711400" cy="2715900"/>
          </a:xfrm>
          <a:prstGeom prst="rect">
            <a:avLst/>
          </a:prstGeom>
          <a:noFill/>
          <a:ln>
            <a:noFill/>
          </a:ln>
        </p:spPr>
      </p:sp>
      <p:sp>
        <p:nvSpPr>
          <p:cNvPr id="2591" name="Google Shape;2591;p336"/>
          <p:cNvSpPr>
            <a:spLocks noGrp="1"/>
          </p:cNvSpPr>
          <p:nvPr>
            <p:ph type="pic" idx="3"/>
          </p:nvPr>
        </p:nvSpPr>
        <p:spPr>
          <a:xfrm>
            <a:off x="3216300" y="766611"/>
            <a:ext cx="2711400" cy="2715900"/>
          </a:xfrm>
          <a:prstGeom prst="rect">
            <a:avLst/>
          </a:prstGeom>
          <a:noFill/>
          <a:ln>
            <a:noFill/>
          </a:ln>
        </p:spPr>
      </p:sp>
      <p:sp>
        <p:nvSpPr>
          <p:cNvPr id="2592" name="Google Shape;2592;p336"/>
          <p:cNvSpPr>
            <a:spLocks noGrp="1"/>
          </p:cNvSpPr>
          <p:nvPr>
            <p:ph type="pic" idx="4"/>
          </p:nvPr>
        </p:nvSpPr>
        <p:spPr>
          <a:xfrm>
            <a:off x="6033095" y="766611"/>
            <a:ext cx="2711400" cy="2715900"/>
          </a:xfrm>
          <a:prstGeom prst="rect">
            <a:avLst/>
          </a:prstGeom>
          <a:noFill/>
          <a:ln>
            <a:noFill/>
          </a:ln>
        </p:spPr>
      </p:sp>
      <p:sp>
        <p:nvSpPr>
          <p:cNvPr id="2593" name="Google Shape;2593;p33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94" name="Google Shape;2594;p336"/>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595" name="Google Shape;2595;p336"/>
          <p:cNvSpPr txBox="1">
            <a:spLocks noGrp="1"/>
          </p:cNvSpPr>
          <p:nvPr>
            <p:ph type="title"/>
          </p:nvPr>
        </p:nvSpPr>
        <p:spPr>
          <a:xfrm>
            <a:off x="414125" y="3698410"/>
            <a:ext cx="26931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596" name="Google Shape;2596;p336"/>
          <p:cNvSpPr txBox="1">
            <a:spLocks noGrp="1"/>
          </p:cNvSpPr>
          <p:nvPr>
            <p:ph type="subTitle" idx="5"/>
          </p:nvPr>
        </p:nvSpPr>
        <p:spPr>
          <a:xfrm>
            <a:off x="395750" y="4035469"/>
            <a:ext cx="26931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597" name="Google Shape;2597;p336"/>
          <p:cNvSpPr txBox="1">
            <a:spLocks noGrp="1"/>
          </p:cNvSpPr>
          <p:nvPr>
            <p:ph type="title" idx="6"/>
          </p:nvPr>
        </p:nvSpPr>
        <p:spPr>
          <a:xfrm>
            <a:off x="3216294" y="3698410"/>
            <a:ext cx="27114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598" name="Google Shape;2598;p336"/>
          <p:cNvSpPr txBox="1">
            <a:spLocks noGrp="1"/>
          </p:cNvSpPr>
          <p:nvPr>
            <p:ph type="subTitle" idx="7"/>
          </p:nvPr>
        </p:nvSpPr>
        <p:spPr>
          <a:xfrm>
            <a:off x="3216298" y="4035469"/>
            <a:ext cx="27114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599" name="Google Shape;2599;p336"/>
          <p:cNvSpPr txBox="1">
            <a:spLocks noGrp="1"/>
          </p:cNvSpPr>
          <p:nvPr>
            <p:ph type="title" idx="8"/>
          </p:nvPr>
        </p:nvSpPr>
        <p:spPr>
          <a:xfrm>
            <a:off x="6022598" y="3698410"/>
            <a:ext cx="27114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600" name="Google Shape;2600;p336"/>
          <p:cNvSpPr txBox="1">
            <a:spLocks noGrp="1"/>
          </p:cNvSpPr>
          <p:nvPr>
            <p:ph type="subTitle" idx="9"/>
          </p:nvPr>
        </p:nvSpPr>
        <p:spPr>
          <a:xfrm>
            <a:off x="6022600" y="4035469"/>
            <a:ext cx="27114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pic>
        <p:nvPicPr>
          <p:cNvPr id="2601" name="Google Shape;2601;p336"/>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5 grid photo_green 2">
  <p:cSld name="CUSTOM_15_1_2">
    <p:bg>
      <p:bgPr>
        <a:solidFill>
          <a:schemeClr val="lt1"/>
        </a:solidFill>
        <a:effectLst/>
      </p:bgPr>
    </p:bg>
    <p:spTree>
      <p:nvGrpSpPr>
        <p:cNvPr id="1" name="Shape 2602"/>
        <p:cNvGrpSpPr/>
        <p:nvPr/>
      </p:nvGrpSpPr>
      <p:grpSpPr>
        <a:xfrm>
          <a:off x="0" y="0"/>
          <a:ext cx="0" cy="0"/>
          <a:chOff x="0" y="0"/>
          <a:chExt cx="0" cy="0"/>
        </a:xfrm>
      </p:grpSpPr>
      <p:sp>
        <p:nvSpPr>
          <p:cNvPr id="2603" name="Google Shape;2603;p33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04" name="Google Shape;2604;p337"/>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605" name="Google Shape;2605;p337"/>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606" name="Google Shape;2606;p337"/>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607" name="Google Shape;2607;p337"/>
          <p:cNvSpPr>
            <a:spLocks noGrp="1"/>
          </p:cNvSpPr>
          <p:nvPr>
            <p:ph type="pic" idx="3"/>
          </p:nvPr>
        </p:nvSpPr>
        <p:spPr>
          <a:xfrm>
            <a:off x="409450" y="766611"/>
            <a:ext cx="1563300" cy="1839600"/>
          </a:xfrm>
          <a:prstGeom prst="rect">
            <a:avLst/>
          </a:prstGeom>
          <a:noFill/>
          <a:ln>
            <a:noFill/>
          </a:ln>
        </p:spPr>
      </p:sp>
      <p:sp>
        <p:nvSpPr>
          <p:cNvPr id="2608" name="Google Shape;2608;p337"/>
          <p:cNvSpPr>
            <a:spLocks noGrp="1"/>
          </p:cNvSpPr>
          <p:nvPr>
            <p:ph type="pic" idx="4"/>
          </p:nvPr>
        </p:nvSpPr>
        <p:spPr>
          <a:xfrm>
            <a:off x="2095477" y="766611"/>
            <a:ext cx="1563300" cy="1839600"/>
          </a:xfrm>
          <a:prstGeom prst="rect">
            <a:avLst/>
          </a:prstGeom>
          <a:noFill/>
          <a:ln>
            <a:noFill/>
          </a:ln>
        </p:spPr>
      </p:sp>
      <p:sp>
        <p:nvSpPr>
          <p:cNvPr id="2609" name="Google Shape;2609;p337"/>
          <p:cNvSpPr>
            <a:spLocks noGrp="1"/>
          </p:cNvSpPr>
          <p:nvPr>
            <p:ph type="pic" idx="5"/>
          </p:nvPr>
        </p:nvSpPr>
        <p:spPr>
          <a:xfrm>
            <a:off x="3781505" y="766611"/>
            <a:ext cx="1563300" cy="1839600"/>
          </a:xfrm>
          <a:prstGeom prst="rect">
            <a:avLst/>
          </a:prstGeom>
          <a:noFill/>
          <a:ln>
            <a:noFill/>
          </a:ln>
        </p:spPr>
      </p:sp>
      <p:sp>
        <p:nvSpPr>
          <p:cNvPr id="2610" name="Google Shape;2610;p337"/>
          <p:cNvSpPr>
            <a:spLocks noGrp="1"/>
          </p:cNvSpPr>
          <p:nvPr>
            <p:ph type="pic" idx="6"/>
          </p:nvPr>
        </p:nvSpPr>
        <p:spPr>
          <a:xfrm>
            <a:off x="5467530" y="766611"/>
            <a:ext cx="1563300" cy="1839600"/>
          </a:xfrm>
          <a:prstGeom prst="rect">
            <a:avLst/>
          </a:prstGeom>
          <a:noFill/>
          <a:ln>
            <a:noFill/>
          </a:ln>
        </p:spPr>
      </p:sp>
      <p:sp>
        <p:nvSpPr>
          <p:cNvPr id="2611" name="Google Shape;2611;p337"/>
          <p:cNvSpPr>
            <a:spLocks noGrp="1"/>
          </p:cNvSpPr>
          <p:nvPr>
            <p:ph type="pic" idx="7"/>
          </p:nvPr>
        </p:nvSpPr>
        <p:spPr>
          <a:xfrm>
            <a:off x="7181207" y="766611"/>
            <a:ext cx="1563300" cy="1839600"/>
          </a:xfrm>
          <a:prstGeom prst="rect">
            <a:avLst/>
          </a:prstGeom>
          <a:noFill/>
          <a:ln>
            <a:noFill/>
          </a:ln>
        </p:spPr>
      </p:sp>
      <p:sp>
        <p:nvSpPr>
          <p:cNvPr id="2612" name="Google Shape;2612;p337"/>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613" name="Google Shape;2613;p337"/>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614" name="Google Shape;2614;p337"/>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615" name="Google Shape;2615;p337"/>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616" name="Google Shape;2616;p337"/>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617" name="Google Shape;2617;p337"/>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618" name="Google Shape;2618;p337"/>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619" name="Google Shape;2619;p337"/>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620" name="Google Shape;2620;p337"/>
          <p:cNvSpPr txBox="1"/>
          <p:nvPr/>
        </p:nvSpPr>
        <p:spPr>
          <a:xfrm>
            <a:off x="357200" y="4951345"/>
            <a:ext cx="1610100" cy="1674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 sz="800">
                <a:solidFill>
                  <a:schemeClr val="dk1"/>
                </a:solidFill>
                <a:latin typeface="Roboto Mono"/>
                <a:ea typeface="Roboto Mono"/>
                <a:cs typeface="Roboto Mono"/>
                <a:sym typeface="Roboto Mono"/>
              </a:rPr>
              <a:t>Wanderlab at Tripadvisor</a:t>
            </a:r>
            <a:endParaRPr sz="800">
              <a:solidFill>
                <a:schemeClr val="dk1"/>
              </a:solidFill>
              <a:latin typeface="Roboto Mono"/>
              <a:ea typeface="Roboto Mono"/>
              <a:cs typeface="Roboto Mono"/>
              <a:sym typeface="Roboto Mono"/>
            </a:endParaRPr>
          </a:p>
        </p:txBody>
      </p:sp>
      <p:pic>
        <p:nvPicPr>
          <p:cNvPr id="2621" name="Google Shape;2621;p337"/>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LO 2 w BG 1 1">
  <p:cSld name="TITLE_1_1_1_1_1_3_2_1_1_2_1">
    <p:bg>
      <p:bgPr>
        <a:solidFill>
          <a:schemeClr val="lt1"/>
        </a:solidFill>
        <a:effectLst/>
      </p:bgPr>
    </p:bg>
    <p:spTree>
      <p:nvGrpSpPr>
        <p:cNvPr id="1" name="Shape 207"/>
        <p:cNvGrpSpPr/>
        <p:nvPr/>
      </p:nvGrpSpPr>
      <p:grpSpPr>
        <a:xfrm>
          <a:off x="0" y="0"/>
          <a:ext cx="0" cy="0"/>
          <a:chOff x="0" y="0"/>
          <a:chExt cx="0" cy="0"/>
        </a:xfrm>
      </p:grpSpPr>
      <p:sp>
        <p:nvSpPr>
          <p:cNvPr id="208" name="Google Shape;208;p34"/>
          <p:cNvSpPr/>
          <p:nvPr/>
        </p:nvSpPr>
        <p:spPr>
          <a:xfrm>
            <a:off x="0" y="0"/>
            <a:ext cx="45105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4"/>
          <p:cNvSpPr txBox="1">
            <a:spLocks noGrp="1"/>
          </p:cNvSpPr>
          <p:nvPr>
            <p:ph type="subTitle" idx="1"/>
          </p:nvPr>
        </p:nvSpPr>
        <p:spPr>
          <a:xfrm>
            <a:off x="425725" y="2041050"/>
            <a:ext cx="2934300" cy="23679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600"/>
              <a:buFont typeface="Poppins Light"/>
              <a:buNone/>
              <a:defRPr sz="1600">
                <a:solidFill>
                  <a:schemeClr val="dk1"/>
                </a:solidFill>
                <a:latin typeface="Poppins Light"/>
                <a:ea typeface="Poppins Light"/>
                <a:cs typeface="Poppins Light"/>
                <a:sym typeface="Poppins Light"/>
              </a:defRPr>
            </a:lvl1pPr>
            <a:lvl2pPr lvl="1"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2pPr>
            <a:lvl3pPr lvl="2"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3pPr>
            <a:lvl4pPr lvl="3"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4pPr>
            <a:lvl5pPr lvl="4"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5pPr>
            <a:lvl6pPr lvl="5"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6pPr>
            <a:lvl7pPr lvl="6"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7pPr>
            <a:lvl8pPr lvl="7"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8pPr>
            <a:lvl9pPr lvl="8"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9pPr>
          </a:lstStyle>
          <a:p>
            <a:endParaRPr/>
          </a:p>
        </p:txBody>
      </p:sp>
      <p:pic>
        <p:nvPicPr>
          <p:cNvPr id="210" name="Google Shape;210;p34"/>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211" name="Google Shape;211;p34"/>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rtl="0">
              <a:buNone/>
              <a:defRPr sz="500">
                <a:latin typeface="Roboto Mono"/>
                <a:ea typeface="Roboto Mono"/>
                <a:cs typeface="Roboto Mono"/>
                <a:sym typeface="Roboto Mono"/>
              </a:defRPr>
            </a:lvl1pPr>
            <a:lvl2pPr lvl="1" algn="l" rtl="0">
              <a:buNone/>
              <a:defRPr sz="500">
                <a:latin typeface="Roboto Mono"/>
                <a:ea typeface="Roboto Mono"/>
                <a:cs typeface="Roboto Mono"/>
                <a:sym typeface="Roboto Mono"/>
              </a:defRPr>
            </a:lvl2pPr>
            <a:lvl3pPr lvl="2" algn="l" rtl="0">
              <a:buNone/>
              <a:defRPr sz="500">
                <a:latin typeface="Roboto Mono"/>
                <a:ea typeface="Roboto Mono"/>
                <a:cs typeface="Roboto Mono"/>
                <a:sym typeface="Roboto Mono"/>
              </a:defRPr>
            </a:lvl3pPr>
            <a:lvl4pPr lvl="3" algn="l" rtl="0">
              <a:buNone/>
              <a:defRPr sz="500">
                <a:latin typeface="Roboto Mono"/>
                <a:ea typeface="Roboto Mono"/>
                <a:cs typeface="Roboto Mono"/>
                <a:sym typeface="Roboto Mono"/>
              </a:defRPr>
            </a:lvl4pPr>
            <a:lvl5pPr lvl="4" algn="l" rtl="0">
              <a:buNone/>
              <a:defRPr sz="500">
                <a:latin typeface="Roboto Mono"/>
                <a:ea typeface="Roboto Mono"/>
                <a:cs typeface="Roboto Mono"/>
                <a:sym typeface="Roboto Mono"/>
              </a:defRPr>
            </a:lvl5pPr>
            <a:lvl6pPr lvl="5" algn="l" rtl="0">
              <a:buNone/>
              <a:defRPr sz="500">
                <a:latin typeface="Roboto Mono"/>
                <a:ea typeface="Roboto Mono"/>
                <a:cs typeface="Roboto Mono"/>
                <a:sym typeface="Roboto Mono"/>
              </a:defRPr>
            </a:lvl6pPr>
            <a:lvl7pPr lvl="6" algn="l" rtl="0">
              <a:buNone/>
              <a:defRPr sz="500">
                <a:latin typeface="Roboto Mono"/>
                <a:ea typeface="Roboto Mono"/>
                <a:cs typeface="Roboto Mono"/>
                <a:sym typeface="Roboto Mono"/>
              </a:defRPr>
            </a:lvl7pPr>
            <a:lvl8pPr lvl="7" algn="l" rtl="0">
              <a:buNone/>
              <a:defRPr sz="500">
                <a:latin typeface="Roboto Mono"/>
                <a:ea typeface="Roboto Mono"/>
                <a:cs typeface="Roboto Mono"/>
                <a:sym typeface="Roboto Mono"/>
              </a:defRPr>
            </a:lvl8pPr>
            <a:lvl9pPr lvl="8" algn="l" rtl="0">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12" name="Google Shape;212;p34"/>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213" name="Google Shape;213;p34"/>
          <p:cNvSpPr txBox="1">
            <a:spLocks noGrp="1"/>
          </p:cNvSpPr>
          <p:nvPr>
            <p:ph type="ctrTitle"/>
          </p:nvPr>
        </p:nvSpPr>
        <p:spPr>
          <a:xfrm>
            <a:off x="425725" y="520000"/>
            <a:ext cx="3684900" cy="778200"/>
          </a:xfrm>
          <a:prstGeom prst="rect">
            <a:avLst/>
          </a:prstGeom>
        </p:spPr>
        <p:txBody>
          <a:bodyPr spcFirstLastPara="1" wrap="square" lIns="0" tIns="0" rIns="228600" bIns="0" anchor="t" anchorCtr="0">
            <a:noAutofit/>
          </a:bodyPr>
          <a:lstStyle>
            <a:lvl1pPr lvl="0" rtl="0">
              <a:spcBef>
                <a:spcPts val="0"/>
              </a:spcBef>
              <a:spcAft>
                <a:spcPts val="0"/>
              </a:spcAft>
              <a:buSzPts val="2400"/>
              <a:buNone/>
              <a:defRPr b="1"/>
            </a:lvl1pPr>
            <a:lvl2pPr lvl="1" rtl="0">
              <a:spcBef>
                <a:spcPts val="0"/>
              </a:spcBef>
              <a:spcAft>
                <a:spcPts val="0"/>
              </a:spcAft>
              <a:buSzPts val="2400"/>
              <a:buNone/>
              <a:defRPr sz="2400" b="1"/>
            </a:lvl2pPr>
            <a:lvl3pPr lvl="2" rtl="0">
              <a:spcBef>
                <a:spcPts val="0"/>
              </a:spcBef>
              <a:spcAft>
                <a:spcPts val="0"/>
              </a:spcAft>
              <a:buSzPts val="2400"/>
              <a:buNone/>
              <a:defRPr sz="2400" b="1"/>
            </a:lvl3pPr>
            <a:lvl4pPr lvl="3" rtl="0">
              <a:spcBef>
                <a:spcPts val="0"/>
              </a:spcBef>
              <a:spcAft>
                <a:spcPts val="0"/>
              </a:spcAft>
              <a:buSzPts val="2400"/>
              <a:buNone/>
              <a:defRPr sz="2400" b="1"/>
            </a:lvl4pPr>
            <a:lvl5pPr lvl="4" rtl="0">
              <a:spcBef>
                <a:spcPts val="0"/>
              </a:spcBef>
              <a:spcAft>
                <a:spcPts val="0"/>
              </a:spcAft>
              <a:buSzPts val="2400"/>
              <a:buNone/>
              <a:defRPr sz="2400" b="1"/>
            </a:lvl5pPr>
            <a:lvl6pPr lvl="5" rtl="0">
              <a:spcBef>
                <a:spcPts val="0"/>
              </a:spcBef>
              <a:spcAft>
                <a:spcPts val="0"/>
              </a:spcAft>
              <a:buSzPts val="2400"/>
              <a:buNone/>
              <a:defRPr sz="2400" b="1"/>
            </a:lvl6pPr>
            <a:lvl7pPr lvl="6" rtl="0">
              <a:spcBef>
                <a:spcPts val="0"/>
              </a:spcBef>
              <a:spcAft>
                <a:spcPts val="0"/>
              </a:spcAft>
              <a:buSzPts val="2400"/>
              <a:buNone/>
              <a:defRPr sz="2400" b="1"/>
            </a:lvl7pPr>
            <a:lvl8pPr lvl="7" rtl="0">
              <a:spcBef>
                <a:spcPts val="0"/>
              </a:spcBef>
              <a:spcAft>
                <a:spcPts val="0"/>
              </a:spcAft>
              <a:buSzPts val="2400"/>
              <a:buNone/>
              <a:defRPr sz="2400" b="1"/>
            </a:lvl8pPr>
            <a:lvl9pPr lvl="8" rtl="0">
              <a:spcBef>
                <a:spcPts val="0"/>
              </a:spcBef>
              <a:spcAft>
                <a:spcPts val="0"/>
              </a:spcAft>
              <a:buSzPts val="2400"/>
              <a:buNone/>
              <a:defRPr sz="2400" b="1"/>
            </a:lvl9pPr>
          </a:lstStyle>
          <a:p>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5 grid photo_black_wanderlab">
  <p:cSld name="CUSTOM_15_1_1">
    <p:bg>
      <p:bgPr>
        <a:solidFill>
          <a:schemeClr val="dk1"/>
        </a:solidFill>
        <a:effectLst/>
      </p:bgPr>
    </p:bg>
    <p:spTree>
      <p:nvGrpSpPr>
        <p:cNvPr id="1" name="Shape 2622"/>
        <p:cNvGrpSpPr/>
        <p:nvPr/>
      </p:nvGrpSpPr>
      <p:grpSpPr>
        <a:xfrm>
          <a:off x="0" y="0"/>
          <a:ext cx="0" cy="0"/>
          <a:chOff x="0" y="0"/>
          <a:chExt cx="0" cy="0"/>
        </a:xfrm>
      </p:grpSpPr>
      <p:sp>
        <p:nvSpPr>
          <p:cNvPr id="2623" name="Google Shape;2623;p33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624" name="Google Shape;2624;p338"/>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625" name="Google Shape;2625;p338"/>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2626" name="Google Shape;2626;p338"/>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2627" name="Google Shape;2627;p338"/>
          <p:cNvSpPr>
            <a:spLocks noGrp="1"/>
          </p:cNvSpPr>
          <p:nvPr>
            <p:ph type="pic" idx="3"/>
          </p:nvPr>
        </p:nvSpPr>
        <p:spPr>
          <a:xfrm>
            <a:off x="409450" y="766611"/>
            <a:ext cx="1563300" cy="1839600"/>
          </a:xfrm>
          <a:prstGeom prst="rect">
            <a:avLst/>
          </a:prstGeom>
          <a:noFill/>
          <a:ln>
            <a:noFill/>
          </a:ln>
        </p:spPr>
      </p:sp>
      <p:sp>
        <p:nvSpPr>
          <p:cNvPr id="2628" name="Google Shape;2628;p338"/>
          <p:cNvSpPr>
            <a:spLocks noGrp="1"/>
          </p:cNvSpPr>
          <p:nvPr>
            <p:ph type="pic" idx="4"/>
          </p:nvPr>
        </p:nvSpPr>
        <p:spPr>
          <a:xfrm>
            <a:off x="2095477" y="766611"/>
            <a:ext cx="1563300" cy="1839600"/>
          </a:xfrm>
          <a:prstGeom prst="rect">
            <a:avLst/>
          </a:prstGeom>
          <a:noFill/>
          <a:ln>
            <a:noFill/>
          </a:ln>
        </p:spPr>
      </p:sp>
      <p:sp>
        <p:nvSpPr>
          <p:cNvPr id="2629" name="Google Shape;2629;p338"/>
          <p:cNvSpPr>
            <a:spLocks noGrp="1"/>
          </p:cNvSpPr>
          <p:nvPr>
            <p:ph type="pic" idx="5"/>
          </p:nvPr>
        </p:nvSpPr>
        <p:spPr>
          <a:xfrm>
            <a:off x="3781505" y="766611"/>
            <a:ext cx="1563300" cy="1839600"/>
          </a:xfrm>
          <a:prstGeom prst="rect">
            <a:avLst/>
          </a:prstGeom>
          <a:noFill/>
          <a:ln>
            <a:noFill/>
          </a:ln>
        </p:spPr>
      </p:sp>
      <p:sp>
        <p:nvSpPr>
          <p:cNvPr id="2630" name="Google Shape;2630;p338"/>
          <p:cNvSpPr>
            <a:spLocks noGrp="1"/>
          </p:cNvSpPr>
          <p:nvPr>
            <p:ph type="pic" idx="6"/>
          </p:nvPr>
        </p:nvSpPr>
        <p:spPr>
          <a:xfrm>
            <a:off x="5467530" y="766611"/>
            <a:ext cx="1563300" cy="1839600"/>
          </a:xfrm>
          <a:prstGeom prst="rect">
            <a:avLst/>
          </a:prstGeom>
          <a:noFill/>
          <a:ln>
            <a:noFill/>
          </a:ln>
        </p:spPr>
      </p:sp>
      <p:sp>
        <p:nvSpPr>
          <p:cNvPr id="2631" name="Google Shape;2631;p338"/>
          <p:cNvSpPr>
            <a:spLocks noGrp="1"/>
          </p:cNvSpPr>
          <p:nvPr>
            <p:ph type="pic" idx="7"/>
          </p:nvPr>
        </p:nvSpPr>
        <p:spPr>
          <a:xfrm>
            <a:off x="7181207" y="766611"/>
            <a:ext cx="1563300" cy="1839600"/>
          </a:xfrm>
          <a:prstGeom prst="rect">
            <a:avLst/>
          </a:prstGeom>
          <a:noFill/>
          <a:ln>
            <a:noFill/>
          </a:ln>
        </p:spPr>
      </p:sp>
      <p:sp>
        <p:nvSpPr>
          <p:cNvPr id="2632" name="Google Shape;2632;p338"/>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2633" name="Google Shape;2633;p338"/>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2634" name="Google Shape;2634;p338"/>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2635" name="Google Shape;2635;p338"/>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2636" name="Google Shape;2636;p338"/>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2637" name="Google Shape;2637;p338"/>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2638" name="Google Shape;2638;p338"/>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2639" name="Google Shape;2639;p338"/>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pic>
        <p:nvPicPr>
          <p:cNvPr id="2640" name="Google Shape;2640;p338"/>
          <p:cNvPicPr preferRelativeResize="0"/>
          <p:nvPr/>
        </p:nvPicPr>
        <p:blipFill rotWithShape="1">
          <a:blip r:embed="rId2">
            <a:alphaModFix/>
          </a:blip>
          <a:srcRect l="9"/>
          <a:stretch/>
        </p:blipFill>
        <p:spPr>
          <a:xfrm>
            <a:off x="115676" y="4923911"/>
            <a:ext cx="165327" cy="165346"/>
          </a:xfrm>
          <a:prstGeom prst="rect">
            <a:avLst/>
          </a:prstGeom>
          <a:noFill/>
          <a:ln>
            <a:noFill/>
          </a:ln>
        </p:spPr>
      </p:pic>
      <p:sp>
        <p:nvSpPr>
          <p:cNvPr id="2641" name="Google Shape;2641;p338"/>
          <p:cNvSpPr txBox="1"/>
          <p:nvPr/>
        </p:nvSpPr>
        <p:spPr>
          <a:xfrm>
            <a:off x="357200" y="4951345"/>
            <a:ext cx="1610100" cy="1674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 sz="800">
                <a:solidFill>
                  <a:schemeClr val="lt1"/>
                </a:solidFill>
                <a:latin typeface="Roboto Mono"/>
                <a:ea typeface="Roboto Mono"/>
                <a:cs typeface="Roboto Mono"/>
                <a:sym typeface="Roboto Mono"/>
              </a:rPr>
              <a:t>Wanderlab at Tripadvisor</a:t>
            </a:r>
            <a:endParaRPr sz="800">
              <a:solidFill>
                <a:schemeClr val="lt1"/>
              </a:solidFill>
              <a:latin typeface="Roboto Mono"/>
              <a:ea typeface="Roboto Mono"/>
              <a:cs typeface="Roboto Mono"/>
              <a:sym typeface="Roboto Mono"/>
            </a:endParaRPr>
          </a:p>
        </p:txBody>
      </p:sp>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5 grid photo_black_wanderlab 1">
  <p:cSld name="CUSTOM_15_1_1_1">
    <p:bg>
      <p:bgPr>
        <a:solidFill>
          <a:schemeClr val="dk1"/>
        </a:solidFill>
        <a:effectLst/>
      </p:bgPr>
    </p:bg>
    <p:spTree>
      <p:nvGrpSpPr>
        <p:cNvPr id="1" name="Shape 2642"/>
        <p:cNvGrpSpPr/>
        <p:nvPr/>
      </p:nvGrpSpPr>
      <p:grpSpPr>
        <a:xfrm>
          <a:off x="0" y="0"/>
          <a:ext cx="0" cy="0"/>
          <a:chOff x="0" y="0"/>
          <a:chExt cx="0" cy="0"/>
        </a:xfrm>
      </p:grpSpPr>
      <p:sp>
        <p:nvSpPr>
          <p:cNvPr id="2643" name="Google Shape;2643;p33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644" name="Google Shape;2644;p339"/>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645" name="Google Shape;2645;p339"/>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2646" name="Google Shape;2646;p339"/>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2647" name="Google Shape;2647;p339"/>
          <p:cNvSpPr>
            <a:spLocks noGrp="1"/>
          </p:cNvSpPr>
          <p:nvPr>
            <p:ph type="pic" idx="3"/>
          </p:nvPr>
        </p:nvSpPr>
        <p:spPr>
          <a:xfrm>
            <a:off x="409450" y="766611"/>
            <a:ext cx="1563300" cy="1839600"/>
          </a:xfrm>
          <a:prstGeom prst="rect">
            <a:avLst/>
          </a:prstGeom>
          <a:noFill/>
          <a:ln>
            <a:noFill/>
          </a:ln>
        </p:spPr>
      </p:sp>
      <p:sp>
        <p:nvSpPr>
          <p:cNvPr id="2648" name="Google Shape;2648;p339"/>
          <p:cNvSpPr>
            <a:spLocks noGrp="1"/>
          </p:cNvSpPr>
          <p:nvPr>
            <p:ph type="pic" idx="4"/>
          </p:nvPr>
        </p:nvSpPr>
        <p:spPr>
          <a:xfrm>
            <a:off x="2095477" y="766611"/>
            <a:ext cx="1563300" cy="1839600"/>
          </a:xfrm>
          <a:prstGeom prst="rect">
            <a:avLst/>
          </a:prstGeom>
          <a:noFill/>
          <a:ln>
            <a:noFill/>
          </a:ln>
        </p:spPr>
      </p:sp>
      <p:sp>
        <p:nvSpPr>
          <p:cNvPr id="2649" name="Google Shape;2649;p339"/>
          <p:cNvSpPr>
            <a:spLocks noGrp="1"/>
          </p:cNvSpPr>
          <p:nvPr>
            <p:ph type="pic" idx="5"/>
          </p:nvPr>
        </p:nvSpPr>
        <p:spPr>
          <a:xfrm>
            <a:off x="3781505" y="766611"/>
            <a:ext cx="1563300" cy="1839600"/>
          </a:xfrm>
          <a:prstGeom prst="rect">
            <a:avLst/>
          </a:prstGeom>
          <a:noFill/>
          <a:ln>
            <a:noFill/>
          </a:ln>
        </p:spPr>
      </p:sp>
      <p:sp>
        <p:nvSpPr>
          <p:cNvPr id="2650" name="Google Shape;2650;p339"/>
          <p:cNvSpPr>
            <a:spLocks noGrp="1"/>
          </p:cNvSpPr>
          <p:nvPr>
            <p:ph type="pic" idx="6"/>
          </p:nvPr>
        </p:nvSpPr>
        <p:spPr>
          <a:xfrm>
            <a:off x="5467530" y="766611"/>
            <a:ext cx="1563300" cy="1839600"/>
          </a:xfrm>
          <a:prstGeom prst="rect">
            <a:avLst/>
          </a:prstGeom>
          <a:noFill/>
          <a:ln>
            <a:noFill/>
          </a:ln>
        </p:spPr>
      </p:sp>
      <p:sp>
        <p:nvSpPr>
          <p:cNvPr id="2651" name="Google Shape;2651;p339"/>
          <p:cNvSpPr>
            <a:spLocks noGrp="1"/>
          </p:cNvSpPr>
          <p:nvPr>
            <p:ph type="pic" idx="7"/>
          </p:nvPr>
        </p:nvSpPr>
        <p:spPr>
          <a:xfrm>
            <a:off x="7181207" y="766611"/>
            <a:ext cx="1563300" cy="1839600"/>
          </a:xfrm>
          <a:prstGeom prst="rect">
            <a:avLst/>
          </a:prstGeom>
          <a:noFill/>
          <a:ln>
            <a:noFill/>
          </a:ln>
        </p:spPr>
      </p:sp>
      <p:sp>
        <p:nvSpPr>
          <p:cNvPr id="2652" name="Google Shape;2652;p339"/>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2653" name="Google Shape;2653;p339"/>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2654" name="Google Shape;2654;p339"/>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2655" name="Google Shape;2655;p339"/>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2656" name="Google Shape;2656;p339"/>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2657" name="Google Shape;2657;p339"/>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2658" name="Google Shape;2658;p339"/>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2659" name="Google Shape;2659;p339"/>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pic>
        <p:nvPicPr>
          <p:cNvPr id="2660" name="Google Shape;2660;p339"/>
          <p:cNvPicPr preferRelativeResize="0"/>
          <p:nvPr/>
        </p:nvPicPr>
        <p:blipFill rotWithShape="1">
          <a:blip r:embed="rId2">
            <a:alphaModFix/>
          </a:blip>
          <a:srcRect l="9"/>
          <a:stretch/>
        </p:blipFill>
        <p:spPr>
          <a:xfrm>
            <a:off x="115676" y="4923911"/>
            <a:ext cx="165327" cy="165346"/>
          </a:xfrm>
          <a:prstGeom prst="rect">
            <a:avLst/>
          </a:prstGeom>
          <a:noFill/>
          <a:ln>
            <a:noFill/>
          </a:ln>
        </p:spPr>
      </p:pic>
      <p:pic>
        <p:nvPicPr>
          <p:cNvPr id="2661" name="Google Shape;2661;p339"/>
          <p:cNvPicPr preferRelativeResize="0"/>
          <p:nvPr/>
        </p:nvPicPr>
        <p:blipFill>
          <a:blip r:embed="rId3">
            <a:alphaModFix/>
          </a:blip>
          <a:stretch>
            <a:fillRect/>
          </a:stretch>
        </p:blipFill>
        <p:spPr>
          <a:xfrm>
            <a:off x="357200" y="4923883"/>
            <a:ext cx="885202" cy="16535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5 grid photo_green_powered by wanderlab">
  <p:cSld name="CUSTOM_15_1_1_1_1">
    <p:bg>
      <p:bgPr>
        <a:solidFill>
          <a:schemeClr val="lt1"/>
        </a:solidFill>
        <a:effectLst/>
      </p:bgPr>
    </p:bg>
    <p:spTree>
      <p:nvGrpSpPr>
        <p:cNvPr id="1" name="Shape 2662"/>
        <p:cNvGrpSpPr/>
        <p:nvPr/>
      </p:nvGrpSpPr>
      <p:grpSpPr>
        <a:xfrm>
          <a:off x="0" y="0"/>
          <a:ext cx="0" cy="0"/>
          <a:chOff x="0" y="0"/>
          <a:chExt cx="0" cy="0"/>
        </a:xfrm>
      </p:grpSpPr>
      <p:sp>
        <p:nvSpPr>
          <p:cNvPr id="2663" name="Google Shape;2663;p34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64" name="Google Shape;2664;p340"/>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665" name="Google Shape;2665;p340"/>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666" name="Google Shape;2666;p340"/>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667" name="Google Shape;2667;p340"/>
          <p:cNvSpPr>
            <a:spLocks noGrp="1"/>
          </p:cNvSpPr>
          <p:nvPr>
            <p:ph type="pic" idx="3"/>
          </p:nvPr>
        </p:nvSpPr>
        <p:spPr>
          <a:xfrm>
            <a:off x="409450" y="766611"/>
            <a:ext cx="1563300" cy="1839600"/>
          </a:xfrm>
          <a:prstGeom prst="rect">
            <a:avLst/>
          </a:prstGeom>
          <a:noFill/>
          <a:ln>
            <a:noFill/>
          </a:ln>
        </p:spPr>
      </p:sp>
      <p:sp>
        <p:nvSpPr>
          <p:cNvPr id="2668" name="Google Shape;2668;p340"/>
          <p:cNvSpPr>
            <a:spLocks noGrp="1"/>
          </p:cNvSpPr>
          <p:nvPr>
            <p:ph type="pic" idx="4"/>
          </p:nvPr>
        </p:nvSpPr>
        <p:spPr>
          <a:xfrm>
            <a:off x="2095477" y="766611"/>
            <a:ext cx="1563300" cy="1839600"/>
          </a:xfrm>
          <a:prstGeom prst="rect">
            <a:avLst/>
          </a:prstGeom>
          <a:noFill/>
          <a:ln>
            <a:noFill/>
          </a:ln>
        </p:spPr>
      </p:sp>
      <p:sp>
        <p:nvSpPr>
          <p:cNvPr id="2669" name="Google Shape;2669;p340"/>
          <p:cNvSpPr>
            <a:spLocks noGrp="1"/>
          </p:cNvSpPr>
          <p:nvPr>
            <p:ph type="pic" idx="5"/>
          </p:nvPr>
        </p:nvSpPr>
        <p:spPr>
          <a:xfrm>
            <a:off x="3781505" y="766611"/>
            <a:ext cx="1563300" cy="1839600"/>
          </a:xfrm>
          <a:prstGeom prst="rect">
            <a:avLst/>
          </a:prstGeom>
          <a:noFill/>
          <a:ln>
            <a:noFill/>
          </a:ln>
        </p:spPr>
      </p:sp>
      <p:sp>
        <p:nvSpPr>
          <p:cNvPr id="2670" name="Google Shape;2670;p340"/>
          <p:cNvSpPr>
            <a:spLocks noGrp="1"/>
          </p:cNvSpPr>
          <p:nvPr>
            <p:ph type="pic" idx="6"/>
          </p:nvPr>
        </p:nvSpPr>
        <p:spPr>
          <a:xfrm>
            <a:off x="5467530" y="766611"/>
            <a:ext cx="1563300" cy="1839600"/>
          </a:xfrm>
          <a:prstGeom prst="rect">
            <a:avLst/>
          </a:prstGeom>
          <a:noFill/>
          <a:ln>
            <a:noFill/>
          </a:ln>
        </p:spPr>
      </p:sp>
      <p:sp>
        <p:nvSpPr>
          <p:cNvPr id="2671" name="Google Shape;2671;p340"/>
          <p:cNvSpPr>
            <a:spLocks noGrp="1"/>
          </p:cNvSpPr>
          <p:nvPr>
            <p:ph type="pic" idx="7"/>
          </p:nvPr>
        </p:nvSpPr>
        <p:spPr>
          <a:xfrm>
            <a:off x="7181207" y="766611"/>
            <a:ext cx="1563300" cy="1839600"/>
          </a:xfrm>
          <a:prstGeom prst="rect">
            <a:avLst/>
          </a:prstGeom>
          <a:noFill/>
          <a:ln>
            <a:noFill/>
          </a:ln>
        </p:spPr>
      </p:sp>
      <p:sp>
        <p:nvSpPr>
          <p:cNvPr id="2672" name="Google Shape;2672;p340"/>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673" name="Google Shape;2673;p340"/>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674" name="Google Shape;2674;p340"/>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675" name="Google Shape;2675;p340"/>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676" name="Google Shape;2676;p340"/>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677" name="Google Shape;2677;p340"/>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2678" name="Google Shape;2678;p340"/>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2679" name="Google Shape;2679;p340"/>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pic>
        <p:nvPicPr>
          <p:cNvPr id="2680" name="Google Shape;2680;p340"/>
          <p:cNvPicPr preferRelativeResize="0"/>
          <p:nvPr/>
        </p:nvPicPr>
        <p:blipFill rotWithShape="1">
          <a:blip r:embed="rId2">
            <a:alphaModFix/>
          </a:blip>
          <a:srcRect l="9"/>
          <a:stretch/>
        </p:blipFill>
        <p:spPr>
          <a:xfrm>
            <a:off x="115676" y="4923911"/>
            <a:ext cx="165327" cy="165346"/>
          </a:xfrm>
          <a:prstGeom prst="rect">
            <a:avLst/>
          </a:prstGeom>
          <a:noFill/>
          <a:ln>
            <a:noFill/>
          </a:ln>
        </p:spPr>
      </p:pic>
      <p:sp>
        <p:nvSpPr>
          <p:cNvPr id="2681" name="Google Shape;2681;p340"/>
          <p:cNvSpPr txBox="1"/>
          <p:nvPr/>
        </p:nvSpPr>
        <p:spPr>
          <a:xfrm>
            <a:off x="357200" y="4818725"/>
            <a:ext cx="888300" cy="105300"/>
          </a:xfrm>
          <a:prstGeom prst="rect">
            <a:avLst/>
          </a:prstGeom>
          <a:noFill/>
          <a:ln>
            <a:noFill/>
          </a:ln>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sz="600">
                <a:solidFill>
                  <a:srgbClr val="000000"/>
                </a:solidFill>
                <a:latin typeface="Roboto Mono"/>
                <a:ea typeface="Roboto Mono"/>
                <a:cs typeface="Roboto Mono"/>
                <a:sym typeface="Roboto Mono"/>
              </a:rPr>
              <a:t>Powered by</a:t>
            </a:r>
            <a:endParaRPr sz="600">
              <a:solidFill>
                <a:srgbClr val="000000"/>
              </a:solidFill>
              <a:latin typeface="Roboto Mono"/>
              <a:ea typeface="Roboto Mono"/>
              <a:cs typeface="Roboto Mono"/>
              <a:sym typeface="Roboto Mono"/>
            </a:endParaRPr>
          </a:p>
        </p:txBody>
      </p:sp>
      <p:pic>
        <p:nvPicPr>
          <p:cNvPr id="2682" name="Google Shape;2682;p340"/>
          <p:cNvPicPr preferRelativeResize="0"/>
          <p:nvPr/>
        </p:nvPicPr>
        <p:blipFill rotWithShape="1">
          <a:blip r:embed="rId3">
            <a:alphaModFix/>
          </a:blip>
          <a:srcRect r="10"/>
          <a:stretch/>
        </p:blipFill>
        <p:spPr>
          <a:xfrm>
            <a:off x="357200" y="4923883"/>
            <a:ext cx="885101" cy="16535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web &amp; mobile mock up_black_wanderlab">
  <p:cSld name="CUSTOM_13">
    <p:bg>
      <p:bgPr>
        <a:solidFill>
          <a:schemeClr val="dk1"/>
        </a:solidFill>
        <a:effectLst/>
      </p:bgPr>
    </p:bg>
    <p:spTree>
      <p:nvGrpSpPr>
        <p:cNvPr id="1" name="Shape 2683"/>
        <p:cNvGrpSpPr/>
        <p:nvPr/>
      </p:nvGrpSpPr>
      <p:grpSpPr>
        <a:xfrm>
          <a:off x="0" y="0"/>
          <a:ext cx="0" cy="0"/>
          <a:chOff x="0" y="0"/>
          <a:chExt cx="0" cy="0"/>
        </a:xfrm>
      </p:grpSpPr>
      <p:sp>
        <p:nvSpPr>
          <p:cNvPr id="2684" name="Google Shape;2684;p34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85" name="Google Shape;2685;p341"/>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2686" name="Google Shape;2686;p341"/>
          <p:cNvSpPr txBox="1">
            <a:spLocks noGrp="1"/>
          </p:cNvSpPr>
          <p:nvPr>
            <p:ph type="title"/>
          </p:nvPr>
        </p:nvSpPr>
        <p:spPr>
          <a:xfrm>
            <a:off x="402925" y="766611"/>
            <a:ext cx="24036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687" name="Google Shape;2687;p341"/>
          <p:cNvSpPr txBox="1"/>
          <p:nvPr/>
        </p:nvSpPr>
        <p:spPr>
          <a:xfrm>
            <a:off x="357200" y="4951345"/>
            <a:ext cx="1610100" cy="1674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 sz="800">
                <a:solidFill>
                  <a:srgbClr val="FFFFFF"/>
                </a:solidFill>
                <a:latin typeface="Roboto Mono"/>
                <a:ea typeface="Roboto Mono"/>
                <a:cs typeface="Roboto Mono"/>
                <a:sym typeface="Roboto Mono"/>
              </a:rPr>
              <a:t>Wanderlab at Tripadvisor</a:t>
            </a:r>
            <a:endParaRPr sz="800">
              <a:solidFill>
                <a:srgbClr val="FFFFFF"/>
              </a:solidFill>
              <a:latin typeface="Roboto Mono"/>
              <a:ea typeface="Roboto Mono"/>
              <a:cs typeface="Roboto Mono"/>
              <a:sym typeface="Roboto Mono"/>
            </a:endParaRPr>
          </a:p>
          <a:p>
            <a:pPr marL="0" lvl="0" indent="0" algn="l" rtl="0">
              <a:lnSpc>
                <a:spcPct val="115000"/>
              </a:lnSpc>
              <a:spcBef>
                <a:spcPts val="0"/>
              </a:spcBef>
              <a:spcAft>
                <a:spcPts val="0"/>
              </a:spcAft>
              <a:buNone/>
            </a:pPr>
            <a:endParaRPr sz="800">
              <a:solidFill>
                <a:srgbClr val="FFFFFF"/>
              </a:solidFill>
              <a:latin typeface="Roboto Mono"/>
              <a:ea typeface="Roboto Mono"/>
              <a:cs typeface="Roboto Mono"/>
              <a:sym typeface="Roboto Mono"/>
            </a:endParaRPr>
          </a:p>
          <a:p>
            <a:pPr marL="0" lvl="0" indent="0" algn="l" rtl="0">
              <a:lnSpc>
                <a:spcPct val="115000"/>
              </a:lnSpc>
              <a:spcBef>
                <a:spcPts val="0"/>
              </a:spcBef>
              <a:spcAft>
                <a:spcPts val="1600"/>
              </a:spcAft>
              <a:buNone/>
            </a:pPr>
            <a:endParaRPr sz="800">
              <a:solidFill>
                <a:srgbClr val="FFFFFF"/>
              </a:solidFill>
              <a:latin typeface="Roboto Mono"/>
              <a:ea typeface="Roboto Mono"/>
              <a:cs typeface="Roboto Mono"/>
              <a:sym typeface="Roboto Mono"/>
            </a:endParaRPr>
          </a:p>
        </p:txBody>
      </p:sp>
      <p:pic>
        <p:nvPicPr>
          <p:cNvPr id="2688" name="Google Shape;2688;p341"/>
          <p:cNvPicPr preferRelativeResize="0"/>
          <p:nvPr/>
        </p:nvPicPr>
        <p:blipFill rotWithShape="1">
          <a:blip r:embed="rId2">
            <a:alphaModFix/>
          </a:blip>
          <a:srcRect l="9"/>
          <a:stretch/>
        </p:blipFill>
        <p:spPr>
          <a:xfrm>
            <a:off x="115676" y="4923911"/>
            <a:ext cx="165327" cy="165346"/>
          </a:xfrm>
          <a:prstGeom prst="rect">
            <a:avLst/>
          </a:prstGeom>
          <a:noFill/>
          <a:ln>
            <a:noFill/>
          </a:ln>
        </p:spPr>
      </p:pic>
      <p:pic>
        <p:nvPicPr>
          <p:cNvPr id="2689" name="Google Shape;2689;p341"/>
          <p:cNvPicPr preferRelativeResize="0"/>
          <p:nvPr/>
        </p:nvPicPr>
        <p:blipFill rotWithShape="1">
          <a:blip r:embed="rId3">
            <a:alphaModFix/>
          </a:blip>
          <a:srcRect l="19" r="9"/>
          <a:stretch/>
        </p:blipFill>
        <p:spPr>
          <a:xfrm>
            <a:off x="2931450" y="753901"/>
            <a:ext cx="5324524" cy="2769804"/>
          </a:xfrm>
          <a:prstGeom prst="rect">
            <a:avLst/>
          </a:prstGeom>
          <a:noFill/>
          <a:ln>
            <a:noFill/>
          </a:ln>
        </p:spPr>
      </p:pic>
      <p:pic>
        <p:nvPicPr>
          <p:cNvPr id="2690" name="Google Shape;2690;p341"/>
          <p:cNvPicPr preferRelativeResize="0"/>
          <p:nvPr/>
        </p:nvPicPr>
        <p:blipFill>
          <a:blip r:embed="rId4">
            <a:alphaModFix/>
          </a:blip>
          <a:stretch>
            <a:fillRect/>
          </a:stretch>
        </p:blipFill>
        <p:spPr>
          <a:xfrm>
            <a:off x="7110311" y="1288661"/>
            <a:ext cx="1329289" cy="2824786"/>
          </a:xfrm>
          <a:prstGeom prst="rect">
            <a:avLst/>
          </a:prstGeom>
          <a:noFill/>
          <a:ln>
            <a:noFill/>
          </a:ln>
        </p:spPr>
      </p:pic>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web &amp; mobile mock up_green_wanderlab">
  <p:cSld name="CUSTOM_13_1">
    <p:bg>
      <p:bgPr>
        <a:solidFill>
          <a:schemeClr val="lt1"/>
        </a:solidFill>
        <a:effectLst/>
      </p:bgPr>
    </p:bg>
    <p:spTree>
      <p:nvGrpSpPr>
        <p:cNvPr id="1" name="Shape 2691"/>
        <p:cNvGrpSpPr/>
        <p:nvPr/>
      </p:nvGrpSpPr>
      <p:grpSpPr>
        <a:xfrm>
          <a:off x="0" y="0"/>
          <a:ext cx="0" cy="0"/>
          <a:chOff x="0" y="0"/>
          <a:chExt cx="0" cy="0"/>
        </a:xfrm>
      </p:grpSpPr>
      <p:sp>
        <p:nvSpPr>
          <p:cNvPr id="2692" name="Google Shape;2692;p34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93" name="Google Shape;2693;p342"/>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2694" name="Google Shape;2694;p342"/>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95" name="Google Shape;2695;p342"/>
          <p:cNvSpPr txBox="1"/>
          <p:nvPr/>
        </p:nvSpPr>
        <p:spPr>
          <a:xfrm>
            <a:off x="357200" y="4951345"/>
            <a:ext cx="1610100" cy="1674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 sz="800">
                <a:solidFill>
                  <a:schemeClr val="dk1"/>
                </a:solidFill>
                <a:latin typeface="Roboto Mono"/>
                <a:ea typeface="Roboto Mono"/>
                <a:cs typeface="Roboto Mono"/>
                <a:sym typeface="Roboto Mono"/>
              </a:rPr>
              <a:t>Wanderlab at Tripadvisor</a:t>
            </a:r>
            <a:endParaRPr sz="800">
              <a:solidFill>
                <a:schemeClr val="dk1"/>
              </a:solidFill>
              <a:latin typeface="Roboto Mono"/>
              <a:ea typeface="Roboto Mono"/>
              <a:cs typeface="Roboto Mono"/>
              <a:sym typeface="Roboto Mono"/>
            </a:endParaRPr>
          </a:p>
          <a:p>
            <a:pPr marL="0" lvl="0" indent="0" algn="l" rtl="0">
              <a:lnSpc>
                <a:spcPct val="115000"/>
              </a:lnSpc>
              <a:spcBef>
                <a:spcPts val="0"/>
              </a:spcBef>
              <a:spcAft>
                <a:spcPts val="0"/>
              </a:spcAft>
              <a:buNone/>
            </a:pPr>
            <a:endParaRPr sz="800">
              <a:solidFill>
                <a:schemeClr val="dk1"/>
              </a:solidFill>
              <a:latin typeface="Roboto Mono"/>
              <a:ea typeface="Roboto Mono"/>
              <a:cs typeface="Roboto Mono"/>
              <a:sym typeface="Roboto Mono"/>
            </a:endParaRPr>
          </a:p>
          <a:p>
            <a:pPr marL="0" lvl="0" indent="0" algn="l" rtl="0">
              <a:lnSpc>
                <a:spcPct val="115000"/>
              </a:lnSpc>
              <a:spcBef>
                <a:spcPts val="0"/>
              </a:spcBef>
              <a:spcAft>
                <a:spcPts val="1600"/>
              </a:spcAft>
              <a:buNone/>
            </a:pPr>
            <a:endParaRPr sz="800">
              <a:solidFill>
                <a:schemeClr val="dk1"/>
              </a:solidFill>
              <a:latin typeface="Roboto Mono"/>
              <a:ea typeface="Roboto Mono"/>
              <a:cs typeface="Roboto Mono"/>
              <a:sym typeface="Roboto Mono"/>
            </a:endParaRPr>
          </a:p>
        </p:txBody>
      </p:sp>
      <p:pic>
        <p:nvPicPr>
          <p:cNvPr id="2696" name="Google Shape;2696;p342"/>
          <p:cNvPicPr preferRelativeResize="0"/>
          <p:nvPr/>
        </p:nvPicPr>
        <p:blipFill rotWithShape="1">
          <a:blip r:embed="rId2">
            <a:alphaModFix/>
          </a:blip>
          <a:srcRect l="9"/>
          <a:stretch/>
        </p:blipFill>
        <p:spPr>
          <a:xfrm>
            <a:off x="115676" y="4923911"/>
            <a:ext cx="165327" cy="165346"/>
          </a:xfrm>
          <a:prstGeom prst="rect">
            <a:avLst/>
          </a:prstGeom>
          <a:noFill/>
          <a:ln>
            <a:noFill/>
          </a:ln>
        </p:spPr>
      </p:pic>
      <p:pic>
        <p:nvPicPr>
          <p:cNvPr id="2697" name="Google Shape;2697;p342"/>
          <p:cNvPicPr preferRelativeResize="0"/>
          <p:nvPr/>
        </p:nvPicPr>
        <p:blipFill rotWithShape="1">
          <a:blip r:embed="rId3">
            <a:alphaModFix/>
          </a:blip>
          <a:srcRect b="10"/>
          <a:stretch/>
        </p:blipFill>
        <p:spPr>
          <a:xfrm>
            <a:off x="2931450" y="766618"/>
            <a:ext cx="5276249" cy="2744692"/>
          </a:xfrm>
          <a:prstGeom prst="rect">
            <a:avLst/>
          </a:prstGeom>
          <a:noFill/>
          <a:ln>
            <a:noFill/>
          </a:ln>
        </p:spPr>
      </p:pic>
      <p:pic>
        <p:nvPicPr>
          <p:cNvPr id="2698" name="Google Shape;2698;p342"/>
          <p:cNvPicPr preferRelativeResize="0"/>
          <p:nvPr/>
        </p:nvPicPr>
        <p:blipFill rotWithShape="1">
          <a:blip r:embed="rId4">
            <a:alphaModFix/>
          </a:blip>
          <a:srcRect t="49" b="59"/>
          <a:stretch/>
        </p:blipFill>
        <p:spPr>
          <a:xfrm>
            <a:off x="7110311" y="1288661"/>
            <a:ext cx="1329289" cy="2824787"/>
          </a:xfrm>
          <a:prstGeom prst="rect">
            <a:avLst/>
          </a:prstGeom>
          <a:noFill/>
          <a:ln>
            <a:noFill/>
          </a:ln>
        </p:spPr>
      </p:pic>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web &amp; mobile mock up_green">
  <p:cSld name="CUSTOM_13_1_1">
    <p:bg>
      <p:bgPr>
        <a:solidFill>
          <a:schemeClr val="lt1"/>
        </a:solidFill>
        <a:effectLst/>
      </p:bgPr>
    </p:bg>
    <p:spTree>
      <p:nvGrpSpPr>
        <p:cNvPr id="1" name="Shape 2699"/>
        <p:cNvGrpSpPr/>
        <p:nvPr/>
      </p:nvGrpSpPr>
      <p:grpSpPr>
        <a:xfrm>
          <a:off x="0" y="0"/>
          <a:ext cx="0" cy="0"/>
          <a:chOff x="0" y="0"/>
          <a:chExt cx="0" cy="0"/>
        </a:xfrm>
      </p:grpSpPr>
      <p:sp>
        <p:nvSpPr>
          <p:cNvPr id="2700" name="Google Shape;2700;p34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701" name="Google Shape;2701;p343"/>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2702" name="Google Shape;2702;p343"/>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703" name="Google Shape;2703;p343"/>
          <p:cNvPicPr preferRelativeResize="0"/>
          <p:nvPr/>
        </p:nvPicPr>
        <p:blipFill rotWithShape="1">
          <a:blip r:embed="rId2">
            <a:alphaModFix/>
          </a:blip>
          <a:srcRect b="10"/>
          <a:stretch/>
        </p:blipFill>
        <p:spPr>
          <a:xfrm>
            <a:off x="2931450" y="766618"/>
            <a:ext cx="5276249" cy="2744692"/>
          </a:xfrm>
          <a:prstGeom prst="rect">
            <a:avLst/>
          </a:prstGeom>
          <a:noFill/>
          <a:ln>
            <a:noFill/>
          </a:ln>
        </p:spPr>
      </p:pic>
      <p:pic>
        <p:nvPicPr>
          <p:cNvPr id="2704" name="Google Shape;2704;p343"/>
          <p:cNvPicPr preferRelativeResize="0"/>
          <p:nvPr/>
        </p:nvPicPr>
        <p:blipFill rotWithShape="1">
          <a:blip r:embed="rId3">
            <a:alphaModFix/>
          </a:blip>
          <a:srcRect t="49" b="59"/>
          <a:stretch/>
        </p:blipFill>
        <p:spPr>
          <a:xfrm>
            <a:off x="7110311" y="1288661"/>
            <a:ext cx="1329289" cy="2824787"/>
          </a:xfrm>
          <a:prstGeom prst="rect">
            <a:avLst/>
          </a:prstGeom>
          <a:noFill/>
          <a:ln>
            <a:noFill/>
          </a:ln>
        </p:spPr>
      </p:pic>
      <p:pic>
        <p:nvPicPr>
          <p:cNvPr id="2705" name="Google Shape;2705;p343"/>
          <p:cNvPicPr preferRelativeResize="0"/>
          <p:nvPr/>
        </p:nvPicPr>
        <p:blipFill>
          <a:blip r:embed="rId4">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web &amp; mobile mock up_white">
  <p:cSld name="CUSTOM_13_1_1_1">
    <p:bg>
      <p:bgPr>
        <a:solidFill>
          <a:schemeClr val="lt1"/>
        </a:solidFill>
        <a:effectLst/>
      </p:bgPr>
    </p:bg>
    <p:spTree>
      <p:nvGrpSpPr>
        <p:cNvPr id="1" name="Shape 2706"/>
        <p:cNvGrpSpPr/>
        <p:nvPr/>
      </p:nvGrpSpPr>
      <p:grpSpPr>
        <a:xfrm>
          <a:off x="0" y="0"/>
          <a:ext cx="0" cy="0"/>
          <a:chOff x="0" y="0"/>
          <a:chExt cx="0" cy="0"/>
        </a:xfrm>
      </p:grpSpPr>
      <p:sp>
        <p:nvSpPr>
          <p:cNvPr id="2707" name="Google Shape;2707;p34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708" name="Google Shape;2708;p344"/>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2709" name="Google Shape;2709;p344"/>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2710" name="Google Shape;2710;p344"/>
          <p:cNvPicPr preferRelativeResize="0"/>
          <p:nvPr/>
        </p:nvPicPr>
        <p:blipFill rotWithShape="1">
          <a:blip r:embed="rId2">
            <a:alphaModFix/>
          </a:blip>
          <a:srcRect b="10"/>
          <a:stretch/>
        </p:blipFill>
        <p:spPr>
          <a:xfrm>
            <a:off x="2931450" y="766618"/>
            <a:ext cx="5276249" cy="2744692"/>
          </a:xfrm>
          <a:prstGeom prst="rect">
            <a:avLst/>
          </a:prstGeom>
          <a:noFill/>
          <a:ln>
            <a:noFill/>
          </a:ln>
        </p:spPr>
      </p:pic>
      <p:pic>
        <p:nvPicPr>
          <p:cNvPr id="2711" name="Google Shape;2711;p344"/>
          <p:cNvPicPr preferRelativeResize="0"/>
          <p:nvPr/>
        </p:nvPicPr>
        <p:blipFill rotWithShape="1">
          <a:blip r:embed="rId3">
            <a:alphaModFix/>
          </a:blip>
          <a:srcRect t="49" b="59"/>
          <a:stretch/>
        </p:blipFill>
        <p:spPr>
          <a:xfrm>
            <a:off x="7110311" y="1288661"/>
            <a:ext cx="1329289" cy="2824787"/>
          </a:xfrm>
          <a:prstGeom prst="rect">
            <a:avLst/>
          </a:prstGeom>
          <a:noFill/>
          <a:ln>
            <a:noFill/>
          </a:ln>
        </p:spPr>
      </p:pic>
      <p:pic>
        <p:nvPicPr>
          <p:cNvPr id="2712" name="Google Shape;2712;p344"/>
          <p:cNvPicPr preferRelativeResize="0"/>
          <p:nvPr/>
        </p:nvPicPr>
        <p:blipFill>
          <a:blip r:embed="rId4">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meet the team_6pax">
  <p:cSld name="CUSTOM_16">
    <p:spTree>
      <p:nvGrpSpPr>
        <p:cNvPr id="1" name="Shape 2713"/>
        <p:cNvGrpSpPr/>
        <p:nvPr/>
      </p:nvGrpSpPr>
      <p:grpSpPr>
        <a:xfrm>
          <a:off x="0" y="0"/>
          <a:ext cx="0" cy="0"/>
          <a:chOff x="0" y="0"/>
          <a:chExt cx="0" cy="0"/>
        </a:xfrm>
      </p:grpSpPr>
      <p:sp>
        <p:nvSpPr>
          <p:cNvPr id="2714" name="Google Shape;2714;p34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715" name="Google Shape;2715;p345"/>
          <p:cNvSpPr/>
          <p:nvPr/>
        </p:nvSpPr>
        <p:spPr>
          <a:xfrm>
            <a:off x="0" y="-25"/>
            <a:ext cx="31143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45"/>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2717" name="Google Shape;2717;p345"/>
          <p:cNvSpPr txBox="1">
            <a:spLocks noGrp="1"/>
          </p:cNvSpPr>
          <p:nvPr>
            <p:ph type="subTitle" idx="2"/>
          </p:nvPr>
        </p:nvSpPr>
        <p:spPr>
          <a:xfrm>
            <a:off x="406000" y="1641598"/>
            <a:ext cx="21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2718" name="Google Shape;2718;p345"/>
          <p:cNvSpPr txBox="1">
            <a:spLocks noGrp="1"/>
          </p:cNvSpPr>
          <p:nvPr>
            <p:ph type="title"/>
          </p:nvPr>
        </p:nvSpPr>
        <p:spPr>
          <a:xfrm>
            <a:off x="365667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19" name="Google Shape;2719;p345"/>
          <p:cNvSpPr txBox="1">
            <a:spLocks noGrp="1"/>
          </p:cNvSpPr>
          <p:nvPr>
            <p:ph type="title" idx="3"/>
          </p:nvPr>
        </p:nvSpPr>
        <p:spPr>
          <a:xfrm>
            <a:off x="365667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2720" name="Google Shape;2720;p345"/>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721" name="Google Shape;2721;p345"/>
          <p:cNvSpPr>
            <a:spLocks noGrp="1"/>
          </p:cNvSpPr>
          <p:nvPr>
            <p:ph type="pic" idx="4"/>
          </p:nvPr>
        </p:nvSpPr>
        <p:spPr>
          <a:xfrm>
            <a:off x="5649225" y="798607"/>
            <a:ext cx="847500" cy="847500"/>
          </a:xfrm>
          <a:prstGeom prst="ellipse">
            <a:avLst/>
          </a:prstGeom>
          <a:noFill/>
          <a:ln w="19050" cap="flat" cmpd="sng">
            <a:solidFill>
              <a:schemeClr val="accent1"/>
            </a:solidFill>
            <a:prstDash val="solid"/>
            <a:round/>
            <a:headEnd type="none" w="sm" len="sm"/>
            <a:tailEnd type="none" w="sm" len="sm"/>
          </a:ln>
        </p:spPr>
      </p:sp>
      <p:sp>
        <p:nvSpPr>
          <p:cNvPr id="2722" name="Google Shape;2722;p345"/>
          <p:cNvSpPr>
            <a:spLocks noGrp="1"/>
          </p:cNvSpPr>
          <p:nvPr>
            <p:ph type="pic" idx="5"/>
          </p:nvPr>
        </p:nvSpPr>
        <p:spPr>
          <a:xfrm>
            <a:off x="7408675" y="798607"/>
            <a:ext cx="847500" cy="847500"/>
          </a:xfrm>
          <a:prstGeom prst="ellipse">
            <a:avLst/>
          </a:prstGeom>
          <a:noFill/>
          <a:ln w="19050" cap="flat" cmpd="sng">
            <a:solidFill>
              <a:schemeClr val="accent1"/>
            </a:solidFill>
            <a:prstDash val="solid"/>
            <a:round/>
            <a:headEnd type="none" w="sm" len="sm"/>
            <a:tailEnd type="none" w="sm" len="sm"/>
          </a:ln>
        </p:spPr>
      </p:sp>
      <p:sp>
        <p:nvSpPr>
          <p:cNvPr id="2723" name="Google Shape;2723;p345"/>
          <p:cNvSpPr txBox="1">
            <a:spLocks noGrp="1"/>
          </p:cNvSpPr>
          <p:nvPr>
            <p:ph type="title" idx="6"/>
          </p:nvPr>
        </p:nvSpPr>
        <p:spPr>
          <a:xfrm>
            <a:off x="541612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24" name="Google Shape;2724;p345"/>
          <p:cNvSpPr txBox="1">
            <a:spLocks noGrp="1"/>
          </p:cNvSpPr>
          <p:nvPr>
            <p:ph type="title" idx="7"/>
          </p:nvPr>
        </p:nvSpPr>
        <p:spPr>
          <a:xfrm>
            <a:off x="541612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725" name="Google Shape;2725;p345"/>
          <p:cNvSpPr txBox="1">
            <a:spLocks noGrp="1"/>
          </p:cNvSpPr>
          <p:nvPr>
            <p:ph type="title" idx="8"/>
          </p:nvPr>
        </p:nvSpPr>
        <p:spPr>
          <a:xfrm>
            <a:off x="717557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26" name="Google Shape;2726;p345"/>
          <p:cNvSpPr txBox="1">
            <a:spLocks noGrp="1"/>
          </p:cNvSpPr>
          <p:nvPr>
            <p:ph type="title" idx="9"/>
          </p:nvPr>
        </p:nvSpPr>
        <p:spPr>
          <a:xfrm>
            <a:off x="717557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727" name="Google Shape;2727;p345"/>
          <p:cNvSpPr txBox="1">
            <a:spLocks noGrp="1"/>
          </p:cNvSpPr>
          <p:nvPr>
            <p:ph type="title" idx="13"/>
          </p:nvPr>
        </p:nvSpPr>
        <p:spPr>
          <a:xfrm>
            <a:off x="365667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28" name="Google Shape;2728;p345"/>
          <p:cNvSpPr txBox="1">
            <a:spLocks noGrp="1"/>
          </p:cNvSpPr>
          <p:nvPr>
            <p:ph type="title" idx="14"/>
          </p:nvPr>
        </p:nvSpPr>
        <p:spPr>
          <a:xfrm>
            <a:off x="365667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729" name="Google Shape;2729;p345"/>
          <p:cNvSpPr>
            <a:spLocks noGrp="1"/>
          </p:cNvSpPr>
          <p:nvPr>
            <p:ph type="pic" idx="15"/>
          </p:nvPr>
        </p:nvSpPr>
        <p:spPr>
          <a:xfrm>
            <a:off x="5649225" y="2712703"/>
            <a:ext cx="847500" cy="847500"/>
          </a:xfrm>
          <a:prstGeom prst="ellipse">
            <a:avLst/>
          </a:prstGeom>
          <a:noFill/>
          <a:ln w="19050" cap="flat" cmpd="sng">
            <a:solidFill>
              <a:schemeClr val="accent1"/>
            </a:solidFill>
            <a:prstDash val="solid"/>
            <a:round/>
            <a:headEnd type="none" w="sm" len="sm"/>
            <a:tailEnd type="none" w="sm" len="sm"/>
          </a:ln>
        </p:spPr>
      </p:sp>
      <p:sp>
        <p:nvSpPr>
          <p:cNvPr id="2730" name="Google Shape;2730;p345"/>
          <p:cNvSpPr>
            <a:spLocks noGrp="1"/>
          </p:cNvSpPr>
          <p:nvPr>
            <p:ph type="pic" idx="16"/>
          </p:nvPr>
        </p:nvSpPr>
        <p:spPr>
          <a:xfrm>
            <a:off x="7408675" y="2712703"/>
            <a:ext cx="847500" cy="847500"/>
          </a:xfrm>
          <a:prstGeom prst="ellipse">
            <a:avLst/>
          </a:prstGeom>
          <a:noFill/>
          <a:ln w="19050" cap="flat" cmpd="sng">
            <a:solidFill>
              <a:schemeClr val="accent1"/>
            </a:solidFill>
            <a:prstDash val="solid"/>
            <a:round/>
            <a:headEnd type="none" w="sm" len="sm"/>
            <a:tailEnd type="none" w="sm" len="sm"/>
          </a:ln>
        </p:spPr>
      </p:sp>
      <p:sp>
        <p:nvSpPr>
          <p:cNvPr id="2731" name="Google Shape;2731;p345"/>
          <p:cNvSpPr txBox="1">
            <a:spLocks noGrp="1"/>
          </p:cNvSpPr>
          <p:nvPr>
            <p:ph type="title" idx="17"/>
          </p:nvPr>
        </p:nvSpPr>
        <p:spPr>
          <a:xfrm>
            <a:off x="541612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32" name="Google Shape;2732;p345"/>
          <p:cNvSpPr txBox="1">
            <a:spLocks noGrp="1"/>
          </p:cNvSpPr>
          <p:nvPr>
            <p:ph type="title" idx="18"/>
          </p:nvPr>
        </p:nvSpPr>
        <p:spPr>
          <a:xfrm>
            <a:off x="541612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733" name="Google Shape;2733;p345"/>
          <p:cNvSpPr txBox="1">
            <a:spLocks noGrp="1"/>
          </p:cNvSpPr>
          <p:nvPr>
            <p:ph type="title" idx="19"/>
          </p:nvPr>
        </p:nvSpPr>
        <p:spPr>
          <a:xfrm>
            <a:off x="717557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34" name="Google Shape;2734;p345"/>
          <p:cNvSpPr txBox="1">
            <a:spLocks noGrp="1"/>
          </p:cNvSpPr>
          <p:nvPr>
            <p:ph type="title" idx="20"/>
          </p:nvPr>
        </p:nvSpPr>
        <p:spPr>
          <a:xfrm>
            <a:off x="717557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735" name="Google Shape;2735;p345"/>
          <p:cNvSpPr>
            <a:spLocks noGrp="1"/>
          </p:cNvSpPr>
          <p:nvPr>
            <p:ph type="pic" idx="21"/>
          </p:nvPr>
        </p:nvSpPr>
        <p:spPr>
          <a:xfrm>
            <a:off x="3889775" y="798607"/>
            <a:ext cx="847500" cy="847500"/>
          </a:xfrm>
          <a:prstGeom prst="ellipse">
            <a:avLst/>
          </a:prstGeom>
          <a:noFill/>
          <a:ln w="19050" cap="flat" cmpd="sng">
            <a:solidFill>
              <a:schemeClr val="accent1"/>
            </a:solidFill>
            <a:prstDash val="solid"/>
            <a:round/>
            <a:headEnd type="none" w="sm" len="sm"/>
            <a:tailEnd type="none" w="sm" len="sm"/>
          </a:ln>
        </p:spPr>
      </p:sp>
      <p:sp>
        <p:nvSpPr>
          <p:cNvPr id="2736" name="Google Shape;2736;p345"/>
          <p:cNvSpPr>
            <a:spLocks noGrp="1"/>
          </p:cNvSpPr>
          <p:nvPr>
            <p:ph type="pic" idx="22"/>
          </p:nvPr>
        </p:nvSpPr>
        <p:spPr>
          <a:xfrm>
            <a:off x="3889775" y="2712716"/>
            <a:ext cx="847500" cy="8475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meet the team_3pax">
  <p:cSld name="CUSTOM_16_2">
    <p:spTree>
      <p:nvGrpSpPr>
        <p:cNvPr id="1" name="Shape 2737"/>
        <p:cNvGrpSpPr/>
        <p:nvPr/>
      </p:nvGrpSpPr>
      <p:grpSpPr>
        <a:xfrm>
          <a:off x="0" y="0"/>
          <a:ext cx="0" cy="0"/>
          <a:chOff x="0" y="0"/>
          <a:chExt cx="0" cy="0"/>
        </a:xfrm>
      </p:grpSpPr>
      <p:sp>
        <p:nvSpPr>
          <p:cNvPr id="2738" name="Google Shape;2738;p34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739" name="Google Shape;2739;p346"/>
          <p:cNvSpPr/>
          <p:nvPr/>
        </p:nvSpPr>
        <p:spPr>
          <a:xfrm>
            <a:off x="0" y="-25"/>
            <a:ext cx="31143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46"/>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2741" name="Google Shape;2741;p346"/>
          <p:cNvSpPr txBox="1">
            <a:spLocks noGrp="1"/>
          </p:cNvSpPr>
          <p:nvPr>
            <p:ph type="subTitle" idx="2"/>
          </p:nvPr>
        </p:nvSpPr>
        <p:spPr>
          <a:xfrm>
            <a:off x="406000" y="1641598"/>
            <a:ext cx="21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2742" name="Google Shape;2742;p346"/>
          <p:cNvSpPr txBox="1">
            <a:spLocks noGrp="1"/>
          </p:cNvSpPr>
          <p:nvPr>
            <p:ph type="title"/>
          </p:nvPr>
        </p:nvSpPr>
        <p:spPr>
          <a:xfrm>
            <a:off x="365667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43" name="Google Shape;2743;p346"/>
          <p:cNvSpPr txBox="1">
            <a:spLocks noGrp="1"/>
          </p:cNvSpPr>
          <p:nvPr>
            <p:ph type="title" idx="3"/>
          </p:nvPr>
        </p:nvSpPr>
        <p:spPr>
          <a:xfrm>
            <a:off x="365667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2744" name="Google Shape;2744;p346"/>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745" name="Google Shape;2745;p346"/>
          <p:cNvSpPr txBox="1">
            <a:spLocks noGrp="1"/>
          </p:cNvSpPr>
          <p:nvPr>
            <p:ph type="title" idx="4"/>
          </p:nvPr>
        </p:nvSpPr>
        <p:spPr>
          <a:xfrm>
            <a:off x="541612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46" name="Google Shape;2746;p346"/>
          <p:cNvSpPr txBox="1">
            <a:spLocks noGrp="1"/>
          </p:cNvSpPr>
          <p:nvPr>
            <p:ph type="title" idx="5"/>
          </p:nvPr>
        </p:nvSpPr>
        <p:spPr>
          <a:xfrm>
            <a:off x="541612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747" name="Google Shape;2747;p346"/>
          <p:cNvSpPr txBox="1">
            <a:spLocks noGrp="1"/>
          </p:cNvSpPr>
          <p:nvPr>
            <p:ph type="title" idx="6"/>
          </p:nvPr>
        </p:nvSpPr>
        <p:spPr>
          <a:xfrm>
            <a:off x="717557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48" name="Google Shape;2748;p346"/>
          <p:cNvSpPr txBox="1">
            <a:spLocks noGrp="1"/>
          </p:cNvSpPr>
          <p:nvPr>
            <p:ph type="title" idx="7"/>
          </p:nvPr>
        </p:nvSpPr>
        <p:spPr>
          <a:xfrm>
            <a:off x="717557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749" name="Google Shape;2749;p346"/>
          <p:cNvSpPr>
            <a:spLocks noGrp="1"/>
          </p:cNvSpPr>
          <p:nvPr>
            <p:ph type="pic" idx="8"/>
          </p:nvPr>
        </p:nvSpPr>
        <p:spPr>
          <a:xfrm>
            <a:off x="3749975" y="1603484"/>
            <a:ext cx="1127100" cy="1127100"/>
          </a:xfrm>
          <a:prstGeom prst="ellipse">
            <a:avLst/>
          </a:prstGeom>
          <a:noFill/>
          <a:ln w="19050" cap="flat" cmpd="sng">
            <a:solidFill>
              <a:schemeClr val="accent1"/>
            </a:solidFill>
            <a:prstDash val="solid"/>
            <a:round/>
            <a:headEnd type="none" w="sm" len="sm"/>
            <a:tailEnd type="none" w="sm" len="sm"/>
          </a:ln>
        </p:spPr>
      </p:sp>
      <p:sp>
        <p:nvSpPr>
          <p:cNvPr id="2750" name="Google Shape;2750;p346"/>
          <p:cNvSpPr>
            <a:spLocks noGrp="1"/>
          </p:cNvSpPr>
          <p:nvPr>
            <p:ph type="pic" idx="9"/>
          </p:nvPr>
        </p:nvSpPr>
        <p:spPr>
          <a:xfrm>
            <a:off x="5509425" y="1603484"/>
            <a:ext cx="1127100" cy="1127100"/>
          </a:xfrm>
          <a:prstGeom prst="ellipse">
            <a:avLst/>
          </a:prstGeom>
          <a:noFill/>
          <a:ln w="19050" cap="flat" cmpd="sng">
            <a:solidFill>
              <a:schemeClr val="accent1"/>
            </a:solidFill>
            <a:prstDash val="solid"/>
            <a:round/>
            <a:headEnd type="none" w="sm" len="sm"/>
            <a:tailEnd type="none" w="sm" len="sm"/>
          </a:ln>
        </p:spPr>
      </p:sp>
      <p:sp>
        <p:nvSpPr>
          <p:cNvPr id="2751" name="Google Shape;2751;p346"/>
          <p:cNvSpPr>
            <a:spLocks noGrp="1"/>
          </p:cNvSpPr>
          <p:nvPr>
            <p:ph type="pic" idx="13"/>
          </p:nvPr>
        </p:nvSpPr>
        <p:spPr>
          <a:xfrm>
            <a:off x="7268875" y="1603484"/>
            <a:ext cx="1127100" cy="11271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meet the team_4pax">
  <p:cSld name="CUSTOM_16_1">
    <p:spTree>
      <p:nvGrpSpPr>
        <p:cNvPr id="1" name="Shape 2752"/>
        <p:cNvGrpSpPr/>
        <p:nvPr/>
      </p:nvGrpSpPr>
      <p:grpSpPr>
        <a:xfrm>
          <a:off x="0" y="0"/>
          <a:ext cx="0" cy="0"/>
          <a:chOff x="0" y="0"/>
          <a:chExt cx="0" cy="0"/>
        </a:xfrm>
      </p:grpSpPr>
      <p:sp>
        <p:nvSpPr>
          <p:cNvPr id="2753" name="Google Shape;2753;p34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754" name="Google Shape;2754;p347"/>
          <p:cNvSpPr/>
          <p:nvPr/>
        </p:nvSpPr>
        <p:spPr>
          <a:xfrm>
            <a:off x="0" y="-25"/>
            <a:ext cx="38157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47"/>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2756" name="Google Shape;2756;p347"/>
          <p:cNvSpPr txBox="1">
            <a:spLocks noGrp="1"/>
          </p:cNvSpPr>
          <p:nvPr>
            <p:ph type="subTitle" idx="2"/>
          </p:nvPr>
        </p:nvSpPr>
        <p:spPr>
          <a:xfrm>
            <a:off x="406000" y="1641598"/>
            <a:ext cx="27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2757" name="Google Shape;2757;p347"/>
          <p:cNvSpPr txBox="1">
            <a:spLocks noGrp="1"/>
          </p:cNvSpPr>
          <p:nvPr>
            <p:ph type="title"/>
          </p:nvPr>
        </p:nvSpPr>
        <p:spPr>
          <a:xfrm>
            <a:off x="4381450" y="1821820"/>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58" name="Google Shape;2758;p347"/>
          <p:cNvSpPr txBox="1">
            <a:spLocks noGrp="1"/>
          </p:cNvSpPr>
          <p:nvPr>
            <p:ph type="title" idx="3"/>
          </p:nvPr>
        </p:nvSpPr>
        <p:spPr>
          <a:xfrm>
            <a:off x="4381450" y="2033937"/>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2759" name="Google Shape;2759;p347"/>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760" name="Google Shape;2760;p347"/>
          <p:cNvSpPr>
            <a:spLocks noGrp="1"/>
          </p:cNvSpPr>
          <p:nvPr>
            <p:ph type="pic" idx="4"/>
          </p:nvPr>
        </p:nvSpPr>
        <p:spPr>
          <a:xfrm>
            <a:off x="7079400" y="798607"/>
            <a:ext cx="847500" cy="847500"/>
          </a:xfrm>
          <a:prstGeom prst="ellipse">
            <a:avLst/>
          </a:prstGeom>
          <a:noFill/>
          <a:ln w="19050" cap="flat" cmpd="sng">
            <a:solidFill>
              <a:schemeClr val="accent1"/>
            </a:solidFill>
            <a:prstDash val="solid"/>
            <a:round/>
            <a:headEnd type="none" w="sm" len="sm"/>
            <a:tailEnd type="none" w="sm" len="sm"/>
          </a:ln>
        </p:spPr>
      </p:sp>
      <p:sp>
        <p:nvSpPr>
          <p:cNvPr id="2761" name="Google Shape;2761;p347"/>
          <p:cNvSpPr txBox="1">
            <a:spLocks noGrp="1"/>
          </p:cNvSpPr>
          <p:nvPr>
            <p:ph type="title" idx="5"/>
          </p:nvPr>
        </p:nvSpPr>
        <p:spPr>
          <a:xfrm>
            <a:off x="6496050" y="1821820"/>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62" name="Google Shape;2762;p347"/>
          <p:cNvSpPr txBox="1">
            <a:spLocks noGrp="1"/>
          </p:cNvSpPr>
          <p:nvPr>
            <p:ph type="title" idx="6"/>
          </p:nvPr>
        </p:nvSpPr>
        <p:spPr>
          <a:xfrm>
            <a:off x="6496050" y="2033937"/>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763" name="Google Shape;2763;p347"/>
          <p:cNvSpPr txBox="1">
            <a:spLocks noGrp="1"/>
          </p:cNvSpPr>
          <p:nvPr>
            <p:ph type="title" idx="7"/>
          </p:nvPr>
        </p:nvSpPr>
        <p:spPr>
          <a:xfrm>
            <a:off x="4381450" y="3735927"/>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64" name="Google Shape;2764;p347"/>
          <p:cNvSpPr txBox="1">
            <a:spLocks noGrp="1"/>
          </p:cNvSpPr>
          <p:nvPr>
            <p:ph type="title" idx="8"/>
          </p:nvPr>
        </p:nvSpPr>
        <p:spPr>
          <a:xfrm>
            <a:off x="4381450" y="3948044"/>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765" name="Google Shape;2765;p347"/>
          <p:cNvSpPr>
            <a:spLocks noGrp="1"/>
          </p:cNvSpPr>
          <p:nvPr>
            <p:ph type="pic" idx="9"/>
          </p:nvPr>
        </p:nvSpPr>
        <p:spPr>
          <a:xfrm>
            <a:off x="7079400" y="2712703"/>
            <a:ext cx="847500" cy="847500"/>
          </a:xfrm>
          <a:prstGeom prst="ellipse">
            <a:avLst/>
          </a:prstGeom>
          <a:noFill/>
          <a:ln w="19050" cap="flat" cmpd="sng">
            <a:solidFill>
              <a:schemeClr val="accent1"/>
            </a:solidFill>
            <a:prstDash val="solid"/>
            <a:round/>
            <a:headEnd type="none" w="sm" len="sm"/>
            <a:tailEnd type="none" w="sm" len="sm"/>
          </a:ln>
        </p:spPr>
      </p:sp>
      <p:sp>
        <p:nvSpPr>
          <p:cNvPr id="2766" name="Google Shape;2766;p347"/>
          <p:cNvSpPr txBox="1">
            <a:spLocks noGrp="1"/>
          </p:cNvSpPr>
          <p:nvPr>
            <p:ph type="title" idx="13"/>
          </p:nvPr>
        </p:nvSpPr>
        <p:spPr>
          <a:xfrm>
            <a:off x="6496050" y="3735926"/>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67" name="Google Shape;2767;p347"/>
          <p:cNvSpPr txBox="1">
            <a:spLocks noGrp="1"/>
          </p:cNvSpPr>
          <p:nvPr>
            <p:ph type="title" idx="14"/>
          </p:nvPr>
        </p:nvSpPr>
        <p:spPr>
          <a:xfrm>
            <a:off x="6496050" y="3948043"/>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768" name="Google Shape;2768;p347"/>
          <p:cNvSpPr>
            <a:spLocks noGrp="1"/>
          </p:cNvSpPr>
          <p:nvPr>
            <p:ph type="pic" idx="15"/>
          </p:nvPr>
        </p:nvSpPr>
        <p:spPr>
          <a:xfrm>
            <a:off x="4964800" y="798607"/>
            <a:ext cx="847500" cy="847500"/>
          </a:xfrm>
          <a:prstGeom prst="ellipse">
            <a:avLst/>
          </a:prstGeom>
          <a:noFill/>
          <a:ln w="19050" cap="flat" cmpd="sng">
            <a:solidFill>
              <a:schemeClr val="accent1"/>
            </a:solidFill>
            <a:prstDash val="solid"/>
            <a:round/>
            <a:headEnd type="none" w="sm" len="sm"/>
            <a:tailEnd type="none" w="sm" len="sm"/>
          </a:ln>
        </p:spPr>
      </p:sp>
      <p:sp>
        <p:nvSpPr>
          <p:cNvPr id="2769" name="Google Shape;2769;p347"/>
          <p:cNvSpPr>
            <a:spLocks noGrp="1"/>
          </p:cNvSpPr>
          <p:nvPr>
            <p:ph type="pic" idx="16"/>
          </p:nvPr>
        </p:nvSpPr>
        <p:spPr>
          <a:xfrm>
            <a:off x="4964800" y="2712716"/>
            <a:ext cx="847500" cy="8475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footer">
  <p:cSld name="CUSTOM_2_2">
    <p:bg>
      <p:bgPr>
        <a:solidFill>
          <a:schemeClr val="lt2"/>
        </a:solidFill>
        <a:effectLst/>
      </p:bgPr>
    </p:bg>
    <p:spTree>
      <p:nvGrpSpPr>
        <p:cNvPr id="1" name="Shape 214"/>
        <p:cNvGrpSpPr/>
        <p:nvPr/>
      </p:nvGrpSpPr>
      <p:grpSpPr>
        <a:xfrm>
          <a:off x="0" y="0"/>
          <a:ext cx="0" cy="0"/>
          <a:chOff x="0" y="0"/>
          <a:chExt cx="0" cy="0"/>
        </a:xfrm>
      </p:grpSpPr>
      <p:sp>
        <p:nvSpPr>
          <p:cNvPr id="215" name="Google Shape;215;p35"/>
          <p:cNvSpPr txBox="1">
            <a:spLocks noGrp="1"/>
          </p:cNvSpPr>
          <p:nvPr>
            <p:ph type="subTitle" idx="1"/>
          </p:nvPr>
        </p:nvSpPr>
        <p:spPr>
          <a:xfrm>
            <a:off x="425719" y="4868221"/>
            <a:ext cx="8195100" cy="328500"/>
          </a:xfrm>
          <a:prstGeom prst="rect">
            <a:avLst/>
          </a:prstGeom>
          <a:noFill/>
          <a:ln>
            <a:noFill/>
          </a:ln>
        </p:spPr>
        <p:txBody>
          <a:bodyPr spcFirstLastPara="1" wrap="square" lIns="0" tIns="0" rIns="228600" bIns="0" anchor="ctr" anchorCtr="0">
            <a:noAutofit/>
          </a:bodyPr>
          <a:lstStyle>
            <a:lvl1pPr lvl="0" algn="l" rt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gn="l" rtl="0">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gn="l" rtl="0">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gn="l" rtl="0">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gn="l" rtl="0">
              <a:lnSpc>
                <a:spcPct val="100000"/>
              </a:lnSpc>
              <a:spcBef>
                <a:spcPts val="0"/>
              </a:spcBef>
              <a:spcAft>
                <a:spcPts val="0"/>
              </a:spcAft>
              <a:buSzPts val="700"/>
              <a:buNone/>
              <a:defRPr sz="700"/>
            </a:lvl5pPr>
            <a:lvl6pPr lvl="5" algn="l" rtl="0">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gn="l" rtl="0">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gn="l" rtl="0">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gn="l" rtl="0">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
        <p:nvSpPr>
          <p:cNvPr id="216" name="Google Shape;216;p35"/>
          <p:cNvSpPr txBox="1"/>
          <p:nvPr/>
        </p:nvSpPr>
        <p:spPr>
          <a:xfrm>
            <a:off x="1189475" y="165701"/>
            <a:ext cx="300900" cy="122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sz="500">
                <a:solidFill>
                  <a:srgbClr val="595959"/>
                </a:solidFill>
                <a:latin typeface="Roboto Mono"/>
                <a:ea typeface="Roboto Mono"/>
                <a:cs typeface="Roboto Mono"/>
                <a:sym typeface="Roboto Mono"/>
              </a:rPr>
              <a:t>‹#›</a:t>
            </a:fld>
            <a:endParaRPr sz="500">
              <a:solidFill>
                <a:srgbClr val="595959"/>
              </a:solidFill>
              <a:latin typeface="Roboto Mono"/>
              <a:ea typeface="Roboto Mono"/>
              <a:cs typeface="Roboto Mono"/>
              <a:sym typeface="Roboto Mono"/>
            </a:endParaRPr>
          </a:p>
        </p:txBody>
      </p:sp>
      <p:sp>
        <p:nvSpPr>
          <p:cNvPr id="217" name="Google Shape;217;p35"/>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218" name="Google Shape;218;p35"/>
          <p:cNvSpPr txBox="1">
            <a:spLocks noGrp="1"/>
          </p:cNvSpPr>
          <p:nvPr>
            <p:ph type="title"/>
          </p:nvPr>
        </p:nvSpPr>
        <p:spPr>
          <a:xfrm>
            <a:off x="425725" y="517125"/>
            <a:ext cx="4146300" cy="891000"/>
          </a:xfrm>
          <a:prstGeom prst="rect">
            <a:avLst/>
          </a:prstGeom>
          <a:noFill/>
        </p:spPr>
        <p:txBody>
          <a:bodyPr spcFirstLastPara="1" wrap="square" lIns="0" tIns="0"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pic>
        <p:nvPicPr>
          <p:cNvPr id="219" name="Google Shape;219;p35"/>
          <p:cNvPicPr preferRelativeResize="0"/>
          <p:nvPr/>
        </p:nvPicPr>
        <p:blipFill>
          <a:blip r:embed="rId2">
            <a:alphaModFix/>
          </a:blip>
          <a:stretch>
            <a:fillRect/>
          </a:stretch>
        </p:blipFill>
        <p:spPr>
          <a:xfrm>
            <a:off x="8691550" y="4868539"/>
            <a:ext cx="340194" cy="218869"/>
          </a:xfrm>
          <a:prstGeom prst="rect">
            <a:avLst/>
          </a:prstGeom>
          <a:noFill/>
          <a:ln>
            <a:noFill/>
          </a:ln>
        </p:spPr>
      </p:pic>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question">
  <p:cSld name="CUSTOM_17">
    <p:spTree>
      <p:nvGrpSpPr>
        <p:cNvPr id="1" name="Shape 2770"/>
        <p:cNvGrpSpPr/>
        <p:nvPr/>
      </p:nvGrpSpPr>
      <p:grpSpPr>
        <a:xfrm>
          <a:off x="0" y="0"/>
          <a:ext cx="0" cy="0"/>
          <a:chOff x="0" y="0"/>
          <a:chExt cx="0" cy="0"/>
        </a:xfrm>
      </p:grpSpPr>
      <p:sp>
        <p:nvSpPr>
          <p:cNvPr id="2771" name="Google Shape;2771;p348"/>
          <p:cNvSpPr>
            <a:spLocks noGrp="1"/>
          </p:cNvSpPr>
          <p:nvPr>
            <p:ph type="pic" idx="2"/>
          </p:nvPr>
        </p:nvSpPr>
        <p:spPr>
          <a:xfrm>
            <a:off x="-12250" y="-9297"/>
            <a:ext cx="3828000" cy="5212200"/>
          </a:xfrm>
          <a:prstGeom prst="rect">
            <a:avLst/>
          </a:prstGeom>
          <a:noFill/>
          <a:ln>
            <a:noFill/>
          </a:ln>
        </p:spPr>
      </p:sp>
      <p:sp>
        <p:nvSpPr>
          <p:cNvPr id="2772" name="Google Shape;2772;p34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773" name="Google Shape;2773;p348"/>
          <p:cNvPicPr preferRelativeResize="0"/>
          <p:nvPr/>
        </p:nvPicPr>
        <p:blipFill rotWithShape="1">
          <a:blip r:embed="rId2">
            <a:alphaModFix/>
          </a:blip>
          <a:srcRect l="9"/>
          <a:stretch/>
        </p:blipFill>
        <p:spPr>
          <a:xfrm>
            <a:off x="115676" y="4923911"/>
            <a:ext cx="165327" cy="165346"/>
          </a:xfrm>
          <a:prstGeom prst="rect">
            <a:avLst/>
          </a:prstGeom>
          <a:noFill/>
          <a:ln>
            <a:noFill/>
          </a:ln>
        </p:spPr>
      </p:pic>
      <p:sp>
        <p:nvSpPr>
          <p:cNvPr id="2774" name="Google Shape;2774;p348"/>
          <p:cNvSpPr txBox="1">
            <a:spLocks noGrp="1"/>
          </p:cNvSpPr>
          <p:nvPr>
            <p:ph type="title"/>
          </p:nvPr>
        </p:nvSpPr>
        <p:spPr>
          <a:xfrm>
            <a:off x="4615650" y="766611"/>
            <a:ext cx="4125300" cy="7980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Blank">
  <p:cSld name="CUSTOM_18">
    <p:spTree>
      <p:nvGrpSpPr>
        <p:cNvPr id="1" name="Shape 2775"/>
        <p:cNvGrpSpPr/>
        <p:nvPr/>
      </p:nvGrpSpPr>
      <p:grpSpPr>
        <a:xfrm>
          <a:off x="0" y="0"/>
          <a:ext cx="0" cy="0"/>
          <a:chOff x="0" y="0"/>
          <a:chExt cx="0" cy="0"/>
        </a:xfrm>
      </p:grpSpPr>
      <p:pic>
        <p:nvPicPr>
          <p:cNvPr id="2776" name="Google Shape;2776;p349"/>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777" name="Google Shape;2777;p349"/>
          <p:cNvSpPr txBox="1">
            <a:spLocks noGrp="1"/>
          </p:cNvSpPr>
          <p:nvPr>
            <p:ph type="subTitle" idx="1"/>
          </p:nvPr>
        </p:nvSpPr>
        <p:spPr>
          <a:xfrm>
            <a:off x="402925"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778" name="Google Shape;2778;p349"/>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Blank 1">
  <p:cSld name="CUSTOM_20">
    <p:spTree>
      <p:nvGrpSpPr>
        <p:cNvPr id="1" name="Shape 2779"/>
        <p:cNvGrpSpPr/>
        <p:nvPr/>
      </p:nvGrpSpPr>
      <p:grpSpPr>
        <a:xfrm>
          <a:off x="0" y="0"/>
          <a:ext cx="0" cy="0"/>
          <a:chOff x="0" y="0"/>
          <a:chExt cx="0" cy="0"/>
        </a:xfrm>
      </p:grpSpPr>
      <p:pic>
        <p:nvPicPr>
          <p:cNvPr id="2780" name="Google Shape;2780;p350"/>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781" name="Google Shape;2781;p350"/>
          <p:cNvSpPr txBox="1">
            <a:spLocks noGrp="1"/>
          </p:cNvSpPr>
          <p:nvPr>
            <p:ph type="subTitle" idx="1"/>
          </p:nvPr>
        </p:nvSpPr>
        <p:spPr>
          <a:xfrm>
            <a:off x="402925"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782" name="Google Shape;2782;p350"/>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05 Divider 1">
  <p:cSld name="TITLE_1_1_1_1_1_2_4_1_3">
    <p:bg>
      <p:bgPr>
        <a:solidFill>
          <a:srgbClr val="34E0A1"/>
        </a:solidFill>
        <a:effectLst/>
      </p:bgPr>
    </p:bg>
    <p:spTree>
      <p:nvGrpSpPr>
        <p:cNvPr id="1" name="Shape 2783"/>
        <p:cNvGrpSpPr/>
        <p:nvPr/>
      </p:nvGrpSpPr>
      <p:grpSpPr>
        <a:xfrm>
          <a:off x="0" y="0"/>
          <a:ext cx="0" cy="0"/>
          <a:chOff x="0" y="0"/>
          <a:chExt cx="0" cy="0"/>
        </a:xfrm>
      </p:grpSpPr>
      <p:pic>
        <p:nvPicPr>
          <p:cNvPr id="2784" name="Google Shape;2784;p351"/>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785" name="Google Shape;2785;p351"/>
          <p:cNvSpPr txBox="1">
            <a:spLocks noGrp="1"/>
          </p:cNvSpPr>
          <p:nvPr>
            <p:ph type="title"/>
          </p:nvPr>
        </p:nvSpPr>
        <p:spPr>
          <a:xfrm>
            <a:off x="402925" y="766611"/>
            <a:ext cx="6691800" cy="1655400"/>
          </a:xfrm>
          <a:prstGeom prst="rect">
            <a:avLst/>
          </a:prstGeom>
        </p:spPr>
        <p:txBody>
          <a:bodyPr spcFirstLastPara="1" wrap="square" lIns="0" tIns="0" rIns="91425" bIns="91425" anchor="t" anchorCtr="0">
            <a:noAutofit/>
          </a:bodyPr>
          <a:lstStyle>
            <a:lvl1pPr lvl="0">
              <a:lnSpc>
                <a:spcPct val="75000"/>
              </a:lnSpc>
              <a:spcBef>
                <a:spcPts val="0"/>
              </a:spcBef>
              <a:spcAft>
                <a:spcPts val="0"/>
              </a:spcAft>
              <a:buSzPts val="4000"/>
              <a:buNone/>
              <a:defRPr sz="4000"/>
            </a:lvl1pPr>
            <a:lvl2pPr lvl="1">
              <a:lnSpc>
                <a:spcPct val="75000"/>
              </a:lnSpc>
              <a:spcBef>
                <a:spcPts val="0"/>
              </a:spcBef>
              <a:spcAft>
                <a:spcPts val="0"/>
              </a:spcAft>
              <a:buSzPts val="2800"/>
              <a:buNone/>
              <a:defRPr/>
            </a:lvl2pPr>
            <a:lvl3pPr lvl="2">
              <a:lnSpc>
                <a:spcPct val="75000"/>
              </a:lnSpc>
              <a:spcBef>
                <a:spcPts val="0"/>
              </a:spcBef>
              <a:spcAft>
                <a:spcPts val="0"/>
              </a:spcAft>
              <a:buSzPts val="2800"/>
              <a:buNone/>
              <a:defRPr/>
            </a:lvl3pPr>
            <a:lvl4pPr lvl="3">
              <a:lnSpc>
                <a:spcPct val="75000"/>
              </a:lnSpc>
              <a:spcBef>
                <a:spcPts val="0"/>
              </a:spcBef>
              <a:spcAft>
                <a:spcPts val="0"/>
              </a:spcAft>
              <a:buSzPts val="2800"/>
              <a:buNone/>
              <a:defRPr/>
            </a:lvl4pPr>
            <a:lvl5pPr lvl="4">
              <a:lnSpc>
                <a:spcPct val="75000"/>
              </a:lnSpc>
              <a:spcBef>
                <a:spcPts val="0"/>
              </a:spcBef>
              <a:spcAft>
                <a:spcPts val="0"/>
              </a:spcAft>
              <a:buSzPts val="2800"/>
              <a:buNone/>
              <a:defRPr/>
            </a:lvl5pPr>
            <a:lvl6pPr lvl="5">
              <a:lnSpc>
                <a:spcPct val="75000"/>
              </a:lnSpc>
              <a:spcBef>
                <a:spcPts val="0"/>
              </a:spcBef>
              <a:spcAft>
                <a:spcPts val="0"/>
              </a:spcAft>
              <a:buSzPts val="2800"/>
              <a:buNone/>
              <a:defRPr/>
            </a:lvl6pPr>
            <a:lvl7pPr lvl="6">
              <a:lnSpc>
                <a:spcPct val="75000"/>
              </a:lnSpc>
              <a:spcBef>
                <a:spcPts val="0"/>
              </a:spcBef>
              <a:spcAft>
                <a:spcPts val="0"/>
              </a:spcAft>
              <a:buSzPts val="2800"/>
              <a:buNone/>
              <a:defRPr/>
            </a:lvl7pPr>
            <a:lvl8pPr lvl="7">
              <a:lnSpc>
                <a:spcPct val="75000"/>
              </a:lnSpc>
              <a:spcBef>
                <a:spcPts val="0"/>
              </a:spcBef>
              <a:spcAft>
                <a:spcPts val="0"/>
              </a:spcAft>
              <a:buSzPts val="2800"/>
              <a:buNone/>
              <a:defRPr/>
            </a:lvl8pPr>
            <a:lvl9pPr lvl="8">
              <a:lnSpc>
                <a:spcPct val="75000"/>
              </a:lnSpc>
              <a:spcBef>
                <a:spcPts val="0"/>
              </a:spcBef>
              <a:spcAft>
                <a:spcPts val="0"/>
              </a:spcAft>
              <a:buSzPts val="2800"/>
              <a:buNone/>
              <a:defRPr/>
            </a:lvl9pPr>
          </a:lstStyle>
          <a:p>
            <a:endParaRPr/>
          </a:p>
        </p:txBody>
      </p:sp>
      <p:sp>
        <p:nvSpPr>
          <p:cNvPr id="2786" name="Google Shape;2786;p351"/>
          <p:cNvSpPr txBox="1">
            <a:spLocks noGrp="1"/>
          </p:cNvSpPr>
          <p:nvPr>
            <p:ph type="subTitle" idx="1"/>
          </p:nvPr>
        </p:nvSpPr>
        <p:spPr>
          <a:xfrm>
            <a:off x="402925" y="416632"/>
            <a:ext cx="34998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787" name="Google Shape;2787;p351"/>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03 1/4 White">
  <p:cSld name="CUSTOM_1">
    <p:spTree>
      <p:nvGrpSpPr>
        <p:cNvPr id="1" name="Shape 2788"/>
        <p:cNvGrpSpPr/>
        <p:nvPr/>
      </p:nvGrpSpPr>
      <p:grpSpPr>
        <a:xfrm>
          <a:off x="0" y="0"/>
          <a:ext cx="0" cy="0"/>
          <a:chOff x="0" y="0"/>
          <a:chExt cx="0" cy="0"/>
        </a:xfrm>
      </p:grpSpPr>
      <p:pic>
        <p:nvPicPr>
          <p:cNvPr id="2789" name="Google Shape;2789;p352"/>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790" name="Google Shape;2790;p352"/>
          <p:cNvSpPr txBox="1">
            <a:spLocks noGrp="1"/>
          </p:cNvSpPr>
          <p:nvPr>
            <p:ph type="subTitle" idx="1"/>
          </p:nvPr>
        </p:nvSpPr>
        <p:spPr>
          <a:xfrm>
            <a:off x="402950"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791" name="Google Shape;2791;p352"/>
          <p:cNvSpPr txBox="1">
            <a:spLocks noGrp="1"/>
          </p:cNvSpPr>
          <p:nvPr>
            <p:ph type="ctrTitle"/>
          </p:nvPr>
        </p:nvSpPr>
        <p:spPr>
          <a:xfrm>
            <a:off x="402950" y="766611"/>
            <a:ext cx="2911800" cy="1655400"/>
          </a:xfrm>
          <a:prstGeom prst="rect">
            <a:avLst/>
          </a:prstGeom>
        </p:spPr>
        <p:txBody>
          <a:bodyPr spcFirstLastPara="1" wrap="square" lIns="0" tIns="0" rIns="228600" bIns="0" anchor="t" anchorCtr="0">
            <a:noAutofit/>
          </a:bodyPr>
          <a:lstStyle>
            <a:lvl1pPr lvl="0">
              <a:lnSpc>
                <a:spcPct val="75000"/>
              </a:lnSpc>
              <a:spcBef>
                <a:spcPts val="0"/>
              </a:spcBef>
              <a:spcAft>
                <a:spcPts val="0"/>
              </a:spcAft>
              <a:buSzPts val="2200"/>
              <a:buNone/>
              <a:defRPr sz="2200"/>
            </a:lvl1pPr>
            <a:lvl2pPr lvl="1">
              <a:spcBef>
                <a:spcPts val="0"/>
              </a:spcBef>
              <a:spcAft>
                <a:spcPts val="0"/>
              </a:spcAft>
              <a:buSzPts val="2200"/>
              <a:buFont typeface="Poppins"/>
              <a:buNone/>
              <a:defRPr sz="2200">
                <a:latin typeface="Poppins"/>
                <a:ea typeface="Poppins"/>
                <a:cs typeface="Poppins"/>
                <a:sym typeface="Poppins"/>
              </a:defRPr>
            </a:lvl2pPr>
            <a:lvl3pPr lvl="2">
              <a:spcBef>
                <a:spcPts val="0"/>
              </a:spcBef>
              <a:spcAft>
                <a:spcPts val="0"/>
              </a:spcAft>
              <a:buSzPts val="2200"/>
              <a:buFont typeface="Poppins"/>
              <a:buNone/>
              <a:defRPr sz="2200">
                <a:latin typeface="Poppins"/>
                <a:ea typeface="Poppins"/>
                <a:cs typeface="Poppins"/>
                <a:sym typeface="Poppins"/>
              </a:defRPr>
            </a:lvl3pPr>
            <a:lvl4pPr lvl="3">
              <a:spcBef>
                <a:spcPts val="0"/>
              </a:spcBef>
              <a:spcAft>
                <a:spcPts val="0"/>
              </a:spcAft>
              <a:buSzPts val="2200"/>
              <a:buFont typeface="Poppins"/>
              <a:buNone/>
              <a:defRPr sz="2200">
                <a:latin typeface="Poppins"/>
                <a:ea typeface="Poppins"/>
                <a:cs typeface="Poppins"/>
                <a:sym typeface="Poppins"/>
              </a:defRPr>
            </a:lvl4pPr>
            <a:lvl5pPr lvl="4">
              <a:spcBef>
                <a:spcPts val="0"/>
              </a:spcBef>
              <a:spcAft>
                <a:spcPts val="0"/>
              </a:spcAft>
              <a:buSzPts val="2200"/>
              <a:buFont typeface="Poppins"/>
              <a:buNone/>
              <a:defRPr sz="2200">
                <a:latin typeface="Poppins"/>
                <a:ea typeface="Poppins"/>
                <a:cs typeface="Poppins"/>
                <a:sym typeface="Poppins"/>
              </a:defRPr>
            </a:lvl5pPr>
            <a:lvl6pPr lvl="5">
              <a:spcBef>
                <a:spcPts val="0"/>
              </a:spcBef>
              <a:spcAft>
                <a:spcPts val="0"/>
              </a:spcAft>
              <a:buSzPts val="2200"/>
              <a:buFont typeface="Poppins"/>
              <a:buNone/>
              <a:defRPr sz="2200">
                <a:latin typeface="Poppins"/>
                <a:ea typeface="Poppins"/>
                <a:cs typeface="Poppins"/>
                <a:sym typeface="Poppins"/>
              </a:defRPr>
            </a:lvl6pPr>
            <a:lvl7pPr lvl="6">
              <a:spcBef>
                <a:spcPts val="0"/>
              </a:spcBef>
              <a:spcAft>
                <a:spcPts val="0"/>
              </a:spcAft>
              <a:buSzPts val="2200"/>
              <a:buFont typeface="Poppins"/>
              <a:buNone/>
              <a:defRPr sz="2200">
                <a:latin typeface="Poppins"/>
                <a:ea typeface="Poppins"/>
                <a:cs typeface="Poppins"/>
                <a:sym typeface="Poppins"/>
              </a:defRPr>
            </a:lvl7pPr>
            <a:lvl8pPr lvl="7">
              <a:spcBef>
                <a:spcPts val="0"/>
              </a:spcBef>
              <a:spcAft>
                <a:spcPts val="0"/>
              </a:spcAft>
              <a:buSzPts val="2200"/>
              <a:buFont typeface="Poppins"/>
              <a:buNone/>
              <a:defRPr sz="2200">
                <a:latin typeface="Poppins"/>
                <a:ea typeface="Poppins"/>
                <a:cs typeface="Poppins"/>
                <a:sym typeface="Poppins"/>
              </a:defRPr>
            </a:lvl8pPr>
            <a:lvl9pPr lvl="8">
              <a:spcBef>
                <a:spcPts val="0"/>
              </a:spcBef>
              <a:spcAft>
                <a:spcPts val="0"/>
              </a:spcAft>
              <a:buSzPts val="2200"/>
              <a:buFont typeface="Poppins"/>
              <a:buNone/>
              <a:defRPr sz="2200">
                <a:latin typeface="Poppins"/>
                <a:ea typeface="Poppins"/>
                <a:cs typeface="Poppins"/>
                <a:sym typeface="Poppins"/>
              </a:defRPr>
            </a:lvl9pPr>
          </a:lstStyle>
          <a:p>
            <a:endParaRPr/>
          </a:p>
        </p:txBody>
      </p:sp>
      <p:sp>
        <p:nvSpPr>
          <p:cNvPr id="2792" name="Google Shape;2792;p352"/>
          <p:cNvSpPr txBox="1">
            <a:spLocks noGrp="1"/>
          </p:cNvSpPr>
          <p:nvPr>
            <p:ph type="subTitle" idx="2"/>
          </p:nvPr>
        </p:nvSpPr>
        <p:spPr>
          <a:xfrm>
            <a:off x="402925" y="2606038"/>
            <a:ext cx="2491500" cy="1655400"/>
          </a:xfrm>
          <a:prstGeom prst="rect">
            <a:avLst/>
          </a:prstGeom>
        </p:spPr>
        <p:txBody>
          <a:bodyPr spcFirstLastPara="1" wrap="square" lIns="0" tIns="0" rIns="228600" bIns="0" anchor="t" anchorCtr="0">
            <a:noAutofit/>
          </a:bodyPr>
          <a:lstStyle>
            <a:lvl1pPr lvl="0">
              <a:lnSpc>
                <a:spcPct val="120000"/>
              </a:lnSpc>
              <a:spcBef>
                <a:spcPts val="0"/>
              </a:spcBef>
              <a:spcAft>
                <a:spcPts val="0"/>
              </a:spcAft>
              <a:buClr>
                <a:schemeClr val="dk1"/>
              </a:buClr>
              <a:buSzPts val="1200"/>
              <a:buNone/>
              <a:defRPr sz="1200">
                <a:solidFill>
                  <a:schemeClr val="dk1"/>
                </a:solidFill>
              </a:defRPr>
            </a:lvl1pPr>
            <a:lvl2pPr lvl="1">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20000"/>
              </a:lnSpc>
              <a:spcBef>
                <a:spcPts val="0"/>
              </a:spcBef>
              <a:spcAft>
                <a:spcPts val="0"/>
              </a:spcAft>
              <a:buSzPts val="1400"/>
              <a:buFont typeface="Poppins Light"/>
              <a:buNone/>
              <a:defRPr>
                <a:latin typeface="Poppins Light"/>
                <a:ea typeface="Poppins Light"/>
                <a:cs typeface="Poppins Light"/>
                <a:sym typeface="Poppins Light"/>
              </a:defRPr>
            </a:lvl3pPr>
            <a:lvl4pPr lvl="3">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2793" name="Google Shape;2793;p352"/>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06 4-up Photos">
  <p:cSld name="CUSTOM_1_1_1">
    <p:spTree>
      <p:nvGrpSpPr>
        <p:cNvPr id="1" name="Shape 2794"/>
        <p:cNvGrpSpPr/>
        <p:nvPr/>
      </p:nvGrpSpPr>
      <p:grpSpPr>
        <a:xfrm>
          <a:off x="0" y="0"/>
          <a:ext cx="0" cy="0"/>
          <a:chOff x="0" y="0"/>
          <a:chExt cx="0" cy="0"/>
        </a:xfrm>
      </p:grpSpPr>
      <p:sp>
        <p:nvSpPr>
          <p:cNvPr id="2795" name="Google Shape;2795;p353"/>
          <p:cNvSpPr>
            <a:spLocks noGrp="1"/>
          </p:cNvSpPr>
          <p:nvPr>
            <p:ph type="pic" idx="2"/>
          </p:nvPr>
        </p:nvSpPr>
        <p:spPr>
          <a:xfrm>
            <a:off x="402927" y="766611"/>
            <a:ext cx="1938900" cy="2009700"/>
          </a:xfrm>
          <a:prstGeom prst="rect">
            <a:avLst/>
          </a:prstGeom>
          <a:noFill/>
          <a:ln>
            <a:noFill/>
          </a:ln>
        </p:spPr>
      </p:sp>
      <p:pic>
        <p:nvPicPr>
          <p:cNvPr id="2796" name="Google Shape;2796;p353"/>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797" name="Google Shape;2797;p353"/>
          <p:cNvSpPr txBox="1">
            <a:spLocks noGrp="1"/>
          </p:cNvSpPr>
          <p:nvPr>
            <p:ph type="subTitle" idx="1"/>
          </p:nvPr>
        </p:nvSpPr>
        <p:spPr>
          <a:xfrm>
            <a:off x="402925" y="4080107"/>
            <a:ext cx="20601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2798" name="Google Shape;2798;p353"/>
          <p:cNvSpPr txBox="1">
            <a:spLocks noGrp="1"/>
          </p:cNvSpPr>
          <p:nvPr>
            <p:ph type="subTitle" idx="3"/>
          </p:nvPr>
        </p:nvSpPr>
        <p:spPr>
          <a:xfrm>
            <a:off x="406800" y="416632"/>
            <a:ext cx="29079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799" name="Google Shape;2799;p353"/>
          <p:cNvSpPr txBox="1">
            <a:spLocks noGrp="1"/>
          </p:cNvSpPr>
          <p:nvPr>
            <p:ph type="subTitle" idx="4"/>
          </p:nvPr>
        </p:nvSpPr>
        <p:spPr>
          <a:xfrm>
            <a:off x="2600825" y="4080132"/>
            <a:ext cx="20508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2800" name="Google Shape;2800;p353"/>
          <p:cNvSpPr txBox="1">
            <a:spLocks noGrp="1"/>
          </p:cNvSpPr>
          <p:nvPr>
            <p:ph type="subTitle" idx="5"/>
          </p:nvPr>
        </p:nvSpPr>
        <p:spPr>
          <a:xfrm>
            <a:off x="4789450" y="4080132"/>
            <a:ext cx="20601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2801" name="Google Shape;2801;p353"/>
          <p:cNvSpPr txBox="1">
            <a:spLocks noGrp="1"/>
          </p:cNvSpPr>
          <p:nvPr>
            <p:ph type="subTitle" idx="6"/>
          </p:nvPr>
        </p:nvSpPr>
        <p:spPr>
          <a:xfrm>
            <a:off x="6965525" y="4080132"/>
            <a:ext cx="20562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2802" name="Google Shape;2802;p353"/>
          <p:cNvSpPr txBox="1">
            <a:spLocks noGrp="1"/>
          </p:cNvSpPr>
          <p:nvPr>
            <p:ph type="subTitle" idx="7"/>
          </p:nvPr>
        </p:nvSpPr>
        <p:spPr>
          <a:xfrm>
            <a:off x="406800" y="3440517"/>
            <a:ext cx="20601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2803" name="Google Shape;2803;p353"/>
          <p:cNvSpPr txBox="1">
            <a:spLocks noGrp="1"/>
          </p:cNvSpPr>
          <p:nvPr>
            <p:ph type="subTitle" idx="8"/>
          </p:nvPr>
        </p:nvSpPr>
        <p:spPr>
          <a:xfrm>
            <a:off x="2599642" y="3440517"/>
            <a:ext cx="20508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2804" name="Google Shape;2804;p353"/>
          <p:cNvSpPr txBox="1">
            <a:spLocks noGrp="1"/>
          </p:cNvSpPr>
          <p:nvPr>
            <p:ph type="subTitle" idx="9"/>
          </p:nvPr>
        </p:nvSpPr>
        <p:spPr>
          <a:xfrm>
            <a:off x="4783183" y="3440491"/>
            <a:ext cx="20562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2805" name="Google Shape;2805;p353"/>
          <p:cNvSpPr txBox="1">
            <a:spLocks noGrp="1"/>
          </p:cNvSpPr>
          <p:nvPr>
            <p:ph type="subTitle" idx="13"/>
          </p:nvPr>
        </p:nvSpPr>
        <p:spPr>
          <a:xfrm>
            <a:off x="6972125" y="3440491"/>
            <a:ext cx="20430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2806" name="Google Shape;2806;p353"/>
          <p:cNvSpPr>
            <a:spLocks noGrp="1"/>
          </p:cNvSpPr>
          <p:nvPr>
            <p:ph type="pic" idx="14"/>
          </p:nvPr>
        </p:nvSpPr>
        <p:spPr>
          <a:xfrm>
            <a:off x="2599401" y="766611"/>
            <a:ext cx="1983300" cy="1983300"/>
          </a:xfrm>
          <a:prstGeom prst="rect">
            <a:avLst/>
          </a:prstGeom>
          <a:noFill/>
          <a:ln>
            <a:noFill/>
          </a:ln>
        </p:spPr>
      </p:sp>
      <p:sp>
        <p:nvSpPr>
          <p:cNvPr id="2807" name="Google Shape;2807;p353"/>
          <p:cNvSpPr>
            <a:spLocks noGrp="1"/>
          </p:cNvSpPr>
          <p:nvPr>
            <p:ph type="pic" idx="15"/>
          </p:nvPr>
        </p:nvSpPr>
        <p:spPr>
          <a:xfrm>
            <a:off x="4793786" y="766611"/>
            <a:ext cx="1938900" cy="2009700"/>
          </a:xfrm>
          <a:prstGeom prst="rect">
            <a:avLst/>
          </a:prstGeom>
          <a:noFill/>
          <a:ln>
            <a:noFill/>
          </a:ln>
        </p:spPr>
      </p:sp>
      <p:sp>
        <p:nvSpPr>
          <p:cNvPr id="2808" name="Google Shape;2808;p353"/>
          <p:cNvSpPr>
            <a:spLocks noGrp="1"/>
          </p:cNvSpPr>
          <p:nvPr>
            <p:ph type="pic" idx="16"/>
          </p:nvPr>
        </p:nvSpPr>
        <p:spPr>
          <a:xfrm>
            <a:off x="6971726" y="766611"/>
            <a:ext cx="1938900" cy="2009700"/>
          </a:xfrm>
          <a:prstGeom prst="rect">
            <a:avLst/>
          </a:prstGeom>
          <a:noFill/>
          <a:ln>
            <a:noFill/>
          </a:ln>
        </p:spPr>
      </p:sp>
      <p:sp>
        <p:nvSpPr>
          <p:cNvPr id="2809" name="Google Shape;2809;p353"/>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Title only">
  <p:cSld name="TITLE_1_1_1">
    <p:bg>
      <p:bgPr>
        <a:solidFill>
          <a:schemeClr val="lt1"/>
        </a:solidFill>
        <a:effectLst/>
      </p:bgPr>
    </p:bg>
    <p:spTree>
      <p:nvGrpSpPr>
        <p:cNvPr id="1" name="Shape 2810"/>
        <p:cNvGrpSpPr/>
        <p:nvPr/>
      </p:nvGrpSpPr>
      <p:grpSpPr>
        <a:xfrm>
          <a:off x="0" y="0"/>
          <a:ext cx="0" cy="0"/>
          <a:chOff x="0" y="0"/>
          <a:chExt cx="0" cy="0"/>
        </a:xfrm>
      </p:grpSpPr>
      <p:pic>
        <p:nvPicPr>
          <p:cNvPr id="2811" name="Google Shape;2811;p354"/>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2812" name="Google Shape;2812;p354"/>
          <p:cNvSpPr txBox="1">
            <a:spLocks noGrp="1"/>
          </p:cNvSpPr>
          <p:nvPr>
            <p:ph type="sldNum" idx="12"/>
          </p:nvPr>
        </p:nvSpPr>
        <p:spPr>
          <a:xfrm>
            <a:off x="1189475" y="114301"/>
            <a:ext cx="300900" cy="77100"/>
          </a:xfrm>
          <a:prstGeom prst="rect">
            <a:avLst/>
          </a:prstGeom>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813" name="Google Shape;2813;p354"/>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2814" name="Google Shape;2814;p354"/>
          <p:cNvSpPr txBox="1">
            <a:spLocks noGrp="1"/>
          </p:cNvSpPr>
          <p:nvPr>
            <p:ph type="ctrTitle"/>
          </p:nvPr>
        </p:nvSpPr>
        <p:spPr>
          <a:xfrm>
            <a:off x="413550" y="479050"/>
            <a:ext cx="8316900" cy="317700"/>
          </a:xfrm>
          <a:prstGeom prst="rect">
            <a:avLst/>
          </a:prstGeom>
        </p:spPr>
        <p:txBody>
          <a:bodyPr spcFirstLastPara="1" wrap="square" lIns="0" tIns="0" rIns="0" bIns="0" anchor="t" anchorCtr="0">
            <a:sp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815" name="Google Shape;2815;p354"/>
          <p:cNvSpPr txBox="1">
            <a:spLocks noGrp="1"/>
          </p:cNvSpPr>
          <p:nvPr>
            <p:ph type="subTitle" idx="1"/>
          </p:nvPr>
        </p:nvSpPr>
        <p:spPr>
          <a:xfrm>
            <a:off x="413550" y="971900"/>
            <a:ext cx="8316900" cy="326400"/>
          </a:xfrm>
          <a:prstGeom prst="rect">
            <a:avLst/>
          </a:prstGeom>
        </p:spPr>
        <p:txBody>
          <a:bodyPr spcFirstLastPara="1" wrap="square" lIns="0" tIns="0" rIns="0" bIns="0" anchor="t" anchorCtr="0">
            <a:sp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2816" name="Google Shape;2816;p354"/>
          <p:cNvSpPr txBox="1">
            <a:spLocks noGrp="1"/>
          </p:cNvSpPr>
          <p:nvPr>
            <p:ph type="subTitle" idx="2"/>
          </p:nvPr>
        </p:nvSpPr>
        <p:spPr>
          <a:xfrm>
            <a:off x="411480" y="4924975"/>
            <a:ext cx="6651900" cy="166500"/>
          </a:xfrm>
          <a:prstGeom prst="rect">
            <a:avLst/>
          </a:prstGeom>
        </p:spPr>
        <p:txBody>
          <a:bodyPr spcFirstLastPara="1" wrap="square" lIns="0" tIns="0" rIns="91425" bIns="0" anchor="ctr" anchorCtr="0">
            <a:sp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Blank">
  <p:cSld name="TITLE_1_1_1_3">
    <p:bg>
      <p:bgPr>
        <a:solidFill>
          <a:schemeClr val="lt1"/>
        </a:solidFill>
        <a:effectLst/>
      </p:bgPr>
    </p:bg>
    <p:spTree>
      <p:nvGrpSpPr>
        <p:cNvPr id="1" name="Shape 2817"/>
        <p:cNvGrpSpPr/>
        <p:nvPr/>
      </p:nvGrpSpPr>
      <p:grpSpPr>
        <a:xfrm>
          <a:off x="0" y="0"/>
          <a:ext cx="0" cy="0"/>
          <a:chOff x="0" y="0"/>
          <a:chExt cx="0" cy="0"/>
        </a:xfrm>
      </p:grpSpPr>
      <p:pic>
        <p:nvPicPr>
          <p:cNvPr id="2818" name="Google Shape;2818;p355"/>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2819" name="Google Shape;2819;p355"/>
          <p:cNvSpPr txBox="1">
            <a:spLocks noGrp="1"/>
          </p:cNvSpPr>
          <p:nvPr>
            <p:ph type="sldNum" idx="12"/>
          </p:nvPr>
        </p:nvSpPr>
        <p:spPr>
          <a:xfrm>
            <a:off x="1189475" y="114301"/>
            <a:ext cx="300900" cy="77100"/>
          </a:xfrm>
          <a:prstGeom prst="rect">
            <a:avLst/>
          </a:prstGeom>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820" name="Google Shape;2820;p355"/>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2821" name="Google Shape;2821;p355"/>
          <p:cNvSpPr txBox="1">
            <a:spLocks noGrp="1"/>
          </p:cNvSpPr>
          <p:nvPr>
            <p:ph type="subTitle" idx="1"/>
          </p:nvPr>
        </p:nvSpPr>
        <p:spPr>
          <a:xfrm>
            <a:off x="411480" y="4924975"/>
            <a:ext cx="6651900" cy="166500"/>
          </a:xfrm>
          <a:prstGeom prst="rect">
            <a:avLst/>
          </a:prstGeom>
        </p:spPr>
        <p:txBody>
          <a:bodyPr spcFirstLastPara="1" wrap="square" lIns="0" tIns="0" rIns="91425" bIns="0" anchor="ctr" anchorCtr="0">
            <a:sp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Highlights">
  <p:cSld name="TITLE_1_1_1_2_1_1_1_1_4_1">
    <p:bg>
      <p:bgPr>
        <a:solidFill>
          <a:schemeClr val="lt1"/>
        </a:solidFill>
        <a:effectLst/>
      </p:bgPr>
    </p:bg>
    <p:spTree>
      <p:nvGrpSpPr>
        <p:cNvPr id="1" name="Shape 2822"/>
        <p:cNvGrpSpPr/>
        <p:nvPr/>
      </p:nvGrpSpPr>
      <p:grpSpPr>
        <a:xfrm>
          <a:off x="0" y="0"/>
          <a:ext cx="0" cy="0"/>
          <a:chOff x="0" y="0"/>
          <a:chExt cx="0" cy="0"/>
        </a:xfrm>
      </p:grpSpPr>
      <p:sp>
        <p:nvSpPr>
          <p:cNvPr id="2823" name="Google Shape;2823;p356"/>
          <p:cNvSpPr/>
          <p:nvPr/>
        </p:nvSpPr>
        <p:spPr>
          <a:xfrm>
            <a:off x="0" y="0"/>
            <a:ext cx="34770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24" name="Google Shape;2824;p356"/>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2825" name="Google Shape;2825;p356"/>
          <p:cNvSpPr txBox="1">
            <a:spLocks noGrp="1"/>
          </p:cNvSpPr>
          <p:nvPr>
            <p:ph type="ctrTitle"/>
          </p:nvPr>
        </p:nvSpPr>
        <p:spPr>
          <a:xfrm>
            <a:off x="411480" y="676150"/>
            <a:ext cx="2690100" cy="3853500"/>
          </a:xfrm>
          <a:prstGeom prst="rect">
            <a:avLst/>
          </a:prstGeom>
          <a:noFill/>
        </p:spPr>
        <p:txBody>
          <a:bodyPr spcFirstLastPara="1" wrap="square" lIns="0" tIns="0" rIns="0" bIns="0" anchor="t" anchorCtr="0">
            <a:spAutoFit/>
          </a:bodyPr>
          <a:lstStyle>
            <a:lvl1pPr lvl="0">
              <a:spcBef>
                <a:spcPts val="0"/>
              </a:spcBef>
              <a:spcAft>
                <a:spcPts val="0"/>
              </a:spcAft>
              <a:buSzPts val="3500"/>
              <a:buNone/>
              <a:defRPr sz="3500"/>
            </a:lvl1pPr>
            <a:lvl2pPr lvl="1">
              <a:spcBef>
                <a:spcPts val="0"/>
              </a:spcBef>
              <a:spcAft>
                <a:spcPts val="0"/>
              </a:spcAft>
              <a:buSzPts val="3500"/>
              <a:buNone/>
              <a:defRPr sz="3500"/>
            </a:lvl2pPr>
            <a:lvl3pPr lvl="2">
              <a:spcBef>
                <a:spcPts val="0"/>
              </a:spcBef>
              <a:spcAft>
                <a:spcPts val="0"/>
              </a:spcAft>
              <a:buSzPts val="3500"/>
              <a:buNone/>
              <a:defRPr sz="3500"/>
            </a:lvl3pPr>
            <a:lvl4pPr lvl="3">
              <a:spcBef>
                <a:spcPts val="0"/>
              </a:spcBef>
              <a:spcAft>
                <a:spcPts val="0"/>
              </a:spcAft>
              <a:buSzPts val="3500"/>
              <a:buNone/>
              <a:defRPr sz="3500"/>
            </a:lvl4pPr>
            <a:lvl5pPr lvl="4">
              <a:spcBef>
                <a:spcPts val="0"/>
              </a:spcBef>
              <a:spcAft>
                <a:spcPts val="0"/>
              </a:spcAft>
              <a:buSzPts val="3500"/>
              <a:buNone/>
              <a:defRPr sz="3500"/>
            </a:lvl5pPr>
            <a:lvl6pPr lvl="5">
              <a:spcBef>
                <a:spcPts val="0"/>
              </a:spcBef>
              <a:spcAft>
                <a:spcPts val="0"/>
              </a:spcAft>
              <a:buSzPts val="3500"/>
              <a:buNone/>
              <a:defRPr sz="3500"/>
            </a:lvl6pPr>
            <a:lvl7pPr lvl="6">
              <a:spcBef>
                <a:spcPts val="0"/>
              </a:spcBef>
              <a:spcAft>
                <a:spcPts val="0"/>
              </a:spcAft>
              <a:buSzPts val="3500"/>
              <a:buNone/>
              <a:defRPr sz="3500"/>
            </a:lvl7pPr>
            <a:lvl8pPr lvl="7">
              <a:spcBef>
                <a:spcPts val="0"/>
              </a:spcBef>
              <a:spcAft>
                <a:spcPts val="0"/>
              </a:spcAft>
              <a:buSzPts val="3500"/>
              <a:buNone/>
              <a:defRPr sz="3500"/>
            </a:lvl8pPr>
            <a:lvl9pPr lvl="8">
              <a:spcBef>
                <a:spcPts val="0"/>
              </a:spcBef>
              <a:spcAft>
                <a:spcPts val="0"/>
              </a:spcAft>
              <a:buSzPts val="3500"/>
              <a:buNone/>
              <a:defRPr sz="3500"/>
            </a:lvl9pPr>
          </a:lstStyle>
          <a:p>
            <a:endParaRPr/>
          </a:p>
        </p:txBody>
      </p:sp>
      <p:sp>
        <p:nvSpPr>
          <p:cNvPr id="2826" name="Google Shape;2826;p356"/>
          <p:cNvSpPr txBox="1">
            <a:spLocks noGrp="1"/>
          </p:cNvSpPr>
          <p:nvPr>
            <p:ph type="subTitle" idx="1"/>
          </p:nvPr>
        </p:nvSpPr>
        <p:spPr>
          <a:xfrm>
            <a:off x="4189375" y="671200"/>
            <a:ext cx="1968300" cy="1874700"/>
          </a:xfrm>
          <a:prstGeom prst="rect">
            <a:avLst/>
          </a:prstGeom>
          <a:noFill/>
        </p:spPr>
        <p:txBody>
          <a:bodyPr spcFirstLastPara="1" wrap="square" lIns="0" tIns="0" rIns="91425" bIns="0" anchor="t" anchorCtr="0">
            <a:sp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2827" name="Google Shape;2827;p356"/>
          <p:cNvSpPr txBox="1">
            <a:spLocks noGrp="1"/>
          </p:cNvSpPr>
          <p:nvPr>
            <p:ph type="subTitle" idx="2"/>
          </p:nvPr>
        </p:nvSpPr>
        <p:spPr>
          <a:xfrm>
            <a:off x="4189375" y="2666350"/>
            <a:ext cx="1968300" cy="1874700"/>
          </a:xfrm>
          <a:prstGeom prst="rect">
            <a:avLst/>
          </a:prstGeom>
          <a:noFill/>
        </p:spPr>
        <p:txBody>
          <a:bodyPr spcFirstLastPara="1" wrap="square" lIns="0" tIns="0" rIns="91425" bIns="0" anchor="t" anchorCtr="0">
            <a:sp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2828" name="Google Shape;2828;p356"/>
          <p:cNvSpPr txBox="1">
            <a:spLocks noGrp="1"/>
          </p:cNvSpPr>
          <p:nvPr>
            <p:ph type="subTitle" idx="3"/>
          </p:nvPr>
        </p:nvSpPr>
        <p:spPr>
          <a:xfrm>
            <a:off x="6467600" y="671200"/>
            <a:ext cx="1968300" cy="1874700"/>
          </a:xfrm>
          <a:prstGeom prst="rect">
            <a:avLst/>
          </a:prstGeom>
          <a:noFill/>
        </p:spPr>
        <p:txBody>
          <a:bodyPr spcFirstLastPara="1" wrap="square" lIns="0" tIns="0" rIns="91425" bIns="0" anchor="t" anchorCtr="0">
            <a:sp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2829" name="Google Shape;2829;p356"/>
          <p:cNvSpPr txBox="1">
            <a:spLocks noGrp="1"/>
          </p:cNvSpPr>
          <p:nvPr>
            <p:ph type="subTitle" idx="4"/>
          </p:nvPr>
        </p:nvSpPr>
        <p:spPr>
          <a:xfrm>
            <a:off x="6467600" y="2666350"/>
            <a:ext cx="1968300" cy="1874700"/>
          </a:xfrm>
          <a:prstGeom prst="rect">
            <a:avLst/>
          </a:prstGeom>
          <a:noFill/>
        </p:spPr>
        <p:txBody>
          <a:bodyPr spcFirstLastPara="1" wrap="square" lIns="0" tIns="0" rIns="91425" bIns="0" anchor="t" anchorCtr="0">
            <a:sp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2830" name="Google Shape;2830;p356"/>
          <p:cNvSpPr txBox="1">
            <a:spLocks noGrp="1"/>
          </p:cNvSpPr>
          <p:nvPr>
            <p:ph type="sldNum" idx="12"/>
          </p:nvPr>
        </p:nvSpPr>
        <p:spPr>
          <a:xfrm>
            <a:off x="1189475" y="114301"/>
            <a:ext cx="300900" cy="77100"/>
          </a:xfrm>
          <a:prstGeom prst="rect">
            <a:avLst/>
          </a:prstGeom>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831" name="Google Shape;2831;p356"/>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2832" name="Google Shape;2832;p356"/>
          <p:cNvSpPr txBox="1">
            <a:spLocks noGrp="1"/>
          </p:cNvSpPr>
          <p:nvPr>
            <p:ph type="subTitle" idx="5"/>
          </p:nvPr>
        </p:nvSpPr>
        <p:spPr>
          <a:xfrm>
            <a:off x="411480" y="4924975"/>
            <a:ext cx="6651900" cy="166500"/>
          </a:xfrm>
          <a:prstGeom prst="rect">
            <a:avLst/>
          </a:prstGeom>
        </p:spPr>
        <p:txBody>
          <a:bodyPr spcFirstLastPara="1" wrap="square" lIns="0" tIns="0" rIns="91425" bIns="0" anchor="ctr" anchorCtr="0">
            <a:sp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Opener">
  <p:cSld name="TITLE_1_1_1_2_1_1_1_1_1_2_2">
    <p:bg>
      <p:bgPr>
        <a:solidFill>
          <a:schemeClr val="lt1"/>
        </a:solidFill>
        <a:effectLst/>
      </p:bgPr>
    </p:bg>
    <p:spTree>
      <p:nvGrpSpPr>
        <p:cNvPr id="1" name="Shape 2833"/>
        <p:cNvGrpSpPr/>
        <p:nvPr/>
      </p:nvGrpSpPr>
      <p:grpSpPr>
        <a:xfrm>
          <a:off x="0" y="0"/>
          <a:ext cx="0" cy="0"/>
          <a:chOff x="0" y="0"/>
          <a:chExt cx="0" cy="0"/>
        </a:xfrm>
      </p:grpSpPr>
      <p:sp>
        <p:nvSpPr>
          <p:cNvPr id="2834" name="Google Shape;2834;p357"/>
          <p:cNvSpPr txBox="1">
            <a:spLocks noGrp="1"/>
          </p:cNvSpPr>
          <p:nvPr>
            <p:ph type="subTitle" idx="1"/>
          </p:nvPr>
        </p:nvSpPr>
        <p:spPr>
          <a:xfrm>
            <a:off x="425725" y="1788538"/>
            <a:ext cx="4217100" cy="1635000"/>
          </a:xfrm>
          <a:prstGeom prst="rect">
            <a:avLst/>
          </a:prstGeom>
          <a:noFill/>
        </p:spPr>
        <p:txBody>
          <a:bodyPr spcFirstLastPara="1" wrap="square" lIns="0" tIns="0" rIns="0" bIns="0" anchor="t" anchorCtr="0">
            <a:spAutoFit/>
          </a:bodyPr>
          <a:lstStyle>
            <a:lvl1pPr lvl="0">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1pPr>
            <a:lvl2pPr lvl="1">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2pPr>
            <a:lvl3pPr lvl="2">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3pPr>
            <a:lvl4pPr lvl="3">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4pPr>
            <a:lvl5pPr lvl="4">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5pPr>
            <a:lvl6pPr lvl="5">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6pPr>
            <a:lvl7pPr lvl="6">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7pPr>
            <a:lvl8pPr lvl="7">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8pPr>
            <a:lvl9pPr lvl="8">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9pPr>
          </a:lstStyle>
          <a:p>
            <a:endParaRPr/>
          </a:p>
        </p:txBody>
      </p:sp>
      <p:sp>
        <p:nvSpPr>
          <p:cNvPr id="2835" name="Google Shape;2835;p357"/>
          <p:cNvSpPr txBox="1">
            <a:spLocks noGrp="1"/>
          </p:cNvSpPr>
          <p:nvPr>
            <p:ph type="subTitle" idx="2"/>
          </p:nvPr>
        </p:nvSpPr>
        <p:spPr>
          <a:xfrm>
            <a:off x="425725" y="991600"/>
            <a:ext cx="4217100" cy="377400"/>
          </a:xfrm>
          <a:prstGeom prst="rect">
            <a:avLst/>
          </a:prstGeom>
          <a:noFill/>
        </p:spPr>
        <p:txBody>
          <a:bodyPr spcFirstLastPara="1" wrap="square" lIns="0" tIns="0" rIns="0" bIns="0" anchor="ctr" anchorCtr="0">
            <a:noAutofit/>
          </a:bodyPr>
          <a:lstStyle>
            <a:lvl1pPr lvl="0">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1pPr>
            <a:lvl2pPr lvl="1">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2pPr>
            <a:lvl3pPr lvl="2">
              <a:lnSpc>
                <a:spcPct val="80000"/>
              </a:lnSpc>
              <a:spcBef>
                <a:spcPts val="0"/>
              </a:spcBef>
              <a:spcAft>
                <a:spcPts val="0"/>
              </a:spcAft>
              <a:buClr>
                <a:schemeClr val="lt1"/>
              </a:buClr>
              <a:buSzPts val="1400"/>
              <a:buFont typeface="Poppins Light"/>
              <a:buNone/>
              <a:defRPr>
                <a:solidFill>
                  <a:schemeClr val="lt1"/>
                </a:solidFill>
                <a:latin typeface="Poppins Light"/>
                <a:ea typeface="Poppins Light"/>
                <a:cs typeface="Poppins Light"/>
                <a:sym typeface="Poppins Light"/>
              </a:defRPr>
            </a:lvl3pPr>
            <a:lvl4pPr lvl="3">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4pPr>
            <a:lvl5pPr lvl="4">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5pPr>
            <a:lvl6pPr lvl="5">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6pPr>
            <a:lvl7pPr lvl="6">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7pPr>
            <a:lvl8pPr lvl="7">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8pPr>
            <a:lvl9pPr lvl="8">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9pPr>
          </a:lstStyle>
          <a:p>
            <a:endParaRPr/>
          </a:p>
        </p:txBody>
      </p:sp>
      <p:sp>
        <p:nvSpPr>
          <p:cNvPr id="2836" name="Google Shape;2836;p357"/>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837" name="Google Shape;2837;p357"/>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3_Blank">
  <p:cSld name="13_Blank">
    <p:bg>
      <p:bgPr>
        <a:solidFill>
          <a:schemeClr val="dk1"/>
        </a:solidFill>
        <a:effectLst/>
      </p:bgPr>
    </p:bg>
    <p:spTree>
      <p:nvGrpSpPr>
        <p:cNvPr id="1" name="Shape 223"/>
        <p:cNvGrpSpPr/>
        <p:nvPr/>
      </p:nvGrpSpPr>
      <p:grpSpPr>
        <a:xfrm>
          <a:off x="0" y="0"/>
          <a:ext cx="0" cy="0"/>
          <a:chOff x="0" y="0"/>
          <a:chExt cx="0" cy="0"/>
        </a:xfrm>
      </p:grpSpPr>
      <p:pic>
        <p:nvPicPr>
          <p:cNvPr id="224" name="Google Shape;224;p37"/>
          <p:cNvPicPr preferRelativeResize="0">
            <a:picLocks noGrp="1"/>
          </p:cNvPicPr>
          <p:nvPr>
            <p:ph type="pic" idx="2"/>
          </p:nvPr>
        </p:nvPicPr>
        <p:blipFill/>
        <p:spPr>
          <a:xfrm>
            <a:off x="4996748" y="307657"/>
            <a:ext cx="3705600" cy="4548000"/>
          </a:xfrm>
          <a:prstGeom prst="rect">
            <a:avLst/>
          </a:prstGeom>
          <a:blipFill rotWithShape="1">
            <a:blip r:embed="rId2">
              <a:alphaModFix/>
            </a:blip>
            <a:stretch>
              <a:fillRect/>
            </a:stretch>
          </a:blipFill>
          <a:ln>
            <a:noFill/>
          </a:ln>
        </p:spPr>
      </p:pic>
      <p:sp>
        <p:nvSpPr>
          <p:cNvPr id="225" name="Google Shape;225;p37"/>
          <p:cNvSpPr txBox="1">
            <a:spLocks noGrp="1"/>
          </p:cNvSpPr>
          <p:nvPr>
            <p:ph type="body" idx="1"/>
          </p:nvPr>
        </p:nvSpPr>
        <p:spPr>
          <a:xfrm>
            <a:off x="4652963" y="0"/>
            <a:ext cx="4491000" cy="5212200"/>
          </a:xfrm>
          <a:prstGeom prst="rect">
            <a:avLst/>
          </a:prstGeom>
          <a:solidFill>
            <a:schemeClr val="dk1"/>
          </a:solidFill>
          <a:ln>
            <a:noFill/>
          </a:ln>
        </p:spPr>
        <p:txBody>
          <a:bodyPr spcFirstLastPara="1" wrap="square" lIns="54000" tIns="0" rIns="54000" bIns="0" anchor="t" anchorCtr="0">
            <a:noAutofit/>
          </a:bodyPr>
          <a:lstStyle>
            <a:lvl1pPr marL="457200" lvl="0" indent="-228600" algn="l">
              <a:lnSpc>
                <a:spcPct val="90000"/>
              </a:lnSpc>
              <a:spcBef>
                <a:spcPts val="800"/>
              </a:spcBef>
              <a:spcAft>
                <a:spcPts val="0"/>
              </a:spcAft>
              <a:buSzPts val="600"/>
              <a:buNone/>
              <a:defRPr sz="600">
                <a:solidFill>
                  <a:schemeClr val="dk1"/>
                </a:solidFill>
                <a:latin typeface="Poppins"/>
                <a:ea typeface="Poppins"/>
                <a:cs typeface="Poppins"/>
                <a:sym typeface="Poppins"/>
              </a:defRPr>
            </a:lvl1pPr>
            <a:lvl2pPr marL="914400" lvl="1" indent="-228600" algn="l">
              <a:lnSpc>
                <a:spcPct val="90000"/>
              </a:lnSpc>
              <a:spcBef>
                <a:spcPts val="400"/>
              </a:spcBef>
              <a:spcAft>
                <a:spcPts val="0"/>
              </a:spcAft>
              <a:buSzPts val="600"/>
              <a:buNone/>
              <a:defRPr sz="600">
                <a:solidFill>
                  <a:schemeClr val="dk1"/>
                </a:solidFill>
                <a:latin typeface="Poppins"/>
                <a:ea typeface="Poppins"/>
                <a:cs typeface="Poppins"/>
                <a:sym typeface="Poppins"/>
              </a:defRPr>
            </a:lvl2pPr>
            <a:lvl3pPr marL="1371600" lvl="2" indent="-228600" algn="l">
              <a:lnSpc>
                <a:spcPct val="90000"/>
              </a:lnSpc>
              <a:spcBef>
                <a:spcPts val="400"/>
              </a:spcBef>
              <a:spcAft>
                <a:spcPts val="0"/>
              </a:spcAft>
              <a:buSzPts val="600"/>
              <a:buNone/>
              <a:defRPr sz="600">
                <a:solidFill>
                  <a:schemeClr val="dk1"/>
                </a:solidFill>
                <a:latin typeface="Poppins"/>
                <a:ea typeface="Poppins"/>
                <a:cs typeface="Poppins"/>
                <a:sym typeface="Poppins"/>
              </a:defRPr>
            </a:lvl3pPr>
            <a:lvl4pPr marL="1828800" lvl="3" indent="-228600" algn="l">
              <a:lnSpc>
                <a:spcPct val="90000"/>
              </a:lnSpc>
              <a:spcBef>
                <a:spcPts val="400"/>
              </a:spcBef>
              <a:spcAft>
                <a:spcPts val="0"/>
              </a:spcAft>
              <a:buSzPts val="600"/>
              <a:buNone/>
              <a:defRPr sz="600">
                <a:solidFill>
                  <a:schemeClr val="dk1"/>
                </a:solidFill>
                <a:latin typeface="Poppins"/>
                <a:ea typeface="Poppins"/>
                <a:cs typeface="Poppins"/>
                <a:sym typeface="Poppins"/>
              </a:defRPr>
            </a:lvl4pPr>
            <a:lvl5pPr marL="2286000" lvl="4" indent="-228600" algn="l">
              <a:lnSpc>
                <a:spcPct val="90000"/>
              </a:lnSpc>
              <a:spcBef>
                <a:spcPts val="400"/>
              </a:spcBef>
              <a:spcAft>
                <a:spcPts val="0"/>
              </a:spcAft>
              <a:buSzPts val="600"/>
              <a:buNone/>
              <a:defRPr sz="600">
                <a:solidFill>
                  <a:schemeClr val="dk1"/>
                </a:solidFill>
                <a:latin typeface="Poppins"/>
                <a:ea typeface="Poppins"/>
                <a:cs typeface="Poppins"/>
                <a:sym typeface="Poppins"/>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6" name="Google Shape;226;p37"/>
          <p:cNvSpPr txBox="1">
            <a:spLocks noGrp="1"/>
          </p:cNvSpPr>
          <p:nvPr>
            <p:ph type="body" idx="3"/>
          </p:nvPr>
        </p:nvSpPr>
        <p:spPr>
          <a:xfrm>
            <a:off x="1418750" y="3220007"/>
            <a:ext cx="2343600" cy="446400"/>
          </a:xfrm>
          <a:prstGeom prst="rect">
            <a:avLst/>
          </a:prstGeom>
          <a:noFill/>
          <a:ln>
            <a:noFill/>
          </a:ln>
        </p:spPr>
        <p:txBody>
          <a:bodyPr spcFirstLastPara="1" wrap="square" lIns="27000" tIns="0" rIns="27000" bIns="0" anchor="t" anchorCtr="0">
            <a:noAutofit/>
          </a:bodyPr>
          <a:lstStyle>
            <a:lvl1pPr marL="457200" lvl="0" indent="-228600" algn="l">
              <a:lnSpc>
                <a:spcPct val="90000"/>
              </a:lnSpc>
              <a:spcBef>
                <a:spcPts val="800"/>
              </a:spcBef>
              <a:spcAft>
                <a:spcPts val="0"/>
              </a:spcAft>
              <a:buSzPts val="1100"/>
              <a:buNone/>
              <a:defRPr sz="1100">
                <a:solidFill>
                  <a:schemeClr val="lt1"/>
                </a:solidFill>
                <a:latin typeface="Poppins"/>
                <a:ea typeface="Poppins"/>
                <a:cs typeface="Poppins"/>
                <a:sym typeface="Poppins"/>
              </a:defRPr>
            </a:lvl1pPr>
            <a:lvl2pPr marL="914400" lvl="1" indent="-228600" algn="l">
              <a:lnSpc>
                <a:spcPct val="90000"/>
              </a:lnSpc>
              <a:spcBef>
                <a:spcPts val="400"/>
              </a:spcBef>
              <a:spcAft>
                <a:spcPts val="0"/>
              </a:spcAft>
              <a:buSzPts val="1100"/>
              <a:buNone/>
              <a:defRPr sz="1100">
                <a:solidFill>
                  <a:schemeClr val="lt1"/>
                </a:solidFill>
                <a:latin typeface="Poppins"/>
                <a:ea typeface="Poppins"/>
                <a:cs typeface="Poppins"/>
                <a:sym typeface="Poppins"/>
              </a:defRPr>
            </a:lvl2pPr>
            <a:lvl3pPr marL="1371600" lvl="2" indent="-228600" algn="l">
              <a:lnSpc>
                <a:spcPct val="90000"/>
              </a:lnSpc>
              <a:spcBef>
                <a:spcPts val="400"/>
              </a:spcBef>
              <a:spcAft>
                <a:spcPts val="0"/>
              </a:spcAft>
              <a:buSzPts val="1100"/>
              <a:buNone/>
              <a:defRPr sz="1100">
                <a:solidFill>
                  <a:schemeClr val="lt1"/>
                </a:solidFill>
                <a:latin typeface="Poppins"/>
                <a:ea typeface="Poppins"/>
                <a:cs typeface="Poppins"/>
                <a:sym typeface="Poppins"/>
              </a:defRPr>
            </a:lvl3pPr>
            <a:lvl4pPr marL="1828800" lvl="3" indent="-228600" algn="l">
              <a:lnSpc>
                <a:spcPct val="90000"/>
              </a:lnSpc>
              <a:spcBef>
                <a:spcPts val="400"/>
              </a:spcBef>
              <a:spcAft>
                <a:spcPts val="0"/>
              </a:spcAft>
              <a:buSzPts val="1100"/>
              <a:buNone/>
              <a:defRPr sz="1100">
                <a:solidFill>
                  <a:schemeClr val="lt1"/>
                </a:solidFill>
                <a:latin typeface="Poppins"/>
                <a:ea typeface="Poppins"/>
                <a:cs typeface="Poppins"/>
                <a:sym typeface="Poppins"/>
              </a:defRPr>
            </a:lvl4pPr>
            <a:lvl5pPr marL="2286000" lvl="4" indent="-228600" algn="l">
              <a:lnSpc>
                <a:spcPct val="90000"/>
              </a:lnSpc>
              <a:spcBef>
                <a:spcPts val="400"/>
              </a:spcBef>
              <a:spcAft>
                <a:spcPts val="0"/>
              </a:spcAft>
              <a:buSzPts val="1100"/>
              <a:buNone/>
              <a:defRPr sz="1100">
                <a:solidFill>
                  <a:schemeClr val="lt1"/>
                </a:solidFill>
                <a:latin typeface="Poppins"/>
                <a:ea typeface="Poppins"/>
                <a:cs typeface="Poppins"/>
                <a:sym typeface="Poppins"/>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7" name="Google Shape;227;p37"/>
          <p:cNvSpPr txBox="1">
            <a:spLocks noGrp="1"/>
          </p:cNvSpPr>
          <p:nvPr>
            <p:ph type="title"/>
          </p:nvPr>
        </p:nvSpPr>
        <p:spPr>
          <a:xfrm>
            <a:off x="1418750" y="2334704"/>
            <a:ext cx="3234300" cy="3789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2600"/>
              <a:buFont typeface="Poppins Medium"/>
              <a:buNone/>
              <a:defRPr sz="2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8" name="Google Shape;228;p37"/>
          <p:cNvSpPr txBox="1">
            <a:spLocks noGrp="1"/>
          </p:cNvSpPr>
          <p:nvPr>
            <p:ph type="body" idx="4"/>
          </p:nvPr>
        </p:nvSpPr>
        <p:spPr>
          <a:xfrm>
            <a:off x="415713" y="1577773"/>
            <a:ext cx="821400" cy="519600"/>
          </a:xfrm>
          <a:prstGeom prst="rect">
            <a:avLst/>
          </a:prstGeom>
          <a:noFill/>
          <a:ln>
            <a:noFill/>
          </a:ln>
        </p:spPr>
        <p:txBody>
          <a:bodyPr spcFirstLastPara="1" wrap="square" lIns="54000" tIns="0" rIns="54000" bIns="0" anchor="t" anchorCtr="0">
            <a:spAutoFit/>
          </a:bodyPr>
          <a:lstStyle>
            <a:lvl1pPr marL="457200" lvl="0" indent="-228600" algn="l">
              <a:lnSpc>
                <a:spcPct val="90000"/>
              </a:lnSpc>
              <a:spcBef>
                <a:spcPts val="800"/>
              </a:spcBef>
              <a:spcAft>
                <a:spcPts val="0"/>
              </a:spcAft>
              <a:buSzPts val="3600"/>
              <a:buFont typeface="Arial"/>
              <a:buNone/>
              <a:defRPr sz="3600">
                <a:solidFill>
                  <a:schemeClr val="accent1"/>
                </a:solidFill>
                <a:latin typeface="Poppins Medium"/>
                <a:ea typeface="Poppins Medium"/>
                <a:cs typeface="Poppins Medium"/>
                <a:sym typeface="Poppins Medium"/>
              </a:defRPr>
            </a:lvl1pPr>
            <a:lvl2pPr marL="914400" lvl="1" indent="-228600" algn="r">
              <a:lnSpc>
                <a:spcPct val="90000"/>
              </a:lnSpc>
              <a:spcBef>
                <a:spcPts val="800"/>
              </a:spcBef>
              <a:spcAft>
                <a:spcPts val="0"/>
              </a:spcAft>
              <a:buSzPts val="2600"/>
              <a:buFont typeface="Arial"/>
              <a:buNone/>
              <a:defRPr sz="2600" b="1">
                <a:solidFill>
                  <a:schemeClr val="accent1"/>
                </a:solidFill>
                <a:latin typeface="Poppins SemiBold"/>
                <a:ea typeface="Poppins SemiBold"/>
                <a:cs typeface="Poppins SemiBold"/>
                <a:sym typeface="Poppins SemiBold"/>
              </a:defRPr>
            </a:lvl2pPr>
            <a:lvl3pPr marL="1371600" lvl="2" indent="-228600" algn="r">
              <a:lnSpc>
                <a:spcPct val="90000"/>
              </a:lnSpc>
              <a:spcBef>
                <a:spcPts val="800"/>
              </a:spcBef>
              <a:spcAft>
                <a:spcPts val="0"/>
              </a:spcAft>
              <a:buSzPts val="2600"/>
              <a:buFont typeface="Arial"/>
              <a:buNone/>
              <a:defRPr sz="2600" b="1">
                <a:solidFill>
                  <a:schemeClr val="accent1"/>
                </a:solidFill>
                <a:latin typeface="Poppins SemiBold"/>
                <a:ea typeface="Poppins SemiBold"/>
                <a:cs typeface="Poppins SemiBold"/>
                <a:sym typeface="Poppins SemiBold"/>
              </a:defRPr>
            </a:lvl3pPr>
            <a:lvl4pPr marL="1828800" lvl="3" indent="-228600" algn="r">
              <a:lnSpc>
                <a:spcPct val="90000"/>
              </a:lnSpc>
              <a:spcBef>
                <a:spcPts val="800"/>
              </a:spcBef>
              <a:spcAft>
                <a:spcPts val="0"/>
              </a:spcAft>
              <a:buSzPts val="2600"/>
              <a:buFont typeface="Arial"/>
              <a:buNone/>
              <a:defRPr sz="2600" b="1">
                <a:solidFill>
                  <a:schemeClr val="accent1"/>
                </a:solidFill>
                <a:latin typeface="Poppins SemiBold"/>
                <a:ea typeface="Poppins SemiBold"/>
                <a:cs typeface="Poppins SemiBold"/>
                <a:sym typeface="Poppins SemiBold"/>
              </a:defRPr>
            </a:lvl4pPr>
            <a:lvl5pPr marL="2286000" lvl="4" indent="-228600" algn="r">
              <a:lnSpc>
                <a:spcPct val="90000"/>
              </a:lnSpc>
              <a:spcBef>
                <a:spcPts val="800"/>
              </a:spcBef>
              <a:spcAft>
                <a:spcPts val="0"/>
              </a:spcAft>
              <a:buSzPts val="2600"/>
              <a:buFont typeface="Arial"/>
              <a:buNone/>
              <a:defRPr sz="2600" b="1">
                <a:solidFill>
                  <a:schemeClr val="accent1"/>
                </a:solidFill>
                <a:latin typeface="Poppins SemiBold"/>
                <a:ea typeface="Poppins SemiBold"/>
                <a:cs typeface="Poppins SemiBold"/>
                <a:sym typeface="Poppins SemiBold"/>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9" name="Google Shape;229;p37"/>
          <p:cNvSpPr txBox="1">
            <a:spLocks noGrp="1"/>
          </p:cNvSpPr>
          <p:nvPr>
            <p:ph type="body" idx="5"/>
          </p:nvPr>
        </p:nvSpPr>
        <p:spPr>
          <a:xfrm>
            <a:off x="467916" y="2606038"/>
            <a:ext cx="513300" cy="0"/>
          </a:xfrm>
          <a:prstGeom prst="rect">
            <a:avLst/>
          </a:prstGeom>
          <a:noFill/>
          <a:ln w="76200" cap="flat" cmpd="sng">
            <a:solidFill>
              <a:schemeClr val="accent1"/>
            </a:solidFill>
            <a:prstDash val="solid"/>
            <a:miter lim="800000"/>
            <a:headEnd type="none" w="sm" len="sm"/>
            <a:tailEnd type="none" w="sm" len="sm"/>
          </a:ln>
        </p:spPr>
        <p:txBody>
          <a:bodyPr spcFirstLastPara="1" wrap="square" lIns="54000" tIns="0" rIns="54000" bIns="0" anchor="t" anchorCtr="0">
            <a:normAutofit/>
          </a:bodyPr>
          <a:lstStyle>
            <a:lvl1pPr marL="457200" lvl="0" indent="-228600" algn="l">
              <a:lnSpc>
                <a:spcPct val="90000"/>
              </a:lnSpc>
              <a:spcBef>
                <a:spcPts val="800"/>
              </a:spcBef>
              <a:spcAft>
                <a:spcPts val="0"/>
              </a:spcAft>
              <a:buSzPts val="100"/>
              <a:buNone/>
              <a:defRPr sz="100">
                <a:solidFill>
                  <a:schemeClr val="dk1"/>
                </a:solidFill>
                <a:latin typeface="Source Serif Pro"/>
                <a:ea typeface="Source Serif Pro"/>
                <a:cs typeface="Source Serif Pro"/>
                <a:sym typeface="Source Serif Pro"/>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30" name="Google Shape;230;p37"/>
          <p:cNvPicPr preferRelativeResize="0"/>
          <p:nvPr/>
        </p:nvPicPr>
        <p:blipFill>
          <a:blip r:embed="rId3">
            <a:alphaModFix/>
          </a:blip>
          <a:stretch>
            <a:fillRect/>
          </a:stretch>
        </p:blipFill>
        <p:spPr>
          <a:xfrm>
            <a:off x="115675" y="4923212"/>
            <a:ext cx="165325" cy="165325"/>
          </a:xfrm>
          <a:prstGeom prst="rect">
            <a:avLst/>
          </a:prstGeom>
          <a:noFill/>
          <a:ln>
            <a:noFill/>
          </a:ln>
        </p:spPr>
      </p:pic>
      <p:sp>
        <p:nvSpPr>
          <p:cNvPr id="231" name="Google Shape;231;p37"/>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Normal 3">
  <p:cSld name="TITLE_1_1_4">
    <p:bg>
      <p:bgPr>
        <a:solidFill>
          <a:srgbClr val="FAF1EC"/>
        </a:solidFill>
        <a:effectLst/>
      </p:bgPr>
    </p:bg>
    <p:spTree>
      <p:nvGrpSpPr>
        <p:cNvPr id="1" name="Shape 2838"/>
        <p:cNvGrpSpPr/>
        <p:nvPr/>
      </p:nvGrpSpPr>
      <p:grpSpPr>
        <a:xfrm>
          <a:off x="0" y="0"/>
          <a:ext cx="0" cy="0"/>
          <a:chOff x="0" y="0"/>
          <a:chExt cx="0" cy="0"/>
        </a:xfrm>
      </p:grpSpPr>
      <p:pic>
        <p:nvPicPr>
          <p:cNvPr id="2839" name="Google Shape;2839;p358"/>
          <p:cNvPicPr preferRelativeResize="0"/>
          <p:nvPr/>
        </p:nvPicPr>
        <p:blipFill rotWithShape="1">
          <a:blip r:embed="rId2">
            <a:alphaModFix/>
          </a:blip>
          <a:srcRect/>
          <a:stretch/>
        </p:blipFill>
        <p:spPr>
          <a:xfrm>
            <a:off x="8742650" y="4920396"/>
            <a:ext cx="340194" cy="218869"/>
          </a:xfrm>
          <a:prstGeom prst="rect">
            <a:avLst/>
          </a:prstGeom>
          <a:noFill/>
          <a:ln>
            <a:noFill/>
          </a:ln>
        </p:spPr>
      </p:pic>
      <p:sp>
        <p:nvSpPr>
          <p:cNvPr id="2840" name="Google Shape;2840;p358"/>
          <p:cNvSpPr txBox="1">
            <a:spLocks noGrp="1"/>
          </p:cNvSpPr>
          <p:nvPr>
            <p:ph type="sldNum" idx="12"/>
          </p:nvPr>
        </p:nvSpPr>
        <p:spPr>
          <a:xfrm>
            <a:off x="1189475" y="165701"/>
            <a:ext cx="300900" cy="122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1pPr>
            <a:lvl2pPr marL="0" marR="0" lvl="1"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2pPr>
            <a:lvl3pPr marL="0" marR="0" lvl="2"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3pPr>
            <a:lvl4pPr marL="0" marR="0" lvl="3"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4pPr>
            <a:lvl5pPr marL="0" marR="0" lvl="4"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5pPr>
            <a:lvl6pPr marL="0" marR="0" lvl="5"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6pPr>
            <a:lvl7pPr marL="0" marR="0" lvl="6"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7pPr>
            <a:lvl8pPr marL="0" marR="0" lvl="7"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8pPr>
            <a:lvl9pPr marL="0" marR="0" lvl="8"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841" name="Google Shape;2841;p358"/>
          <p:cNvSpPr txBox="1">
            <a:spLocks noGrp="1"/>
          </p:cNvSpPr>
          <p:nvPr>
            <p:ph type="subTitle" idx="1"/>
          </p:nvPr>
        </p:nvSpPr>
        <p:spPr>
          <a:xfrm>
            <a:off x="425725" y="4868525"/>
            <a:ext cx="8195100" cy="328500"/>
          </a:xfrm>
          <a:prstGeom prst="rect">
            <a:avLst/>
          </a:prstGeom>
          <a:noFill/>
          <a:ln>
            <a:noFill/>
          </a:ln>
        </p:spPr>
        <p:txBody>
          <a:bodyPr spcFirstLastPara="1" wrap="square" lIns="0" tIns="0" rIns="228600" bIns="0" anchor="ctr" anchorCtr="0">
            <a:noAutofit/>
          </a:bodyPr>
          <a:lstStyle>
            <a:lvl1pPr lvl="0" algn="l">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gn="l">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gn="l">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gn="l">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gn="l">
              <a:lnSpc>
                <a:spcPct val="100000"/>
              </a:lnSpc>
              <a:spcBef>
                <a:spcPts val="0"/>
              </a:spcBef>
              <a:spcAft>
                <a:spcPts val="0"/>
              </a:spcAft>
              <a:buSzPts val="700"/>
              <a:buNone/>
              <a:defRPr sz="700"/>
            </a:lvl5pPr>
            <a:lvl6pPr lvl="5" algn="l">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gn="l">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gn="l">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gn="l">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Normal 6">
  <p:cSld name="TITLE_1_1_7">
    <p:bg>
      <p:bgPr>
        <a:solidFill>
          <a:srgbClr val="FAF1EC"/>
        </a:solidFill>
        <a:effectLst/>
      </p:bgPr>
    </p:bg>
    <p:spTree>
      <p:nvGrpSpPr>
        <p:cNvPr id="1" name="Shape 2842"/>
        <p:cNvGrpSpPr/>
        <p:nvPr/>
      </p:nvGrpSpPr>
      <p:grpSpPr>
        <a:xfrm>
          <a:off x="0" y="0"/>
          <a:ext cx="0" cy="0"/>
          <a:chOff x="0" y="0"/>
          <a:chExt cx="0" cy="0"/>
        </a:xfrm>
      </p:grpSpPr>
      <p:pic>
        <p:nvPicPr>
          <p:cNvPr id="2843" name="Google Shape;2843;p359"/>
          <p:cNvPicPr preferRelativeResize="0"/>
          <p:nvPr/>
        </p:nvPicPr>
        <p:blipFill rotWithShape="1">
          <a:blip r:embed="rId2">
            <a:alphaModFix/>
          </a:blip>
          <a:srcRect/>
          <a:stretch/>
        </p:blipFill>
        <p:spPr>
          <a:xfrm>
            <a:off x="8742650" y="4920396"/>
            <a:ext cx="340194" cy="218869"/>
          </a:xfrm>
          <a:prstGeom prst="rect">
            <a:avLst/>
          </a:prstGeom>
          <a:noFill/>
          <a:ln>
            <a:noFill/>
          </a:ln>
        </p:spPr>
      </p:pic>
      <p:sp>
        <p:nvSpPr>
          <p:cNvPr id="2844" name="Google Shape;2844;p359"/>
          <p:cNvSpPr txBox="1">
            <a:spLocks noGrp="1"/>
          </p:cNvSpPr>
          <p:nvPr>
            <p:ph type="subTitle" idx="1"/>
          </p:nvPr>
        </p:nvSpPr>
        <p:spPr>
          <a:xfrm>
            <a:off x="425725" y="4868525"/>
            <a:ext cx="8195100" cy="328500"/>
          </a:xfrm>
          <a:prstGeom prst="rect">
            <a:avLst/>
          </a:prstGeom>
          <a:noFill/>
          <a:ln>
            <a:noFill/>
          </a:ln>
        </p:spPr>
        <p:txBody>
          <a:bodyPr spcFirstLastPara="1" wrap="square" lIns="0" tIns="0" rIns="228600" bIns="0" anchor="ctr" anchorCtr="0">
            <a:noAutofit/>
          </a:bodyPr>
          <a:lstStyle>
            <a:lvl1pPr lvl="0" algn="l">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gn="l">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gn="l">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gn="l">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gn="l">
              <a:lnSpc>
                <a:spcPct val="100000"/>
              </a:lnSpc>
              <a:spcBef>
                <a:spcPts val="0"/>
              </a:spcBef>
              <a:spcAft>
                <a:spcPts val="0"/>
              </a:spcAft>
              <a:buSzPts val="700"/>
              <a:buNone/>
              <a:defRPr sz="700"/>
            </a:lvl5pPr>
            <a:lvl6pPr lvl="5" algn="l">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gn="l">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gn="l">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gn="l">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Normal 4">
  <p:cSld name="TITLE_1_1_5">
    <p:bg>
      <p:bgPr>
        <a:solidFill>
          <a:srgbClr val="FAF1EC"/>
        </a:solidFill>
        <a:effectLst/>
      </p:bgPr>
    </p:bg>
    <p:spTree>
      <p:nvGrpSpPr>
        <p:cNvPr id="1" name="Shape 2845"/>
        <p:cNvGrpSpPr/>
        <p:nvPr/>
      </p:nvGrpSpPr>
      <p:grpSpPr>
        <a:xfrm>
          <a:off x="0" y="0"/>
          <a:ext cx="0" cy="0"/>
          <a:chOff x="0" y="0"/>
          <a:chExt cx="0" cy="0"/>
        </a:xfrm>
      </p:grpSpPr>
      <p:pic>
        <p:nvPicPr>
          <p:cNvPr id="2846" name="Google Shape;2846;p360"/>
          <p:cNvPicPr preferRelativeResize="0"/>
          <p:nvPr/>
        </p:nvPicPr>
        <p:blipFill rotWithShape="1">
          <a:blip r:embed="rId2">
            <a:alphaModFix/>
          </a:blip>
          <a:srcRect/>
          <a:stretch/>
        </p:blipFill>
        <p:spPr>
          <a:xfrm>
            <a:off x="8742650" y="4920396"/>
            <a:ext cx="340194" cy="218869"/>
          </a:xfrm>
          <a:prstGeom prst="rect">
            <a:avLst/>
          </a:prstGeom>
          <a:noFill/>
          <a:ln>
            <a:noFill/>
          </a:ln>
        </p:spPr>
      </p:pic>
      <p:sp>
        <p:nvSpPr>
          <p:cNvPr id="2847" name="Google Shape;2847;p360"/>
          <p:cNvSpPr txBox="1">
            <a:spLocks noGrp="1"/>
          </p:cNvSpPr>
          <p:nvPr>
            <p:ph type="sldNum" idx="12"/>
          </p:nvPr>
        </p:nvSpPr>
        <p:spPr>
          <a:xfrm>
            <a:off x="1189475" y="165701"/>
            <a:ext cx="300900" cy="122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1pPr>
            <a:lvl2pPr marL="0" marR="0" lvl="1"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2pPr>
            <a:lvl3pPr marL="0" marR="0" lvl="2"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3pPr>
            <a:lvl4pPr marL="0" marR="0" lvl="3"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4pPr>
            <a:lvl5pPr marL="0" marR="0" lvl="4"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5pPr>
            <a:lvl6pPr marL="0" marR="0" lvl="5"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6pPr>
            <a:lvl7pPr marL="0" marR="0" lvl="6"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7pPr>
            <a:lvl8pPr marL="0" marR="0" lvl="7"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8pPr>
            <a:lvl9pPr marL="0" marR="0" lvl="8"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848" name="Google Shape;2848;p360"/>
          <p:cNvSpPr txBox="1">
            <a:spLocks noGrp="1"/>
          </p:cNvSpPr>
          <p:nvPr>
            <p:ph type="subTitle" idx="1"/>
          </p:nvPr>
        </p:nvSpPr>
        <p:spPr>
          <a:xfrm>
            <a:off x="425725" y="4868525"/>
            <a:ext cx="8195100" cy="328500"/>
          </a:xfrm>
          <a:prstGeom prst="rect">
            <a:avLst/>
          </a:prstGeom>
          <a:noFill/>
          <a:ln>
            <a:noFill/>
          </a:ln>
        </p:spPr>
        <p:txBody>
          <a:bodyPr spcFirstLastPara="1" wrap="square" lIns="0" tIns="0" rIns="228600" bIns="0" anchor="ctr" anchorCtr="0">
            <a:noAutofit/>
          </a:bodyPr>
          <a:lstStyle>
            <a:lvl1pPr lvl="0" algn="l">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gn="l">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gn="l">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gn="l">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gn="l">
              <a:lnSpc>
                <a:spcPct val="100000"/>
              </a:lnSpc>
              <a:spcBef>
                <a:spcPts val="0"/>
              </a:spcBef>
              <a:spcAft>
                <a:spcPts val="0"/>
              </a:spcAft>
              <a:buSzPts val="700"/>
              <a:buNone/>
              <a:defRPr sz="700"/>
            </a:lvl5pPr>
            <a:lvl6pPr lvl="5" algn="l">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gn="l">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gn="l">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gn="l">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Normal 8">
  <p:cSld name="TITLE_1_1_9">
    <p:bg>
      <p:bgPr>
        <a:solidFill>
          <a:srgbClr val="FAF1EC"/>
        </a:solidFill>
        <a:effectLst/>
      </p:bgPr>
    </p:bg>
    <p:spTree>
      <p:nvGrpSpPr>
        <p:cNvPr id="1" name="Shape 2849"/>
        <p:cNvGrpSpPr/>
        <p:nvPr/>
      </p:nvGrpSpPr>
      <p:grpSpPr>
        <a:xfrm>
          <a:off x="0" y="0"/>
          <a:ext cx="0" cy="0"/>
          <a:chOff x="0" y="0"/>
          <a:chExt cx="0" cy="0"/>
        </a:xfrm>
      </p:grpSpPr>
      <p:pic>
        <p:nvPicPr>
          <p:cNvPr id="2850" name="Google Shape;2850;p361"/>
          <p:cNvPicPr preferRelativeResize="0"/>
          <p:nvPr/>
        </p:nvPicPr>
        <p:blipFill rotWithShape="1">
          <a:blip r:embed="rId2">
            <a:alphaModFix/>
          </a:blip>
          <a:srcRect/>
          <a:stretch/>
        </p:blipFill>
        <p:spPr>
          <a:xfrm>
            <a:off x="8742650" y="4920396"/>
            <a:ext cx="344729" cy="221787"/>
          </a:xfrm>
          <a:prstGeom prst="rect">
            <a:avLst/>
          </a:prstGeom>
          <a:noFill/>
          <a:ln>
            <a:noFill/>
          </a:ln>
        </p:spPr>
      </p:pic>
      <p:sp>
        <p:nvSpPr>
          <p:cNvPr id="2851" name="Google Shape;2851;p361"/>
          <p:cNvSpPr txBox="1">
            <a:spLocks noGrp="1"/>
          </p:cNvSpPr>
          <p:nvPr>
            <p:ph type="sldNum" idx="12"/>
          </p:nvPr>
        </p:nvSpPr>
        <p:spPr>
          <a:xfrm>
            <a:off x="1189475" y="165701"/>
            <a:ext cx="300900" cy="122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1pPr>
            <a:lvl2pPr marL="0" marR="0" lvl="1"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2pPr>
            <a:lvl3pPr marL="0" marR="0" lvl="2"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3pPr>
            <a:lvl4pPr marL="0" marR="0" lvl="3"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4pPr>
            <a:lvl5pPr marL="0" marR="0" lvl="4"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5pPr>
            <a:lvl6pPr marL="0" marR="0" lvl="5"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6pPr>
            <a:lvl7pPr marL="0" marR="0" lvl="6"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7pPr>
            <a:lvl8pPr marL="0" marR="0" lvl="7"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8pPr>
            <a:lvl9pPr marL="0" marR="0" lvl="8"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852" name="Google Shape;2852;p361"/>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00000"/>
              </a:buClr>
              <a:buSzPts val="600"/>
              <a:buFont typeface="Arial"/>
              <a:buNone/>
            </a:pPr>
            <a:r>
              <a:rPr lang="en" sz="600" b="0" i="0" u="none" strike="noStrike" cap="none">
                <a:solidFill>
                  <a:srgbClr val="000000"/>
                </a:solidFill>
                <a:latin typeface="Roboto Mono"/>
                <a:ea typeface="Roboto Mono"/>
                <a:cs typeface="Roboto Mono"/>
                <a:sym typeface="Roboto Mono"/>
              </a:rPr>
              <a:t>Tripadvisor</a:t>
            </a:r>
            <a:endParaRPr sz="600" b="0" i="0" u="none" strike="noStrike" cap="none">
              <a:solidFill>
                <a:srgbClr val="000000"/>
              </a:solidFill>
              <a:latin typeface="Roboto Mono"/>
              <a:ea typeface="Roboto Mono"/>
              <a:cs typeface="Roboto Mono"/>
              <a:sym typeface="Roboto Mono"/>
            </a:endParaRPr>
          </a:p>
        </p:txBody>
      </p:sp>
      <p:sp>
        <p:nvSpPr>
          <p:cNvPr id="2853" name="Google Shape;2853;p361"/>
          <p:cNvSpPr txBox="1">
            <a:spLocks noGrp="1"/>
          </p:cNvSpPr>
          <p:nvPr>
            <p:ph type="subTitle" idx="1"/>
          </p:nvPr>
        </p:nvSpPr>
        <p:spPr>
          <a:xfrm>
            <a:off x="425725" y="4868525"/>
            <a:ext cx="8195100" cy="328500"/>
          </a:xfrm>
          <a:prstGeom prst="rect">
            <a:avLst/>
          </a:prstGeom>
          <a:noFill/>
          <a:ln>
            <a:noFill/>
          </a:ln>
        </p:spPr>
        <p:txBody>
          <a:bodyPr spcFirstLastPara="1" wrap="square" lIns="0" tIns="0" rIns="228600" bIns="0" anchor="ctr" anchorCtr="0">
            <a:noAutofit/>
          </a:bodyPr>
          <a:lstStyle>
            <a:lvl1pPr lvl="0" algn="l">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gn="l">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gn="l">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gn="l">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gn="l">
              <a:lnSpc>
                <a:spcPct val="100000"/>
              </a:lnSpc>
              <a:spcBef>
                <a:spcPts val="0"/>
              </a:spcBef>
              <a:spcAft>
                <a:spcPts val="0"/>
              </a:spcAft>
              <a:buSzPts val="700"/>
              <a:buNone/>
              <a:defRPr sz="700"/>
            </a:lvl5pPr>
            <a:lvl6pPr lvl="5" algn="l">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gn="l">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gn="l">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gn="l">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Normal 5">
  <p:cSld name="TITLE_1_1_6">
    <p:bg>
      <p:bgPr>
        <a:solidFill>
          <a:srgbClr val="FAF1EC"/>
        </a:solidFill>
        <a:effectLst/>
      </p:bgPr>
    </p:bg>
    <p:spTree>
      <p:nvGrpSpPr>
        <p:cNvPr id="1" name="Shape 2854"/>
        <p:cNvGrpSpPr/>
        <p:nvPr/>
      </p:nvGrpSpPr>
      <p:grpSpPr>
        <a:xfrm>
          <a:off x="0" y="0"/>
          <a:ext cx="0" cy="0"/>
          <a:chOff x="0" y="0"/>
          <a:chExt cx="0" cy="0"/>
        </a:xfrm>
      </p:grpSpPr>
      <p:pic>
        <p:nvPicPr>
          <p:cNvPr id="2855" name="Google Shape;2855;p362"/>
          <p:cNvPicPr preferRelativeResize="0"/>
          <p:nvPr/>
        </p:nvPicPr>
        <p:blipFill rotWithShape="1">
          <a:blip r:embed="rId2">
            <a:alphaModFix/>
          </a:blip>
          <a:srcRect/>
          <a:stretch/>
        </p:blipFill>
        <p:spPr>
          <a:xfrm>
            <a:off x="8742650" y="4920396"/>
            <a:ext cx="340194" cy="218869"/>
          </a:xfrm>
          <a:prstGeom prst="rect">
            <a:avLst/>
          </a:prstGeom>
          <a:noFill/>
          <a:ln>
            <a:noFill/>
          </a:ln>
        </p:spPr>
      </p:pic>
      <p:sp>
        <p:nvSpPr>
          <p:cNvPr id="2856" name="Google Shape;2856;p362"/>
          <p:cNvSpPr txBox="1">
            <a:spLocks noGrp="1"/>
          </p:cNvSpPr>
          <p:nvPr>
            <p:ph type="sldNum" idx="12"/>
          </p:nvPr>
        </p:nvSpPr>
        <p:spPr>
          <a:xfrm>
            <a:off x="1189475" y="165701"/>
            <a:ext cx="300900" cy="122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1pPr>
            <a:lvl2pPr marL="0" marR="0" lvl="1"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2pPr>
            <a:lvl3pPr marL="0" marR="0" lvl="2"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3pPr>
            <a:lvl4pPr marL="0" marR="0" lvl="3"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4pPr>
            <a:lvl5pPr marL="0" marR="0" lvl="4"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5pPr>
            <a:lvl6pPr marL="0" marR="0" lvl="5"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6pPr>
            <a:lvl7pPr marL="0" marR="0" lvl="6"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7pPr>
            <a:lvl8pPr marL="0" marR="0" lvl="7"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8pPr>
            <a:lvl9pPr marL="0" marR="0" lvl="8"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857" name="Google Shape;2857;p362"/>
          <p:cNvSpPr txBox="1">
            <a:spLocks noGrp="1"/>
          </p:cNvSpPr>
          <p:nvPr>
            <p:ph type="subTitle" idx="1"/>
          </p:nvPr>
        </p:nvSpPr>
        <p:spPr>
          <a:xfrm>
            <a:off x="425725" y="4868525"/>
            <a:ext cx="8195100" cy="328500"/>
          </a:xfrm>
          <a:prstGeom prst="rect">
            <a:avLst/>
          </a:prstGeom>
          <a:noFill/>
          <a:ln>
            <a:noFill/>
          </a:ln>
        </p:spPr>
        <p:txBody>
          <a:bodyPr spcFirstLastPara="1" wrap="square" lIns="0" tIns="0" rIns="228600" bIns="0" anchor="ctr" anchorCtr="0">
            <a:noAutofit/>
          </a:bodyPr>
          <a:lstStyle>
            <a:lvl1pPr lvl="0" algn="l">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gn="l">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gn="l">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gn="l">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gn="l">
              <a:lnSpc>
                <a:spcPct val="100000"/>
              </a:lnSpc>
              <a:spcBef>
                <a:spcPts val="0"/>
              </a:spcBef>
              <a:spcAft>
                <a:spcPts val="0"/>
              </a:spcAft>
              <a:buSzPts val="700"/>
              <a:buNone/>
              <a:defRPr sz="700"/>
            </a:lvl5pPr>
            <a:lvl6pPr lvl="5" algn="l">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gn="l">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gn="l">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gn="l">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Normal 7">
  <p:cSld name="TITLE_1_1_8">
    <p:bg>
      <p:bgPr>
        <a:solidFill>
          <a:srgbClr val="FAF1EC"/>
        </a:solidFill>
        <a:effectLst/>
      </p:bgPr>
    </p:bg>
    <p:spTree>
      <p:nvGrpSpPr>
        <p:cNvPr id="1" name="Shape 2858"/>
        <p:cNvGrpSpPr/>
        <p:nvPr/>
      </p:nvGrpSpPr>
      <p:grpSpPr>
        <a:xfrm>
          <a:off x="0" y="0"/>
          <a:ext cx="0" cy="0"/>
          <a:chOff x="0" y="0"/>
          <a:chExt cx="0" cy="0"/>
        </a:xfrm>
      </p:grpSpPr>
      <p:pic>
        <p:nvPicPr>
          <p:cNvPr id="2859" name="Google Shape;2859;p363"/>
          <p:cNvPicPr preferRelativeResize="0"/>
          <p:nvPr/>
        </p:nvPicPr>
        <p:blipFill rotWithShape="1">
          <a:blip r:embed="rId2">
            <a:alphaModFix/>
          </a:blip>
          <a:srcRect/>
          <a:stretch/>
        </p:blipFill>
        <p:spPr>
          <a:xfrm>
            <a:off x="8742650" y="4920396"/>
            <a:ext cx="340194" cy="218869"/>
          </a:xfrm>
          <a:prstGeom prst="rect">
            <a:avLst/>
          </a:prstGeom>
          <a:noFill/>
          <a:ln>
            <a:noFill/>
          </a:ln>
        </p:spPr>
      </p:pic>
      <p:sp>
        <p:nvSpPr>
          <p:cNvPr id="2860" name="Google Shape;2860;p363"/>
          <p:cNvSpPr txBox="1">
            <a:spLocks noGrp="1"/>
          </p:cNvSpPr>
          <p:nvPr>
            <p:ph type="sldNum" idx="12"/>
          </p:nvPr>
        </p:nvSpPr>
        <p:spPr>
          <a:xfrm>
            <a:off x="1189475" y="165701"/>
            <a:ext cx="300900" cy="122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1pPr>
            <a:lvl2pPr marL="0" marR="0" lvl="1"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2pPr>
            <a:lvl3pPr marL="0" marR="0" lvl="2"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3pPr>
            <a:lvl4pPr marL="0" marR="0" lvl="3"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4pPr>
            <a:lvl5pPr marL="0" marR="0" lvl="4"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5pPr>
            <a:lvl6pPr marL="0" marR="0" lvl="5"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6pPr>
            <a:lvl7pPr marL="0" marR="0" lvl="6"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7pPr>
            <a:lvl8pPr marL="0" marR="0" lvl="7"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8pPr>
            <a:lvl9pPr marL="0" marR="0" lvl="8"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861" name="Google Shape;2861;p363"/>
          <p:cNvSpPr txBox="1">
            <a:spLocks noGrp="1"/>
          </p:cNvSpPr>
          <p:nvPr>
            <p:ph type="subTitle" idx="1"/>
          </p:nvPr>
        </p:nvSpPr>
        <p:spPr>
          <a:xfrm>
            <a:off x="425725" y="4868525"/>
            <a:ext cx="8195100" cy="328500"/>
          </a:xfrm>
          <a:prstGeom prst="rect">
            <a:avLst/>
          </a:prstGeom>
          <a:noFill/>
          <a:ln>
            <a:noFill/>
          </a:ln>
        </p:spPr>
        <p:txBody>
          <a:bodyPr spcFirstLastPara="1" wrap="square" lIns="0" tIns="0" rIns="228600" bIns="0" anchor="ctr" anchorCtr="0">
            <a:noAutofit/>
          </a:bodyPr>
          <a:lstStyle>
            <a:lvl1pPr lvl="0" algn="l">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gn="l">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gn="l">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gn="l">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gn="l">
              <a:lnSpc>
                <a:spcPct val="100000"/>
              </a:lnSpc>
              <a:spcBef>
                <a:spcPts val="0"/>
              </a:spcBef>
              <a:spcAft>
                <a:spcPts val="0"/>
              </a:spcAft>
              <a:buSzPts val="700"/>
              <a:buNone/>
              <a:defRPr sz="700"/>
            </a:lvl5pPr>
            <a:lvl6pPr lvl="5" algn="l">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gn="l">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gn="l">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gn="l">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Divider">
  <p:cSld name="TITLE_1_1_1_1_1_1_1_1">
    <p:bg>
      <p:bgPr>
        <a:solidFill>
          <a:schemeClr val="lt1"/>
        </a:solidFill>
        <a:effectLst/>
      </p:bgPr>
    </p:bg>
    <p:spTree>
      <p:nvGrpSpPr>
        <p:cNvPr id="1" name="Shape 2862"/>
        <p:cNvGrpSpPr/>
        <p:nvPr/>
      </p:nvGrpSpPr>
      <p:grpSpPr>
        <a:xfrm>
          <a:off x="0" y="0"/>
          <a:ext cx="0" cy="0"/>
          <a:chOff x="0" y="0"/>
          <a:chExt cx="0" cy="0"/>
        </a:xfrm>
      </p:grpSpPr>
      <p:sp>
        <p:nvSpPr>
          <p:cNvPr id="2863" name="Google Shape;2863;p364"/>
          <p:cNvSpPr txBox="1">
            <a:spLocks noGrp="1"/>
          </p:cNvSpPr>
          <p:nvPr>
            <p:ph type="ctrTitle"/>
          </p:nvPr>
        </p:nvSpPr>
        <p:spPr>
          <a:xfrm>
            <a:off x="425725" y="1481638"/>
            <a:ext cx="7129500" cy="2248800"/>
          </a:xfrm>
          <a:prstGeom prst="rect">
            <a:avLst/>
          </a:prstGeom>
        </p:spPr>
        <p:txBody>
          <a:bodyPr spcFirstLastPara="1" wrap="square" lIns="0" tIns="0" rIns="228600" bIns="0" anchor="ctr" anchorCtr="0">
            <a:noAutofit/>
          </a:bodyPr>
          <a:lstStyle>
            <a:lvl1pPr lvl="0">
              <a:lnSpc>
                <a:spcPct val="90000"/>
              </a:lnSpc>
              <a:spcBef>
                <a:spcPts val="0"/>
              </a:spcBef>
              <a:spcAft>
                <a:spcPts val="0"/>
              </a:spcAft>
              <a:buSzPts val="6000"/>
              <a:buNone/>
              <a:defRPr sz="6000"/>
            </a:lvl1pPr>
            <a:lvl2pPr lvl="1">
              <a:lnSpc>
                <a:spcPct val="90000"/>
              </a:lnSpc>
              <a:spcBef>
                <a:spcPts val="0"/>
              </a:spcBef>
              <a:spcAft>
                <a:spcPts val="0"/>
              </a:spcAft>
              <a:buSzPts val="6000"/>
              <a:buNone/>
              <a:defRPr sz="6000"/>
            </a:lvl2pPr>
            <a:lvl3pPr lvl="2">
              <a:lnSpc>
                <a:spcPct val="90000"/>
              </a:lnSpc>
              <a:spcBef>
                <a:spcPts val="0"/>
              </a:spcBef>
              <a:spcAft>
                <a:spcPts val="0"/>
              </a:spcAft>
              <a:buSzPts val="6000"/>
              <a:buNone/>
              <a:defRPr sz="6000"/>
            </a:lvl3pPr>
            <a:lvl4pPr lvl="3">
              <a:lnSpc>
                <a:spcPct val="90000"/>
              </a:lnSpc>
              <a:spcBef>
                <a:spcPts val="0"/>
              </a:spcBef>
              <a:spcAft>
                <a:spcPts val="0"/>
              </a:spcAft>
              <a:buSzPts val="6000"/>
              <a:buNone/>
              <a:defRPr sz="6000"/>
            </a:lvl4pPr>
            <a:lvl5pPr lvl="4">
              <a:lnSpc>
                <a:spcPct val="90000"/>
              </a:lnSpc>
              <a:spcBef>
                <a:spcPts val="0"/>
              </a:spcBef>
              <a:spcAft>
                <a:spcPts val="0"/>
              </a:spcAft>
              <a:buSzPts val="6000"/>
              <a:buNone/>
              <a:defRPr sz="6000"/>
            </a:lvl5pPr>
            <a:lvl6pPr lvl="5">
              <a:lnSpc>
                <a:spcPct val="90000"/>
              </a:lnSpc>
              <a:spcBef>
                <a:spcPts val="0"/>
              </a:spcBef>
              <a:spcAft>
                <a:spcPts val="0"/>
              </a:spcAft>
              <a:buSzPts val="6000"/>
              <a:buNone/>
              <a:defRPr sz="6000"/>
            </a:lvl6pPr>
            <a:lvl7pPr lvl="6">
              <a:lnSpc>
                <a:spcPct val="90000"/>
              </a:lnSpc>
              <a:spcBef>
                <a:spcPts val="0"/>
              </a:spcBef>
              <a:spcAft>
                <a:spcPts val="0"/>
              </a:spcAft>
              <a:buSzPts val="6000"/>
              <a:buNone/>
              <a:defRPr sz="6000"/>
            </a:lvl7pPr>
            <a:lvl8pPr lvl="7">
              <a:lnSpc>
                <a:spcPct val="90000"/>
              </a:lnSpc>
              <a:spcBef>
                <a:spcPts val="0"/>
              </a:spcBef>
              <a:spcAft>
                <a:spcPts val="0"/>
              </a:spcAft>
              <a:buSzPts val="6000"/>
              <a:buNone/>
              <a:defRPr sz="6000"/>
            </a:lvl8pPr>
            <a:lvl9pPr lvl="8">
              <a:lnSpc>
                <a:spcPct val="90000"/>
              </a:lnSpc>
              <a:spcBef>
                <a:spcPts val="0"/>
              </a:spcBef>
              <a:spcAft>
                <a:spcPts val="0"/>
              </a:spcAft>
              <a:buSzPts val="6000"/>
              <a:buNone/>
              <a:defRPr sz="6000"/>
            </a:lvl9pPr>
          </a:lstStyle>
          <a:p>
            <a:endParaRPr/>
          </a:p>
        </p:txBody>
      </p:sp>
      <p:pic>
        <p:nvPicPr>
          <p:cNvPr id="2864" name="Google Shape;2864;p364"/>
          <p:cNvPicPr preferRelativeResize="0"/>
          <p:nvPr/>
        </p:nvPicPr>
        <p:blipFill>
          <a:blip r:embed="rId2">
            <a:alphaModFix/>
          </a:blip>
          <a:stretch>
            <a:fillRect/>
          </a:stretch>
        </p:blipFill>
        <p:spPr>
          <a:xfrm>
            <a:off x="413562" y="4258618"/>
            <a:ext cx="468175" cy="468175"/>
          </a:xfrm>
          <a:prstGeom prst="rect">
            <a:avLst/>
          </a:prstGeom>
          <a:noFill/>
          <a:ln>
            <a:noFill/>
          </a:ln>
        </p:spPr>
      </p:pic>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blank Black Wanderlab">
  <p:cSld name="CUSTOM_3_1_2">
    <p:bg>
      <p:bgPr>
        <a:solidFill>
          <a:schemeClr val="dk1"/>
        </a:solidFill>
        <a:effectLst/>
      </p:bgPr>
    </p:bg>
    <p:spTree>
      <p:nvGrpSpPr>
        <p:cNvPr id="1" name="Shape 2865"/>
        <p:cNvGrpSpPr/>
        <p:nvPr/>
      </p:nvGrpSpPr>
      <p:grpSpPr>
        <a:xfrm>
          <a:off x="0" y="0"/>
          <a:ext cx="0" cy="0"/>
          <a:chOff x="0" y="0"/>
          <a:chExt cx="0" cy="0"/>
        </a:xfrm>
      </p:grpSpPr>
      <p:sp>
        <p:nvSpPr>
          <p:cNvPr id="2866" name="Google Shape;2866;p365"/>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rgbClr val="FFFFFF"/>
              </a:buClr>
              <a:buSzPts val="800"/>
              <a:buFont typeface="Roboto Mono"/>
              <a:buNone/>
              <a:defRPr sz="800">
                <a:solidFill>
                  <a:srgbClr val="FFFFFF"/>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2867" name="Google Shape;2867;p365"/>
          <p:cNvPicPr preferRelativeResize="0"/>
          <p:nvPr/>
        </p:nvPicPr>
        <p:blipFill>
          <a:blip r:embed="rId2">
            <a:alphaModFix/>
          </a:blip>
          <a:stretch>
            <a:fillRect/>
          </a:stretch>
        </p:blipFill>
        <p:spPr>
          <a:xfrm>
            <a:off x="115675" y="4923212"/>
            <a:ext cx="165325" cy="165325"/>
          </a:xfrm>
          <a:prstGeom prst="rect">
            <a:avLst/>
          </a:prstGeom>
          <a:noFill/>
          <a:ln>
            <a:noFill/>
          </a:ln>
        </p:spPr>
      </p:pic>
      <p:sp>
        <p:nvSpPr>
          <p:cNvPr id="2868" name="Google Shape;2868;p365"/>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2869" name="Google Shape;2869;p365"/>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Blank_Wanderlab">
  <p:cSld name="Blank">
    <p:bg>
      <p:bgPr>
        <a:solidFill>
          <a:schemeClr val="dk1"/>
        </a:solidFill>
        <a:effectLst/>
      </p:bgPr>
    </p:bg>
    <p:spTree>
      <p:nvGrpSpPr>
        <p:cNvPr id="1" name="Shape 2870"/>
        <p:cNvGrpSpPr/>
        <p:nvPr/>
      </p:nvGrpSpPr>
      <p:grpSpPr>
        <a:xfrm>
          <a:off x="0" y="0"/>
          <a:ext cx="0" cy="0"/>
          <a:chOff x="0" y="0"/>
          <a:chExt cx="0" cy="0"/>
        </a:xfrm>
      </p:grpSpPr>
      <p:pic>
        <p:nvPicPr>
          <p:cNvPr id="2871" name="Google Shape;2871;p366"/>
          <p:cNvPicPr preferRelativeResize="0"/>
          <p:nvPr/>
        </p:nvPicPr>
        <p:blipFill>
          <a:blip r:embed="rId2">
            <a:alphaModFix/>
          </a:blip>
          <a:stretch>
            <a:fillRect/>
          </a:stretch>
        </p:blipFill>
        <p:spPr>
          <a:xfrm>
            <a:off x="115675" y="4923212"/>
            <a:ext cx="165325" cy="165325"/>
          </a:xfrm>
          <a:prstGeom prst="rect">
            <a:avLst/>
          </a:prstGeom>
          <a:noFill/>
          <a:ln>
            <a:noFill/>
          </a:ln>
        </p:spPr>
      </p:pic>
      <p:sp>
        <p:nvSpPr>
          <p:cNvPr id="2872" name="Google Shape;2872;p366"/>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2873" name="Google Shape;2873;p366"/>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extLst>
    <p:ext uri="{DCECCB84-F9BA-43D5-87BE-67443E8EF086}">
      <p15:sldGuideLst xmlns:p15="http://schemas.microsoft.com/office/powerpoint/2012/main">
        <p15:guide id="1" pos="295">
          <p15:clr>
            <a:srgbClr val="FA7B17"/>
          </p15:clr>
        </p15:guide>
        <p15:guide id="2" pos="5448">
          <p15:clr>
            <a:srgbClr val="FA7B17"/>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Blank_Wanderlab white">
  <p:cSld name="Blank_1">
    <p:spTree>
      <p:nvGrpSpPr>
        <p:cNvPr id="1" name="Shape 2874"/>
        <p:cNvGrpSpPr/>
        <p:nvPr/>
      </p:nvGrpSpPr>
      <p:grpSpPr>
        <a:xfrm>
          <a:off x="0" y="0"/>
          <a:ext cx="0" cy="0"/>
          <a:chOff x="0" y="0"/>
          <a:chExt cx="0" cy="0"/>
        </a:xfrm>
      </p:grpSpPr>
      <p:sp>
        <p:nvSpPr>
          <p:cNvPr id="2875" name="Google Shape;2875;p367"/>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2876" name="Google Shape;2876;p367"/>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877" name="Google Shape;2877;p367"/>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extLst>
    <p:ext uri="{DCECCB84-F9BA-43D5-87BE-67443E8EF086}">
      <p15:sldGuideLst xmlns:p15="http://schemas.microsoft.com/office/powerpoint/2012/main">
        <p15:guide id="1" pos="295">
          <p15:clr>
            <a:srgbClr val="FA7B17"/>
          </p15:clr>
        </p15:guide>
        <p15:guide id="2" pos="5448">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4_Blank">
  <p:cSld name="14_Blank">
    <p:bg>
      <p:bgPr>
        <a:solidFill>
          <a:schemeClr val="accent4"/>
        </a:solidFill>
        <a:effectLst/>
      </p:bgPr>
    </p:bg>
    <p:spTree>
      <p:nvGrpSpPr>
        <p:cNvPr id="1" name="Shape 232"/>
        <p:cNvGrpSpPr/>
        <p:nvPr/>
      </p:nvGrpSpPr>
      <p:grpSpPr>
        <a:xfrm>
          <a:off x="0" y="0"/>
          <a:ext cx="0" cy="0"/>
          <a:chOff x="0" y="0"/>
          <a:chExt cx="0" cy="0"/>
        </a:xfrm>
      </p:grpSpPr>
      <p:sp>
        <p:nvSpPr>
          <p:cNvPr id="233" name="Google Shape;233;p38"/>
          <p:cNvSpPr txBox="1">
            <a:spLocks noGrp="1"/>
          </p:cNvSpPr>
          <p:nvPr>
            <p:ph type="body" idx="1"/>
          </p:nvPr>
        </p:nvSpPr>
        <p:spPr>
          <a:xfrm>
            <a:off x="1418750" y="3220007"/>
            <a:ext cx="2343600" cy="446400"/>
          </a:xfrm>
          <a:prstGeom prst="rect">
            <a:avLst/>
          </a:prstGeom>
          <a:noFill/>
          <a:ln>
            <a:noFill/>
          </a:ln>
        </p:spPr>
        <p:txBody>
          <a:bodyPr spcFirstLastPara="1" wrap="square" lIns="27000" tIns="0" rIns="27000" bIns="0" anchor="t" anchorCtr="0">
            <a:noAutofit/>
          </a:bodyPr>
          <a:lstStyle>
            <a:lvl1pPr marL="457200" lvl="0" indent="-228600" algn="l">
              <a:lnSpc>
                <a:spcPct val="115000"/>
              </a:lnSpc>
              <a:spcBef>
                <a:spcPts val="800"/>
              </a:spcBef>
              <a:spcAft>
                <a:spcPts val="0"/>
              </a:spcAft>
              <a:buClr>
                <a:schemeClr val="dk1"/>
              </a:buClr>
              <a:buSzPts val="1100"/>
              <a:buFont typeface="Poppins"/>
              <a:buNone/>
              <a:defRPr sz="1100"/>
            </a:lvl1pPr>
            <a:lvl2pPr marL="914400" lvl="1" indent="-228600" algn="l">
              <a:lnSpc>
                <a:spcPct val="115000"/>
              </a:lnSpc>
              <a:spcBef>
                <a:spcPts val="400"/>
              </a:spcBef>
              <a:spcAft>
                <a:spcPts val="0"/>
              </a:spcAft>
              <a:buClr>
                <a:schemeClr val="dk1"/>
              </a:buClr>
              <a:buSzPts val="1100"/>
              <a:buFont typeface="Poppins"/>
              <a:buNone/>
              <a:defRPr sz="1100">
                <a:latin typeface="Poppins"/>
                <a:ea typeface="Poppins"/>
                <a:cs typeface="Poppins"/>
                <a:sym typeface="Poppins"/>
              </a:defRPr>
            </a:lvl2pPr>
            <a:lvl3pPr marL="1371600" lvl="2" indent="-228600" algn="l">
              <a:lnSpc>
                <a:spcPct val="115000"/>
              </a:lnSpc>
              <a:spcBef>
                <a:spcPts val="400"/>
              </a:spcBef>
              <a:spcAft>
                <a:spcPts val="0"/>
              </a:spcAft>
              <a:buClr>
                <a:schemeClr val="dk1"/>
              </a:buClr>
              <a:buSzPts val="1100"/>
              <a:buFont typeface="Poppins"/>
              <a:buNone/>
              <a:defRPr sz="1100">
                <a:latin typeface="Poppins"/>
                <a:ea typeface="Poppins"/>
                <a:cs typeface="Poppins"/>
                <a:sym typeface="Poppins"/>
              </a:defRPr>
            </a:lvl3pPr>
            <a:lvl4pPr marL="1828800" lvl="3" indent="-228600" algn="l">
              <a:lnSpc>
                <a:spcPct val="115000"/>
              </a:lnSpc>
              <a:spcBef>
                <a:spcPts val="400"/>
              </a:spcBef>
              <a:spcAft>
                <a:spcPts val="0"/>
              </a:spcAft>
              <a:buClr>
                <a:schemeClr val="dk1"/>
              </a:buClr>
              <a:buSzPts val="1100"/>
              <a:buFont typeface="Poppins"/>
              <a:buNone/>
              <a:defRPr sz="1100">
                <a:latin typeface="Poppins"/>
                <a:ea typeface="Poppins"/>
                <a:cs typeface="Poppins"/>
                <a:sym typeface="Poppins"/>
              </a:defRPr>
            </a:lvl4pPr>
            <a:lvl5pPr marL="2286000" lvl="4" indent="-228600" algn="l">
              <a:lnSpc>
                <a:spcPct val="115000"/>
              </a:lnSpc>
              <a:spcBef>
                <a:spcPts val="400"/>
              </a:spcBef>
              <a:spcAft>
                <a:spcPts val="0"/>
              </a:spcAft>
              <a:buClr>
                <a:schemeClr val="dk1"/>
              </a:buClr>
              <a:buSzPts val="1100"/>
              <a:buFont typeface="Poppins"/>
              <a:buNone/>
              <a:defRPr sz="1100">
                <a:latin typeface="Poppins"/>
                <a:ea typeface="Poppins"/>
                <a:cs typeface="Poppins"/>
                <a:sym typeface="Poppins"/>
              </a:defRPr>
            </a:lvl5pPr>
            <a:lvl6pPr marL="2743200" lvl="5" indent="-317500" algn="l">
              <a:lnSpc>
                <a:spcPct val="115000"/>
              </a:lnSpc>
              <a:spcBef>
                <a:spcPts val="400"/>
              </a:spcBef>
              <a:spcAft>
                <a:spcPts val="0"/>
              </a:spcAft>
              <a:buSzPts val="1400"/>
              <a:buFont typeface="Poppins"/>
              <a:buChar char="•"/>
              <a:defRPr>
                <a:latin typeface="Poppins"/>
                <a:ea typeface="Poppins"/>
                <a:cs typeface="Poppins"/>
                <a:sym typeface="Poppins"/>
              </a:defRPr>
            </a:lvl6pPr>
            <a:lvl7pPr marL="3200400" lvl="6" indent="-317500" algn="l">
              <a:lnSpc>
                <a:spcPct val="115000"/>
              </a:lnSpc>
              <a:spcBef>
                <a:spcPts val="400"/>
              </a:spcBef>
              <a:spcAft>
                <a:spcPts val="0"/>
              </a:spcAft>
              <a:buSzPts val="1400"/>
              <a:buFont typeface="Poppins"/>
              <a:buChar char="•"/>
              <a:defRPr>
                <a:latin typeface="Poppins"/>
                <a:ea typeface="Poppins"/>
                <a:cs typeface="Poppins"/>
                <a:sym typeface="Poppins"/>
              </a:defRPr>
            </a:lvl7pPr>
            <a:lvl8pPr marL="3657600" lvl="7" indent="-317500" algn="l">
              <a:lnSpc>
                <a:spcPct val="115000"/>
              </a:lnSpc>
              <a:spcBef>
                <a:spcPts val="400"/>
              </a:spcBef>
              <a:spcAft>
                <a:spcPts val="0"/>
              </a:spcAft>
              <a:buSzPts val="1400"/>
              <a:buFont typeface="Poppins"/>
              <a:buChar char="•"/>
              <a:defRPr>
                <a:latin typeface="Poppins"/>
                <a:ea typeface="Poppins"/>
                <a:cs typeface="Poppins"/>
                <a:sym typeface="Poppins"/>
              </a:defRPr>
            </a:lvl8pPr>
            <a:lvl9pPr marL="4114800" lvl="8" indent="-317500" algn="l">
              <a:lnSpc>
                <a:spcPct val="115000"/>
              </a:lnSpc>
              <a:spcBef>
                <a:spcPts val="400"/>
              </a:spcBef>
              <a:spcAft>
                <a:spcPts val="0"/>
              </a:spcAft>
              <a:buSzPts val="1400"/>
              <a:buFont typeface="Poppins"/>
              <a:buChar char="•"/>
              <a:defRPr>
                <a:latin typeface="Poppins"/>
                <a:ea typeface="Poppins"/>
                <a:cs typeface="Poppins"/>
                <a:sym typeface="Poppins"/>
              </a:defRPr>
            </a:lvl9pPr>
          </a:lstStyle>
          <a:p>
            <a:endParaRPr/>
          </a:p>
        </p:txBody>
      </p:sp>
      <p:sp>
        <p:nvSpPr>
          <p:cNvPr id="234" name="Google Shape;234;p38"/>
          <p:cNvSpPr txBox="1">
            <a:spLocks noGrp="1"/>
          </p:cNvSpPr>
          <p:nvPr>
            <p:ph type="title"/>
          </p:nvPr>
        </p:nvSpPr>
        <p:spPr>
          <a:xfrm>
            <a:off x="1418750" y="2334704"/>
            <a:ext cx="3234300" cy="378900"/>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dk2"/>
              </a:buClr>
              <a:buSzPts val="2600"/>
              <a:buNone/>
              <a:defRPr sz="2600">
                <a:solidFill>
                  <a:schemeClr val="dk2"/>
                </a:solidFill>
              </a:defRPr>
            </a:lvl1pPr>
            <a:lvl2pPr lvl="1">
              <a:spcBef>
                <a:spcPts val="0"/>
              </a:spcBef>
              <a:spcAft>
                <a:spcPts val="0"/>
              </a:spcAft>
              <a:buSzPts val="1100"/>
              <a:buFont typeface="Poppins"/>
              <a:buNone/>
              <a:defRPr>
                <a:latin typeface="Poppins"/>
                <a:ea typeface="Poppins"/>
                <a:cs typeface="Poppins"/>
                <a:sym typeface="Poppins"/>
              </a:defRPr>
            </a:lvl2pPr>
            <a:lvl3pPr lvl="2">
              <a:spcBef>
                <a:spcPts val="0"/>
              </a:spcBef>
              <a:spcAft>
                <a:spcPts val="0"/>
              </a:spcAft>
              <a:buSzPts val="1100"/>
              <a:buFont typeface="Poppins"/>
              <a:buNone/>
              <a:defRPr>
                <a:latin typeface="Poppins"/>
                <a:ea typeface="Poppins"/>
                <a:cs typeface="Poppins"/>
                <a:sym typeface="Poppins"/>
              </a:defRPr>
            </a:lvl3pPr>
            <a:lvl4pPr lvl="3">
              <a:spcBef>
                <a:spcPts val="0"/>
              </a:spcBef>
              <a:spcAft>
                <a:spcPts val="0"/>
              </a:spcAft>
              <a:buSzPts val="1100"/>
              <a:buFont typeface="Poppins"/>
              <a:buNone/>
              <a:defRPr>
                <a:latin typeface="Poppins"/>
                <a:ea typeface="Poppins"/>
                <a:cs typeface="Poppins"/>
                <a:sym typeface="Poppins"/>
              </a:defRPr>
            </a:lvl4pPr>
            <a:lvl5pPr lvl="4">
              <a:spcBef>
                <a:spcPts val="0"/>
              </a:spcBef>
              <a:spcAft>
                <a:spcPts val="0"/>
              </a:spcAft>
              <a:buSzPts val="1100"/>
              <a:buFont typeface="Poppins"/>
              <a:buNone/>
              <a:defRPr>
                <a:latin typeface="Poppins"/>
                <a:ea typeface="Poppins"/>
                <a:cs typeface="Poppins"/>
                <a:sym typeface="Poppins"/>
              </a:defRPr>
            </a:lvl5pPr>
            <a:lvl6pPr lvl="5">
              <a:spcBef>
                <a:spcPts val="0"/>
              </a:spcBef>
              <a:spcAft>
                <a:spcPts val="0"/>
              </a:spcAft>
              <a:buSzPts val="1100"/>
              <a:buFont typeface="Poppins"/>
              <a:buNone/>
              <a:defRPr>
                <a:latin typeface="Poppins"/>
                <a:ea typeface="Poppins"/>
                <a:cs typeface="Poppins"/>
                <a:sym typeface="Poppins"/>
              </a:defRPr>
            </a:lvl6pPr>
            <a:lvl7pPr lvl="6">
              <a:spcBef>
                <a:spcPts val="0"/>
              </a:spcBef>
              <a:spcAft>
                <a:spcPts val="0"/>
              </a:spcAft>
              <a:buSzPts val="1100"/>
              <a:buFont typeface="Poppins"/>
              <a:buNone/>
              <a:defRPr>
                <a:latin typeface="Poppins"/>
                <a:ea typeface="Poppins"/>
                <a:cs typeface="Poppins"/>
                <a:sym typeface="Poppins"/>
              </a:defRPr>
            </a:lvl7pPr>
            <a:lvl8pPr lvl="7">
              <a:spcBef>
                <a:spcPts val="0"/>
              </a:spcBef>
              <a:spcAft>
                <a:spcPts val="0"/>
              </a:spcAft>
              <a:buSzPts val="1100"/>
              <a:buFont typeface="Poppins"/>
              <a:buNone/>
              <a:defRPr>
                <a:latin typeface="Poppins"/>
                <a:ea typeface="Poppins"/>
                <a:cs typeface="Poppins"/>
                <a:sym typeface="Poppins"/>
              </a:defRPr>
            </a:lvl8pPr>
            <a:lvl9pPr lvl="8">
              <a:spcBef>
                <a:spcPts val="0"/>
              </a:spcBef>
              <a:spcAft>
                <a:spcPts val="0"/>
              </a:spcAft>
              <a:buSzPts val="1100"/>
              <a:buFont typeface="Poppins"/>
              <a:buNone/>
              <a:defRPr>
                <a:latin typeface="Poppins"/>
                <a:ea typeface="Poppins"/>
                <a:cs typeface="Poppins"/>
                <a:sym typeface="Poppins"/>
              </a:defRPr>
            </a:lvl9pPr>
          </a:lstStyle>
          <a:p>
            <a:endParaRPr/>
          </a:p>
        </p:txBody>
      </p:sp>
      <p:sp>
        <p:nvSpPr>
          <p:cNvPr id="235" name="Google Shape;235;p38"/>
          <p:cNvSpPr txBox="1">
            <a:spLocks noGrp="1"/>
          </p:cNvSpPr>
          <p:nvPr>
            <p:ph type="body" idx="2"/>
          </p:nvPr>
        </p:nvSpPr>
        <p:spPr>
          <a:xfrm>
            <a:off x="415713" y="1577773"/>
            <a:ext cx="821400" cy="519600"/>
          </a:xfrm>
          <a:prstGeom prst="rect">
            <a:avLst/>
          </a:prstGeom>
          <a:noFill/>
          <a:ln>
            <a:noFill/>
          </a:ln>
        </p:spPr>
        <p:txBody>
          <a:bodyPr spcFirstLastPara="1" wrap="square" lIns="54000" tIns="0" rIns="54000" bIns="0" anchor="t" anchorCtr="0">
            <a:spAutoFit/>
          </a:bodyPr>
          <a:lstStyle>
            <a:lvl1pPr marL="457200" lvl="0" indent="-228600" algn="l">
              <a:lnSpc>
                <a:spcPct val="90000"/>
              </a:lnSpc>
              <a:spcBef>
                <a:spcPts val="800"/>
              </a:spcBef>
              <a:spcAft>
                <a:spcPts val="0"/>
              </a:spcAft>
              <a:buSzPts val="3600"/>
              <a:buFont typeface="Arial"/>
              <a:buNone/>
              <a:defRPr sz="3600">
                <a:solidFill>
                  <a:schemeClr val="accent1"/>
                </a:solidFill>
                <a:latin typeface="Poppins Medium"/>
                <a:ea typeface="Poppins Medium"/>
                <a:cs typeface="Poppins Medium"/>
                <a:sym typeface="Poppins Medium"/>
              </a:defRPr>
            </a:lvl1pPr>
            <a:lvl2pPr marL="914400" lvl="1" indent="-228600" algn="r">
              <a:lnSpc>
                <a:spcPct val="90000"/>
              </a:lnSpc>
              <a:spcBef>
                <a:spcPts val="800"/>
              </a:spcBef>
              <a:spcAft>
                <a:spcPts val="0"/>
              </a:spcAft>
              <a:buSzPts val="2600"/>
              <a:buFont typeface="Arial"/>
              <a:buNone/>
              <a:defRPr sz="2600" b="1">
                <a:solidFill>
                  <a:schemeClr val="accent1"/>
                </a:solidFill>
                <a:latin typeface="Poppins SemiBold"/>
                <a:ea typeface="Poppins SemiBold"/>
                <a:cs typeface="Poppins SemiBold"/>
                <a:sym typeface="Poppins SemiBold"/>
              </a:defRPr>
            </a:lvl2pPr>
            <a:lvl3pPr marL="1371600" lvl="2" indent="-228600" algn="r">
              <a:lnSpc>
                <a:spcPct val="90000"/>
              </a:lnSpc>
              <a:spcBef>
                <a:spcPts val="800"/>
              </a:spcBef>
              <a:spcAft>
                <a:spcPts val="0"/>
              </a:spcAft>
              <a:buSzPts val="2600"/>
              <a:buFont typeface="Arial"/>
              <a:buNone/>
              <a:defRPr sz="2600" b="1">
                <a:solidFill>
                  <a:schemeClr val="accent1"/>
                </a:solidFill>
                <a:latin typeface="Poppins SemiBold"/>
                <a:ea typeface="Poppins SemiBold"/>
                <a:cs typeface="Poppins SemiBold"/>
                <a:sym typeface="Poppins SemiBold"/>
              </a:defRPr>
            </a:lvl3pPr>
            <a:lvl4pPr marL="1828800" lvl="3" indent="-228600" algn="r">
              <a:lnSpc>
                <a:spcPct val="90000"/>
              </a:lnSpc>
              <a:spcBef>
                <a:spcPts val="800"/>
              </a:spcBef>
              <a:spcAft>
                <a:spcPts val="0"/>
              </a:spcAft>
              <a:buSzPts val="2600"/>
              <a:buFont typeface="Arial"/>
              <a:buNone/>
              <a:defRPr sz="2600" b="1">
                <a:solidFill>
                  <a:schemeClr val="accent1"/>
                </a:solidFill>
                <a:latin typeface="Poppins SemiBold"/>
                <a:ea typeface="Poppins SemiBold"/>
                <a:cs typeface="Poppins SemiBold"/>
                <a:sym typeface="Poppins SemiBold"/>
              </a:defRPr>
            </a:lvl4pPr>
            <a:lvl5pPr marL="2286000" lvl="4" indent="-228600" algn="r">
              <a:lnSpc>
                <a:spcPct val="90000"/>
              </a:lnSpc>
              <a:spcBef>
                <a:spcPts val="800"/>
              </a:spcBef>
              <a:spcAft>
                <a:spcPts val="0"/>
              </a:spcAft>
              <a:buSzPts val="2600"/>
              <a:buFont typeface="Arial"/>
              <a:buNone/>
              <a:defRPr sz="2600" b="1">
                <a:solidFill>
                  <a:schemeClr val="accent1"/>
                </a:solidFill>
                <a:latin typeface="Poppins SemiBold"/>
                <a:ea typeface="Poppins SemiBold"/>
                <a:cs typeface="Poppins SemiBold"/>
                <a:sym typeface="Poppins SemiBold"/>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6" name="Google Shape;236;p38"/>
          <p:cNvSpPr txBox="1">
            <a:spLocks noGrp="1"/>
          </p:cNvSpPr>
          <p:nvPr>
            <p:ph type="body" idx="3"/>
          </p:nvPr>
        </p:nvSpPr>
        <p:spPr>
          <a:xfrm>
            <a:off x="467916" y="2606038"/>
            <a:ext cx="513300" cy="0"/>
          </a:xfrm>
          <a:prstGeom prst="rect">
            <a:avLst/>
          </a:prstGeom>
          <a:noFill/>
          <a:ln w="76200" cap="flat" cmpd="sng">
            <a:solidFill>
              <a:schemeClr val="accent1"/>
            </a:solidFill>
            <a:prstDash val="solid"/>
            <a:miter lim="800000"/>
            <a:headEnd type="none" w="sm" len="sm"/>
            <a:tailEnd type="none" w="sm" len="sm"/>
          </a:ln>
        </p:spPr>
        <p:txBody>
          <a:bodyPr spcFirstLastPara="1" wrap="square" lIns="54000" tIns="0" rIns="54000" bIns="0" anchor="t" anchorCtr="0">
            <a:normAutofit/>
          </a:bodyPr>
          <a:lstStyle>
            <a:lvl1pPr marL="457200" lvl="0" indent="-228600" algn="l">
              <a:lnSpc>
                <a:spcPct val="90000"/>
              </a:lnSpc>
              <a:spcBef>
                <a:spcPts val="800"/>
              </a:spcBef>
              <a:spcAft>
                <a:spcPts val="0"/>
              </a:spcAft>
              <a:buSzPts val="100"/>
              <a:buNone/>
              <a:defRPr sz="100">
                <a:solidFill>
                  <a:schemeClr val="dk1"/>
                </a:solidFill>
                <a:latin typeface="Source Serif Pro"/>
                <a:ea typeface="Source Serif Pro"/>
                <a:cs typeface="Source Serif Pro"/>
                <a:sym typeface="Source Serif Pro"/>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7" name="Google Shape;237;p38"/>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chemeClr val="dk2"/>
                </a:solidFill>
                <a:latin typeface="Roboto Mono"/>
                <a:ea typeface="Roboto Mono"/>
                <a:cs typeface="Roboto Mono"/>
                <a:sym typeface="Roboto Mono"/>
              </a:rPr>
              <a:t>‹#›</a:t>
            </a:fld>
            <a:endParaRPr sz="600">
              <a:solidFill>
                <a:schemeClr val="dk2"/>
              </a:solidFill>
              <a:latin typeface="Roboto Mono"/>
              <a:ea typeface="Roboto Mono"/>
              <a:cs typeface="Roboto Mono"/>
              <a:sym typeface="Roboto Mono"/>
            </a:endParaRPr>
          </a:p>
        </p:txBody>
      </p:sp>
      <p:pic>
        <p:nvPicPr>
          <p:cNvPr id="238" name="Google Shape;238;p38"/>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39" name="Google Shape;239;p38"/>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chemeClr val="dk2"/>
                </a:solidFill>
                <a:latin typeface="Poppins"/>
                <a:ea typeface="Poppins"/>
                <a:cs typeface="Poppins"/>
                <a:sym typeface="Poppins"/>
              </a:rPr>
              <a:t>Wanderlab at Tripadvisor</a:t>
            </a:r>
            <a:endParaRPr sz="600">
              <a:solidFill>
                <a:schemeClr val="dk2"/>
              </a:solidFill>
              <a:latin typeface="Poppins"/>
              <a:ea typeface="Poppins"/>
              <a:cs typeface="Poppins"/>
              <a:sym typeface="Poppins"/>
            </a:endParaRP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Title + text">
  <p:cSld name="TITLE_1_1_1_2">
    <p:bg>
      <p:bgPr>
        <a:solidFill>
          <a:schemeClr val="lt1"/>
        </a:solidFill>
        <a:effectLst/>
      </p:bgPr>
    </p:bg>
    <p:spTree>
      <p:nvGrpSpPr>
        <p:cNvPr id="1" name="Shape 2878"/>
        <p:cNvGrpSpPr/>
        <p:nvPr/>
      </p:nvGrpSpPr>
      <p:grpSpPr>
        <a:xfrm>
          <a:off x="0" y="0"/>
          <a:ext cx="0" cy="0"/>
          <a:chOff x="0" y="0"/>
          <a:chExt cx="0" cy="0"/>
        </a:xfrm>
      </p:grpSpPr>
      <p:pic>
        <p:nvPicPr>
          <p:cNvPr id="2879" name="Google Shape;2879;p368"/>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2880" name="Google Shape;2880;p368"/>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881" name="Google Shape;2881;p368"/>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2882" name="Google Shape;2882;p368"/>
          <p:cNvSpPr txBox="1">
            <a:spLocks noGrp="1"/>
          </p:cNvSpPr>
          <p:nvPr>
            <p:ph type="ctrTitle"/>
          </p:nvPr>
        </p:nvSpPr>
        <p:spPr>
          <a:xfrm>
            <a:off x="425725" y="479050"/>
            <a:ext cx="8316900" cy="317700"/>
          </a:xfrm>
          <a:prstGeom prst="rect">
            <a:avLst/>
          </a:prstGeom>
        </p:spPr>
        <p:txBody>
          <a:bodyPr spcFirstLastPara="1" wrap="square" lIns="0" tIns="0" rIns="228600" bIns="0" anchor="t" anchorCtr="0">
            <a:sp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883" name="Google Shape;2883;p368"/>
          <p:cNvSpPr txBox="1">
            <a:spLocks noGrp="1"/>
          </p:cNvSpPr>
          <p:nvPr>
            <p:ph type="subTitle" idx="1"/>
          </p:nvPr>
        </p:nvSpPr>
        <p:spPr>
          <a:xfrm>
            <a:off x="425725" y="971900"/>
            <a:ext cx="8316900" cy="3264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2884" name="Google Shape;2884;p368"/>
          <p:cNvSpPr txBox="1">
            <a:spLocks noGrp="1"/>
          </p:cNvSpPr>
          <p:nvPr>
            <p:ph type="body" idx="2"/>
          </p:nvPr>
        </p:nvSpPr>
        <p:spPr>
          <a:xfrm>
            <a:off x="425725" y="1417800"/>
            <a:ext cx="4961700" cy="2794500"/>
          </a:xfrm>
          <a:prstGeom prst="rect">
            <a:avLst/>
          </a:prstGeom>
        </p:spPr>
        <p:txBody>
          <a:bodyPr spcFirstLastPara="1" wrap="square" lIns="0" tIns="0" rIns="91425"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Blank 2">
  <p:cSld name="TITLE_1_1_1_3_1">
    <p:bg>
      <p:bgPr>
        <a:solidFill>
          <a:schemeClr val="lt1"/>
        </a:solidFill>
        <a:effectLst/>
      </p:bgPr>
    </p:bg>
    <p:spTree>
      <p:nvGrpSpPr>
        <p:cNvPr id="1" name="Shape 2885"/>
        <p:cNvGrpSpPr/>
        <p:nvPr/>
      </p:nvGrpSpPr>
      <p:grpSpPr>
        <a:xfrm>
          <a:off x="0" y="0"/>
          <a:ext cx="0" cy="0"/>
          <a:chOff x="0" y="0"/>
          <a:chExt cx="0" cy="0"/>
        </a:xfrm>
      </p:grpSpPr>
      <p:sp>
        <p:nvSpPr>
          <p:cNvPr id="2886" name="Google Shape;2886;p369"/>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887" name="Google Shape;2887;p369"/>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pic>
        <p:nvPicPr>
          <p:cNvPr id="2888" name="Google Shape;2888;p369"/>
          <p:cNvPicPr preferRelativeResize="0"/>
          <p:nvPr/>
        </p:nvPicPr>
        <p:blipFill>
          <a:blip r:embed="rId2">
            <a:alphaModFix/>
          </a:blip>
          <a:stretch>
            <a:fillRect/>
          </a:stretch>
        </p:blipFill>
        <p:spPr>
          <a:xfrm>
            <a:off x="8682425" y="4866721"/>
            <a:ext cx="344729" cy="221787"/>
          </a:xfrm>
          <a:prstGeom prst="rect">
            <a:avLst/>
          </a:prstGeom>
          <a:noFill/>
          <a:ln>
            <a:noFill/>
          </a:ln>
        </p:spPr>
      </p:pic>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01 Title A">
  <p:cSld name="TITLE_2_1_1">
    <p:bg>
      <p:bgPr>
        <a:solidFill>
          <a:srgbClr val="FFFFFF"/>
        </a:solidFill>
        <a:effectLst/>
      </p:bgPr>
    </p:bg>
    <p:spTree>
      <p:nvGrpSpPr>
        <p:cNvPr id="1" name="Shape 2893"/>
        <p:cNvGrpSpPr/>
        <p:nvPr/>
      </p:nvGrpSpPr>
      <p:grpSpPr>
        <a:xfrm>
          <a:off x="0" y="0"/>
          <a:ext cx="0" cy="0"/>
          <a:chOff x="0" y="0"/>
          <a:chExt cx="0" cy="0"/>
        </a:xfrm>
      </p:grpSpPr>
      <p:sp>
        <p:nvSpPr>
          <p:cNvPr id="2894" name="Google Shape;2894;p371"/>
          <p:cNvSpPr/>
          <p:nvPr/>
        </p:nvSpPr>
        <p:spPr>
          <a:xfrm>
            <a:off x="0" y="88"/>
            <a:ext cx="4633800" cy="5211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71"/>
          <p:cNvSpPr txBox="1">
            <a:spLocks noGrp="1"/>
          </p:cNvSpPr>
          <p:nvPr>
            <p:ph type="ctrTitle"/>
          </p:nvPr>
        </p:nvSpPr>
        <p:spPr>
          <a:xfrm>
            <a:off x="826700" y="1417800"/>
            <a:ext cx="3123000" cy="1972800"/>
          </a:xfrm>
          <a:prstGeom prst="rect">
            <a:avLst/>
          </a:prstGeom>
        </p:spPr>
        <p:txBody>
          <a:bodyPr spcFirstLastPara="1" wrap="square" lIns="0" tIns="0" rIns="228600" bIns="228600" anchor="t" anchorCtr="0">
            <a:noAutofit/>
          </a:bodyPr>
          <a:lstStyle>
            <a:lvl1pPr lvl="0">
              <a:lnSpc>
                <a:spcPct val="100000"/>
              </a:lnSpc>
              <a:spcBef>
                <a:spcPts val="0"/>
              </a:spcBef>
              <a:spcAft>
                <a:spcPts val="0"/>
              </a:spcAft>
              <a:buClr>
                <a:srgbClr val="000000"/>
              </a:buClr>
              <a:buSzPts val="2400"/>
              <a:buNone/>
              <a:defRPr>
                <a:solidFill>
                  <a:srgbClr val="000000"/>
                </a:solidFill>
              </a:defRPr>
            </a:lvl1pPr>
            <a:lvl2pPr lvl="1">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2pPr>
            <a:lvl3pPr lvl="2">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3pPr>
            <a:lvl4pPr lvl="3">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4pPr>
            <a:lvl5pPr lvl="4">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5pPr>
            <a:lvl6pPr lvl="5">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6pPr>
            <a:lvl7pPr lvl="6">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7pPr>
            <a:lvl8pPr lvl="7">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8pPr>
            <a:lvl9pPr lvl="8">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9pPr>
          </a:lstStyle>
          <a:p>
            <a:endParaRPr/>
          </a:p>
        </p:txBody>
      </p:sp>
      <p:pic>
        <p:nvPicPr>
          <p:cNvPr id="2896" name="Google Shape;2896;p371"/>
          <p:cNvPicPr preferRelativeResize="0"/>
          <p:nvPr/>
        </p:nvPicPr>
        <p:blipFill>
          <a:blip r:embed="rId2">
            <a:alphaModFix/>
          </a:blip>
          <a:stretch>
            <a:fillRect/>
          </a:stretch>
        </p:blipFill>
        <p:spPr>
          <a:xfrm>
            <a:off x="826700" y="3907500"/>
            <a:ext cx="2326148" cy="495001"/>
          </a:xfrm>
          <a:prstGeom prst="rect">
            <a:avLst/>
          </a:prstGeom>
          <a:noFill/>
          <a:ln>
            <a:noFill/>
          </a:ln>
        </p:spPr>
      </p:pic>
      <p:sp>
        <p:nvSpPr>
          <p:cNvPr id="2897" name="Google Shape;2897;p371"/>
          <p:cNvSpPr txBox="1">
            <a:spLocks noGrp="1"/>
          </p:cNvSpPr>
          <p:nvPr>
            <p:ph type="subTitle" idx="1"/>
          </p:nvPr>
        </p:nvSpPr>
        <p:spPr>
          <a:xfrm>
            <a:off x="826700" y="796750"/>
            <a:ext cx="1393500" cy="501600"/>
          </a:xfrm>
          <a:prstGeom prst="rect">
            <a:avLst/>
          </a:prstGeom>
        </p:spPr>
        <p:txBody>
          <a:bodyPr spcFirstLastPara="1" wrap="square" lIns="0" tIns="0" rIns="228600" bIns="228600" anchor="t" anchorCtr="0">
            <a:noAutofit/>
          </a:bodyPr>
          <a:lstStyle>
            <a:lvl1pPr lv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1pPr>
            <a:lvl2pPr lvl="1">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2pPr>
            <a:lvl3pPr lvl="2">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3pPr>
            <a:lvl4pPr lvl="3">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4pPr>
            <a:lvl5pPr lvl="4">
              <a:lnSpc>
                <a:spcPct val="100000"/>
              </a:lnSpc>
              <a:spcBef>
                <a:spcPts val="0"/>
              </a:spcBef>
              <a:spcAft>
                <a:spcPts val="0"/>
              </a:spcAft>
              <a:buClr>
                <a:srgbClr val="000000"/>
              </a:buClr>
              <a:buSzPts val="800"/>
              <a:buNone/>
              <a:defRPr>
                <a:solidFill>
                  <a:srgbClr val="000000"/>
                </a:solidFill>
              </a:defRPr>
            </a:lvl5pPr>
            <a:lvl6pPr lvl="5">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6pPr>
            <a:lvl7pPr lvl="6">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7pPr>
            <a:lvl8pPr lvl="7">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8pPr>
            <a:lvl9pPr lvl="8">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9pPr>
          </a:lstStyle>
          <a:p>
            <a:endParaRPr/>
          </a:p>
        </p:txBody>
      </p:sp>
      <p:sp>
        <p:nvSpPr>
          <p:cNvPr id="2898" name="Google Shape;2898;p371"/>
          <p:cNvSpPr txBox="1">
            <a:spLocks noGrp="1"/>
          </p:cNvSpPr>
          <p:nvPr>
            <p:ph type="subTitle" idx="2"/>
          </p:nvPr>
        </p:nvSpPr>
        <p:spPr>
          <a:xfrm>
            <a:off x="2338675" y="796750"/>
            <a:ext cx="1422300" cy="501600"/>
          </a:xfrm>
          <a:prstGeom prst="rect">
            <a:avLst/>
          </a:prstGeom>
        </p:spPr>
        <p:txBody>
          <a:bodyPr spcFirstLastPara="1" wrap="square" lIns="0" tIns="0" rIns="228600" bIns="228600" anchor="t" anchorCtr="0">
            <a:noAutofit/>
          </a:bodyPr>
          <a:lstStyle>
            <a:lvl1pPr lv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1pPr>
            <a:lvl2pPr lvl="1">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2pPr>
            <a:lvl3pPr lvl="2">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3pPr>
            <a:lvl4pPr lvl="3">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4pPr>
            <a:lvl5pPr lvl="4">
              <a:lnSpc>
                <a:spcPct val="100000"/>
              </a:lnSpc>
              <a:spcBef>
                <a:spcPts val="0"/>
              </a:spcBef>
              <a:spcAft>
                <a:spcPts val="0"/>
              </a:spcAft>
              <a:buClr>
                <a:srgbClr val="000000"/>
              </a:buClr>
              <a:buSzPts val="800"/>
              <a:buNone/>
              <a:defRPr>
                <a:solidFill>
                  <a:srgbClr val="000000"/>
                </a:solidFill>
              </a:defRPr>
            </a:lvl5pPr>
            <a:lvl6pPr lvl="5">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6pPr>
            <a:lvl7pPr lvl="6">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7pPr>
            <a:lvl8pPr lvl="7">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8pPr>
            <a:lvl9pPr lvl="8">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9pPr>
          </a:lstStyle>
          <a:p>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01 Title B">
  <p:cSld name="TITLE_2_1_1_1_1">
    <p:bg>
      <p:bgPr>
        <a:solidFill>
          <a:schemeClr val="lt2"/>
        </a:solidFill>
        <a:effectLst/>
      </p:bgPr>
    </p:bg>
    <p:spTree>
      <p:nvGrpSpPr>
        <p:cNvPr id="1" name="Shape 2899"/>
        <p:cNvGrpSpPr/>
        <p:nvPr/>
      </p:nvGrpSpPr>
      <p:grpSpPr>
        <a:xfrm>
          <a:off x="0" y="0"/>
          <a:ext cx="0" cy="0"/>
          <a:chOff x="0" y="0"/>
          <a:chExt cx="0" cy="0"/>
        </a:xfrm>
      </p:grpSpPr>
      <p:sp>
        <p:nvSpPr>
          <p:cNvPr id="2900" name="Google Shape;2900;p372"/>
          <p:cNvSpPr/>
          <p:nvPr/>
        </p:nvSpPr>
        <p:spPr>
          <a:xfrm>
            <a:off x="0" y="4529650"/>
            <a:ext cx="9144000" cy="68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72"/>
          <p:cNvSpPr txBox="1">
            <a:spLocks noGrp="1"/>
          </p:cNvSpPr>
          <p:nvPr>
            <p:ph type="ctrTitle"/>
          </p:nvPr>
        </p:nvSpPr>
        <p:spPr>
          <a:xfrm>
            <a:off x="826700" y="1421500"/>
            <a:ext cx="7503300" cy="2369100"/>
          </a:xfrm>
          <a:prstGeom prst="rect">
            <a:avLst/>
          </a:prstGeom>
        </p:spPr>
        <p:txBody>
          <a:bodyPr spcFirstLastPara="1" wrap="square" lIns="0" tIns="0" rIns="228600" bIns="228600" anchor="t" anchorCtr="0">
            <a:noAutofit/>
          </a:bodyPr>
          <a:lstStyle>
            <a:lvl1pPr lvl="0">
              <a:lnSpc>
                <a:spcPct val="90000"/>
              </a:lnSpc>
              <a:spcBef>
                <a:spcPts val="0"/>
              </a:spcBef>
              <a:spcAft>
                <a:spcPts val="0"/>
              </a:spcAft>
              <a:buClr>
                <a:srgbClr val="000000"/>
              </a:buClr>
              <a:buSzPts val="4800"/>
              <a:buNone/>
              <a:defRPr sz="4800">
                <a:solidFill>
                  <a:srgbClr val="000000"/>
                </a:solidFill>
              </a:defRPr>
            </a:lvl1pPr>
            <a:lvl2pPr lvl="1">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2pPr>
            <a:lvl3pPr lvl="2">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3pPr>
            <a:lvl4pPr lvl="3">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4pPr>
            <a:lvl5pPr lvl="4">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5pPr>
            <a:lvl6pPr lvl="5">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6pPr>
            <a:lvl7pPr lvl="6">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7pPr>
            <a:lvl8pPr lvl="7">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8pPr>
            <a:lvl9pPr lvl="8">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9pPr>
          </a:lstStyle>
          <a:p>
            <a:endParaRPr/>
          </a:p>
        </p:txBody>
      </p:sp>
      <p:pic>
        <p:nvPicPr>
          <p:cNvPr id="2902" name="Google Shape;2902;p372"/>
          <p:cNvPicPr preferRelativeResize="0"/>
          <p:nvPr/>
        </p:nvPicPr>
        <p:blipFill>
          <a:blip r:embed="rId2">
            <a:alphaModFix/>
          </a:blip>
          <a:stretch>
            <a:fillRect/>
          </a:stretch>
        </p:blipFill>
        <p:spPr>
          <a:xfrm>
            <a:off x="826700" y="4697851"/>
            <a:ext cx="2115446" cy="322993"/>
          </a:xfrm>
          <a:prstGeom prst="rect">
            <a:avLst/>
          </a:prstGeom>
          <a:noFill/>
          <a:ln>
            <a:noFill/>
          </a:ln>
        </p:spPr>
      </p:pic>
      <p:sp>
        <p:nvSpPr>
          <p:cNvPr id="2903" name="Google Shape;2903;p372"/>
          <p:cNvSpPr txBox="1">
            <a:spLocks noGrp="1"/>
          </p:cNvSpPr>
          <p:nvPr>
            <p:ph type="subTitle" idx="1"/>
          </p:nvPr>
        </p:nvSpPr>
        <p:spPr>
          <a:xfrm>
            <a:off x="826700" y="796750"/>
            <a:ext cx="1393500" cy="501600"/>
          </a:xfrm>
          <a:prstGeom prst="rect">
            <a:avLst/>
          </a:prstGeom>
        </p:spPr>
        <p:txBody>
          <a:bodyPr spcFirstLastPara="1" wrap="square" lIns="0" tIns="0" rIns="228600" bIns="228600" anchor="t" anchorCtr="0">
            <a:noAutofit/>
          </a:bodyPr>
          <a:lstStyle>
            <a:lvl1pPr lv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1pPr>
            <a:lvl2pPr lvl="1">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2pPr>
            <a:lvl3pPr lvl="2">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3pPr>
            <a:lvl4pPr lvl="3">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4pPr>
            <a:lvl5pPr lvl="4">
              <a:lnSpc>
                <a:spcPct val="100000"/>
              </a:lnSpc>
              <a:spcBef>
                <a:spcPts val="0"/>
              </a:spcBef>
              <a:spcAft>
                <a:spcPts val="0"/>
              </a:spcAft>
              <a:buClr>
                <a:srgbClr val="000000"/>
              </a:buClr>
              <a:buSzPts val="800"/>
              <a:buNone/>
              <a:defRPr>
                <a:solidFill>
                  <a:srgbClr val="000000"/>
                </a:solidFill>
              </a:defRPr>
            </a:lvl5pPr>
            <a:lvl6pPr lvl="5">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6pPr>
            <a:lvl7pPr lvl="6">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7pPr>
            <a:lvl8pPr lvl="7">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8pPr>
            <a:lvl9pPr lvl="8">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9pPr>
          </a:lstStyle>
          <a:p>
            <a:endParaRPr/>
          </a:p>
        </p:txBody>
      </p:sp>
      <p:sp>
        <p:nvSpPr>
          <p:cNvPr id="2904" name="Google Shape;2904;p372"/>
          <p:cNvSpPr txBox="1">
            <a:spLocks noGrp="1"/>
          </p:cNvSpPr>
          <p:nvPr>
            <p:ph type="subTitle" idx="2"/>
          </p:nvPr>
        </p:nvSpPr>
        <p:spPr>
          <a:xfrm>
            <a:off x="2338675" y="796750"/>
            <a:ext cx="1422300" cy="501600"/>
          </a:xfrm>
          <a:prstGeom prst="rect">
            <a:avLst/>
          </a:prstGeom>
        </p:spPr>
        <p:txBody>
          <a:bodyPr spcFirstLastPara="1" wrap="square" lIns="0" tIns="0" rIns="228600" bIns="228600" anchor="t" anchorCtr="0">
            <a:noAutofit/>
          </a:bodyPr>
          <a:lstStyle>
            <a:lvl1pPr lv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1pPr>
            <a:lvl2pPr lvl="1">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2pPr>
            <a:lvl3pPr lvl="2">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3pPr>
            <a:lvl4pPr lvl="3">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4pPr>
            <a:lvl5pPr lvl="4">
              <a:lnSpc>
                <a:spcPct val="100000"/>
              </a:lnSpc>
              <a:spcBef>
                <a:spcPts val="0"/>
              </a:spcBef>
              <a:spcAft>
                <a:spcPts val="0"/>
              </a:spcAft>
              <a:buClr>
                <a:srgbClr val="000000"/>
              </a:buClr>
              <a:buSzPts val="800"/>
              <a:buNone/>
              <a:defRPr>
                <a:solidFill>
                  <a:srgbClr val="000000"/>
                </a:solidFill>
              </a:defRPr>
            </a:lvl5pPr>
            <a:lvl6pPr lvl="5">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6pPr>
            <a:lvl7pPr lvl="6">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7pPr>
            <a:lvl8pPr lvl="7">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8pPr>
            <a:lvl9pPr lvl="8">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9pPr>
          </a:lstStyle>
          <a:p>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02 List">
  <p:cSld name="TITLE_2_1_1_1_2">
    <p:bg>
      <p:bgPr>
        <a:solidFill>
          <a:schemeClr val="lt2"/>
        </a:solidFill>
        <a:effectLst/>
      </p:bgPr>
    </p:bg>
    <p:spTree>
      <p:nvGrpSpPr>
        <p:cNvPr id="1" name="Shape 2905"/>
        <p:cNvGrpSpPr/>
        <p:nvPr/>
      </p:nvGrpSpPr>
      <p:grpSpPr>
        <a:xfrm>
          <a:off x="0" y="0"/>
          <a:ext cx="0" cy="0"/>
          <a:chOff x="0" y="0"/>
          <a:chExt cx="0" cy="0"/>
        </a:xfrm>
      </p:grpSpPr>
      <p:sp>
        <p:nvSpPr>
          <p:cNvPr id="2906" name="Google Shape;2906;p373"/>
          <p:cNvSpPr/>
          <p:nvPr/>
        </p:nvSpPr>
        <p:spPr>
          <a:xfrm>
            <a:off x="0" y="0"/>
            <a:ext cx="4510500" cy="5212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73"/>
          <p:cNvSpPr txBox="1">
            <a:spLocks noGrp="1"/>
          </p:cNvSpPr>
          <p:nvPr>
            <p:ph type="ctrTitle"/>
          </p:nvPr>
        </p:nvSpPr>
        <p:spPr>
          <a:xfrm>
            <a:off x="425725" y="1298350"/>
            <a:ext cx="2937600" cy="24885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rgbClr val="000000"/>
              </a:buClr>
              <a:buSzPts val="1600"/>
              <a:buAutoNum type="arabicPeriod"/>
              <a:defRPr sz="1600">
                <a:solidFill>
                  <a:srgbClr val="000000"/>
                </a:solidFill>
              </a:defRPr>
            </a:lvl1pPr>
            <a:lvl2pPr lvl="1">
              <a:lnSpc>
                <a:spcPct val="87000"/>
              </a:lnSpc>
              <a:spcBef>
                <a:spcPts val="0"/>
              </a:spcBef>
              <a:spcAft>
                <a:spcPts val="0"/>
              </a:spcAft>
              <a:buClr>
                <a:srgbClr val="000000"/>
              </a:buClr>
              <a:buSzPts val="3600"/>
              <a:buFont typeface="Poppins"/>
              <a:buAutoNum type="alphaLcPeriod"/>
              <a:defRPr sz="3600" b="1">
                <a:solidFill>
                  <a:srgbClr val="000000"/>
                </a:solidFill>
                <a:latin typeface="Poppins"/>
                <a:ea typeface="Poppins"/>
                <a:cs typeface="Poppins"/>
                <a:sym typeface="Poppins"/>
              </a:defRPr>
            </a:lvl2pPr>
            <a:lvl3pPr lvl="2">
              <a:lnSpc>
                <a:spcPct val="87000"/>
              </a:lnSpc>
              <a:spcBef>
                <a:spcPts val="0"/>
              </a:spcBef>
              <a:spcAft>
                <a:spcPts val="0"/>
              </a:spcAft>
              <a:buClr>
                <a:srgbClr val="000000"/>
              </a:buClr>
              <a:buSzPts val="3600"/>
              <a:buFont typeface="Poppins"/>
              <a:buAutoNum type="romanLcPeriod"/>
              <a:defRPr sz="3600" b="1">
                <a:solidFill>
                  <a:srgbClr val="000000"/>
                </a:solidFill>
                <a:latin typeface="Poppins"/>
                <a:ea typeface="Poppins"/>
                <a:cs typeface="Poppins"/>
                <a:sym typeface="Poppins"/>
              </a:defRPr>
            </a:lvl3pPr>
            <a:lvl4pPr lvl="3">
              <a:lnSpc>
                <a:spcPct val="87000"/>
              </a:lnSpc>
              <a:spcBef>
                <a:spcPts val="0"/>
              </a:spcBef>
              <a:spcAft>
                <a:spcPts val="0"/>
              </a:spcAft>
              <a:buClr>
                <a:srgbClr val="000000"/>
              </a:buClr>
              <a:buSzPts val="3600"/>
              <a:buFont typeface="Poppins"/>
              <a:buAutoNum type="arabicPeriod"/>
              <a:defRPr sz="3600" b="1">
                <a:solidFill>
                  <a:srgbClr val="000000"/>
                </a:solidFill>
                <a:latin typeface="Poppins"/>
                <a:ea typeface="Poppins"/>
                <a:cs typeface="Poppins"/>
                <a:sym typeface="Poppins"/>
              </a:defRPr>
            </a:lvl4pPr>
            <a:lvl5pPr lvl="4">
              <a:lnSpc>
                <a:spcPct val="87000"/>
              </a:lnSpc>
              <a:spcBef>
                <a:spcPts val="0"/>
              </a:spcBef>
              <a:spcAft>
                <a:spcPts val="0"/>
              </a:spcAft>
              <a:buClr>
                <a:srgbClr val="000000"/>
              </a:buClr>
              <a:buSzPts val="3600"/>
              <a:buFont typeface="Poppins"/>
              <a:buAutoNum type="alphaLcPeriod"/>
              <a:defRPr sz="3600" b="1">
                <a:solidFill>
                  <a:srgbClr val="000000"/>
                </a:solidFill>
                <a:latin typeface="Poppins"/>
                <a:ea typeface="Poppins"/>
                <a:cs typeface="Poppins"/>
                <a:sym typeface="Poppins"/>
              </a:defRPr>
            </a:lvl5pPr>
            <a:lvl6pPr lvl="5">
              <a:lnSpc>
                <a:spcPct val="87000"/>
              </a:lnSpc>
              <a:spcBef>
                <a:spcPts val="0"/>
              </a:spcBef>
              <a:spcAft>
                <a:spcPts val="0"/>
              </a:spcAft>
              <a:buClr>
                <a:srgbClr val="000000"/>
              </a:buClr>
              <a:buSzPts val="3600"/>
              <a:buFont typeface="Poppins"/>
              <a:buAutoNum type="romanLcPeriod"/>
              <a:defRPr sz="3600" b="1">
                <a:solidFill>
                  <a:srgbClr val="000000"/>
                </a:solidFill>
                <a:latin typeface="Poppins"/>
                <a:ea typeface="Poppins"/>
                <a:cs typeface="Poppins"/>
                <a:sym typeface="Poppins"/>
              </a:defRPr>
            </a:lvl6pPr>
            <a:lvl7pPr lvl="6">
              <a:lnSpc>
                <a:spcPct val="87000"/>
              </a:lnSpc>
              <a:spcBef>
                <a:spcPts val="0"/>
              </a:spcBef>
              <a:spcAft>
                <a:spcPts val="0"/>
              </a:spcAft>
              <a:buClr>
                <a:srgbClr val="000000"/>
              </a:buClr>
              <a:buSzPts val="3600"/>
              <a:buFont typeface="Poppins"/>
              <a:buAutoNum type="arabicPeriod"/>
              <a:defRPr sz="3600" b="1">
                <a:solidFill>
                  <a:srgbClr val="000000"/>
                </a:solidFill>
                <a:latin typeface="Poppins"/>
                <a:ea typeface="Poppins"/>
                <a:cs typeface="Poppins"/>
                <a:sym typeface="Poppins"/>
              </a:defRPr>
            </a:lvl7pPr>
            <a:lvl8pPr lvl="7">
              <a:lnSpc>
                <a:spcPct val="87000"/>
              </a:lnSpc>
              <a:spcBef>
                <a:spcPts val="0"/>
              </a:spcBef>
              <a:spcAft>
                <a:spcPts val="0"/>
              </a:spcAft>
              <a:buClr>
                <a:srgbClr val="000000"/>
              </a:buClr>
              <a:buSzPts val="3600"/>
              <a:buFont typeface="Poppins"/>
              <a:buAutoNum type="alphaLcPeriod"/>
              <a:defRPr sz="3600" b="1">
                <a:solidFill>
                  <a:srgbClr val="000000"/>
                </a:solidFill>
                <a:latin typeface="Poppins"/>
                <a:ea typeface="Poppins"/>
                <a:cs typeface="Poppins"/>
                <a:sym typeface="Poppins"/>
              </a:defRPr>
            </a:lvl8pPr>
            <a:lvl9pPr lvl="8">
              <a:lnSpc>
                <a:spcPct val="87000"/>
              </a:lnSpc>
              <a:spcBef>
                <a:spcPts val="0"/>
              </a:spcBef>
              <a:spcAft>
                <a:spcPts val="0"/>
              </a:spcAft>
              <a:buClr>
                <a:srgbClr val="000000"/>
              </a:buClr>
              <a:buSzPts val="3600"/>
              <a:buFont typeface="Poppins"/>
              <a:buAutoNum type="romanLcPeriod"/>
              <a:defRPr sz="3600" b="1">
                <a:solidFill>
                  <a:srgbClr val="000000"/>
                </a:solidFill>
                <a:latin typeface="Poppins"/>
                <a:ea typeface="Poppins"/>
                <a:cs typeface="Poppins"/>
                <a:sym typeface="Poppins"/>
              </a:defRPr>
            </a:lvl9pPr>
          </a:lstStyle>
          <a:p>
            <a:endParaRPr/>
          </a:p>
        </p:txBody>
      </p:sp>
      <p:sp>
        <p:nvSpPr>
          <p:cNvPr id="2908" name="Google Shape;2908;p373"/>
          <p:cNvSpPr txBox="1">
            <a:spLocks noGrp="1"/>
          </p:cNvSpPr>
          <p:nvPr>
            <p:ph type="subTitle" idx="1"/>
          </p:nvPr>
        </p:nvSpPr>
        <p:spPr>
          <a:xfrm>
            <a:off x="425725" y="796750"/>
            <a:ext cx="2937600" cy="501600"/>
          </a:xfrm>
          <a:prstGeom prst="rect">
            <a:avLst/>
          </a:prstGeom>
        </p:spPr>
        <p:txBody>
          <a:bodyPr spcFirstLastPara="1" wrap="square" lIns="0" tIns="0" rIns="228600" bIns="228600" anchor="t" anchorCtr="0">
            <a:noAutofit/>
          </a:bodyPr>
          <a:lstStyle>
            <a:lvl1pPr lv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1pPr>
            <a:lvl2pPr lvl="1">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2pPr>
            <a:lvl3pPr lvl="2">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3pPr>
            <a:lvl4pPr lvl="3">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4pPr>
            <a:lvl5pPr lvl="4">
              <a:lnSpc>
                <a:spcPct val="100000"/>
              </a:lnSpc>
              <a:spcBef>
                <a:spcPts val="0"/>
              </a:spcBef>
              <a:spcAft>
                <a:spcPts val="0"/>
              </a:spcAft>
              <a:buClr>
                <a:srgbClr val="000000"/>
              </a:buClr>
              <a:buSzPts val="800"/>
              <a:buNone/>
              <a:defRPr>
                <a:solidFill>
                  <a:srgbClr val="000000"/>
                </a:solidFill>
              </a:defRPr>
            </a:lvl5pPr>
            <a:lvl6pPr lvl="5">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6pPr>
            <a:lvl7pPr lvl="6">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7pPr>
            <a:lvl8pPr lvl="7">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8pPr>
            <a:lvl9pPr lvl="8">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9pPr>
          </a:lstStyle>
          <a:p>
            <a:endParaRPr/>
          </a:p>
        </p:txBody>
      </p:sp>
      <p:pic>
        <p:nvPicPr>
          <p:cNvPr id="2909" name="Google Shape;2909;p373"/>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2910" name="Google Shape;2910;p373"/>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911" name="Google Shape;2911;p373"/>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04 Divider">
  <p:cSld name="TITLE_1_1_1_1_1_2_4_1">
    <p:bg>
      <p:bgPr>
        <a:solidFill>
          <a:schemeClr val="accent4"/>
        </a:solidFill>
        <a:effectLst/>
      </p:bgPr>
    </p:bg>
    <p:spTree>
      <p:nvGrpSpPr>
        <p:cNvPr id="1" name="Shape 2912"/>
        <p:cNvGrpSpPr/>
        <p:nvPr/>
      </p:nvGrpSpPr>
      <p:grpSpPr>
        <a:xfrm>
          <a:off x="0" y="0"/>
          <a:ext cx="0" cy="0"/>
          <a:chOff x="0" y="0"/>
          <a:chExt cx="0" cy="0"/>
        </a:xfrm>
      </p:grpSpPr>
      <p:sp>
        <p:nvSpPr>
          <p:cNvPr id="2913" name="Google Shape;2913;p374"/>
          <p:cNvSpPr txBox="1">
            <a:spLocks noGrp="1"/>
          </p:cNvSpPr>
          <p:nvPr>
            <p:ph type="ctrTitle"/>
          </p:nvPr>
        </p:nvSpPr>
        <p:spPr>
          <a:xfrm>
            <a:off x="826700" y="2041050"/>
            <a:ext cx="7476900" cy="2469900"/>
          </a:xfrm>
          <a:prstGeom prst="rect">
            <a:avLst/>
          </a:prstGeom>
        </p:spPr>
        <p:txBody>
          <a:bodyPr spcFirstLastPara="1" wrap="square" lIns="0" tIns="0" rIns="228600" bIns="0" anchor="b" anchorCtr="0">
            <a:noAutofit/>
          </a:bodyPr>
          <a:lstStyle>
            <a:lvl1pPr lvl="0">
              <a:lnSpc>
                <a:spcPct val="100000"/>
              </a:lnSpc>
              <a:spcBef>
                <a:spcPts val="0"/>
              </a:spcBef>
              <a:spcAft>
                <a:spcPts val="0"/>
              </a:spcAft>
              <a:buClr>
                <a:schemeClr val="lt2"/>
              </a:buClr>
              <a:buSzPts val="6000"/>
              <a:buNone/>
              <a:defRPr sz="6000">
                <a:solidFill>
                  <a:schemeClr val="lt2"/>
                </a:solidFill>
              </a:defRPr>
            </a:lvl1pPr>
            <a:lvl2pPr lvl="1">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2pPr>
            <a:lvl3pPr lvl="2">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3pPr>
            <a:lvl4pPr lvl="3">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4pPr>
            <a:lvl5pPr lvl="4">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5pPr>
            <a:lvl6pPr lvl="5">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6pPr>
            <a:lvl7pPr lvl="6">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7pPr>
            <a:lvl8pPr lvl="7">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8pPr>
            <a:lvl9pPr lvl="8">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9pPr>
          </a:lstStyle>
          <a:p>
            <a:endParaRPr/>
          </a:p>
        </p:txBody>
      </p:sp>
      <p:sp>
        <p:nvSpPr>
          <p:cNvPr id="2914" name="Google Shape;2914;p374"/>
          <p:cNvSpPr txBox="1">
            <a:spLocks noGrp="1"/>
          </p:cNvSpPr>
          <p:nvPr>
            <p:ph type="subTitle" idx="1"/>
          </p:nvPr>
        </p:nvSpPr>
        <p:spPr>
          <a:xfrm>
            <a:off x="826700" y="796750"/>
            <a:ext cx="2170500" cy="1123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1pPr>
            <a:lvl2pPr lvl="1">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2pPr>
            <a:lvl3pPr lvl="2">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3pPr>
            <a:lvl4pPr lvl="3">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4pPr>
            <a:lvl5pPr lvl="4">
              <a:lnSpc>
                <a:spcPct val="115000"/>
              </a:lnSpc>
              <a:spcBef>
                <a:spcPts val="0"/>
              </a:spcBef>
              <a:spcAft>
                <a:spcPts val="0"/>
              </a:spcAft>
              <a:buClr>
                <a:schemeClr val="accent5"/>
              </a:buClr>
              <a:buSzPts val="800"/>
              <a:buNone/>
              <a:defRPr>
                <a:solidFill>
                  <a:schemeClr val="accent5"/>
                </a:solidFill>
              </a:defRPr>
            </a:lvl5pPr>
            <a:lvl6pPr lvl="5">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6pPr>
            <a:lvl7pPr lvl="6">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7pPr>
            <a:lvl8pPr lvl="7">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8pPr>
            <a:lvl9pPr lvl="8">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9pPr>
          </a:lstStyle>
          <a:p>
            <a:endParaRPr/>
          </a:p>
        </p:txBody>
      </p:sp>
      <p:pic>
        <p:nvPicPr>
          <p:cNvPr id="2915" name="Google Shape;2915;p374"/>
          <p:cNvPicPr preferRelativeResize="0"/>
          <p:nvPr/>
        </p:nvPicPr>
        <p:blipFill>
          <a:blip r:embed="rId2">
            <a:alphaModFix/>
          </a:blip>
          <a:stretch>
            <a:fillRect/>
          </a:stretch>
        </p:blipFill>
        <p:spPr>
          <a:xfrm>
            <a:off x="8414800" y="4920396"/>
            <a:ext cx="344729" cy="221787"/>
          </a:xfrm>
          <a:prstGeom prst="rect">
            <a:avLst/>
          </a:prstGeom>
          <a:noFill/>
          <a:ln>
            <a:noFill/>
          </a:ln>
        </p:spPr>
      </p:pic>
      <p:sp>
        <p:nvSpPr>
          <p:cNvPr id="2916" name="Google Shape;2916;p374"/>
          <p:cNvSpPr txBox="1"/>
          <p:nvPr/>
        </p:nvSpPr>
        <p:spPr>
          <a:xfrm>
            <a:off x="8414800" y="4920400"/>
            <a:ext cx="606300" cy="227700"/>
          </a:xfrm>
          <a:prstGeom prst="rect">
            <a:avLst/>
          </a:prstGeom>
          <a:noFill/>
          <a:ln>
            <a:noFill/>
          </a:ln>
        </p:spPr>
        <p:txBody>
          <a:bodyPr spcFirstLastPara="1" wrap="square" lIns="68875" tIns="68875" rIns="68875" bIns="68875" anchor="ctr" anchorCtr="0">
            <a:noAutofit/>
          </a:bodyPr>
          <a:lstStyle/>
          <a:p>
            <a:pPr marL="0" lvl="0" indent="0" algn="r" rtl="0">
              <a:spcBef>
                <a:spcPts val="0"/>
              </a:spcBef>
              <a:spcAft>
                <a:spcPts val="0"/>
              </a:spcAft>
              <a:buNone/>
            </a:pPr>
            <a:fld id="{00000000-1234-1234-1234-123412341234}" type="slidenum">
              <a:rPr lang="en" sz="500">
                <a:latin typeface="Roboto Mono"/>
                <a:ea typeface="Roboto Mono"/>
                <a:cs typeface="Roboto Mono"/>
                <a:sym typeface="Roboto Mono"/>
              </a:rPr>
              <a:t>‹#›</a:t>
            </a:fld>
            <a:endParaRPr sz="500">
              <a:latin typeface="Roboto Mono"/>
              <a:ea typeface="Roboto Mono"/>
              <a:cs typeface="Roboto Mono"/>
              <a:sym typeface="Roboto Mono"/>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05 XL Headline">
  <p:cSld name="TITLE_1_1_1_1_1_2_4_2">
    <p:bg>
      <p:bgPr>
        <a:solidFill>
          <a:schemeClr val="accent2"/>
        </a:solidFill>
        <a:effectLst/>
      </p:bgPr>
    </p:bg>
    <p:spTree>
      <p:nvGrpSpPr>
        <p:cNvPr id="1" name="Shape 2917"/>
        <p:cNvGrpSpPr/>
        <p:nvPr/>
      </p:nvGrpSpPr>
      <p:grpSpPr>
        <a:xfrm>
          <a:off x="0" y="0"/>
          <a:ext cx="0" cy="0"/>
          <a:chOff x="0" y="0"/>
          <a:chExt cx="0" cy="0"/>
        </a:xfrm>
      </p:grpSpPr>
      <p:sp>
        <p:nvSpPr>
          <p:cNvPr id="2918" name="Google Shape;2918;p375"/>
          <p:cNvSpPr txBox="1">
            <a:spLocks noGrp="1"/>
          </p:cNvSpPr>
          <p:nvPr>
            <p:ph type="ctrTitle"/>
          </p:nvPr>
        </p:nvSpPr>
        <p:spPr>
          <a:xfrm>
            <a:off x="826700" y="796750"/>
            <a:ext cx="5212500" cy="3612300"/>
          </a:xfrm>
          <a:prstGeom prst="rect">
            <a:avLst/>
          </a:prstGeom>
        </p:spPr>
        <p:txBody>
          <a:bodyPr spcFirstLastPara="1" wrap="square" lIns="0" tIns="0" rIns="228600" bIns="0" anchor="t" anchorCtr="0">
            <a:noAutofit/>
          </a:bodyPr>
          <a:lstStyle>
            <a:lvl1pPr lvl="0">
              <a:lnSpc>
                <a:spcPct val="85000"/>
              </a:lnSpc>
              <a:spcBef>
                <a:spcPts val="0"/>
              </a:spcBef>
              <a:spcAft>
                <a:spcPts val="0"/>
              </a:spcAft>
              <a:buSzPts val="7200"/>
              <a:buFont typeface="Poppins ExtraBold"/>
              <a:buNone/>
              <a:defRPr sz="7200">
                <a:latin typeface="Poppins ExtraBold"/>
                <a:ea typeface="Poppins ExtraBold"/>
                <a:cs typeface="Poppins ExtraBold"/>
                <a:sym typeface="Poppins ExtraBold"/>
              </a:defRPr>
            </a:lvl1pPr>
            <a:lvl2pPr lvl="1">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2pPr>
            <a:lvl3pPr lvl="2">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3pPr>
            <a:lvl4pPr lvl="3">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4pPr>
            <a:lvl5pPr lvl="4">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5pPr>
            <a:lvl6pPr lvl="5">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6pPr>
            <a:lvl7pPr lvl="6">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7pPr>
            <a:lvl8pPr lvl="7">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8pPr>
            <a:lvl9pPr lvl="8">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9pPr>
          </a:lstStyle>
          <a:p>
            <a:endParaRPr/>
          </a:p>
        </p:txBody>
      </p:sp>
      <p:sp>
        <p:nvSpPr>
          <p:cNvPr id="2919" name="Google Shape;2919;p375"/>
          <p:cNvSpPr txBox="1">
            <a:spLocks noGrp="1"/>
          </p:cNvSpPr>
          <p:nvPr>
            <p:ph type="subTitle" idx="1"/>
          </p:nvPr>
        </p:nvSpPr>
        <p:spPr>
          <a:xfrm>
            <a:off x="6157675" y="796750"/>
            <a:ext cx="2159700" cy="3714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pic>
        <p:nvPicPr>
          <p:cNvPr id="2920" name="Google Shape;2920;p375"/>
          <p:cNvPicPr preferRelativeResize="0"/>
          <p:nvPr/>
        </p:nvPicPr>
        <p:blipFill>
          <a:blip r:embed="rId2">
            <a:alphaModFix/>
          </a:blip>
          <a:stretch>
            <a:fillRect/>
          </a:stretch>
        </p:blipFill>
        <p:spPr>
          <a:xfrm>
            <a:off x="8414800" y="4920396"/>
            <a:ext cx="344729" cy="221787"/>
          </a:xfrm>
          <a:prstGeom prst="rect">
            <a:avLst/>
          </a:prstGeom>
          <a:noFill/>
          <a:ln>
            <a:noFill/>
          </a:ln>
        </p:spPr>
      </p:pic>
      <p:sp>
        <p:nvSpPr>
          <p:cNvPr id="2921" name="Google Shape;2921;p375"/>
          <p:cNvSpPr txBox="1"/>
          <p:nvPr/>
        </p:nvSpPr>
        <p:spPr>
          <a:xfrm>
            <a:off x="8414800" y="4920400"/>
            <a:ext cx="606300" cy="227700"/>
          </a:xfrm>
          <a:prstGeom prst="rect">
            <a:avLst/>
          </a:prstGeom>
          <a:noFill/>
          <a:ln>
            <a:noFill/>
          </a:ln>
        </p:spPr>
        <p:txBody>
          <a:bodyPr spcFirstLastPara="1" wrap="square" lIns="68875" tIns="68875" rIns="68875" bIns="68875" anchor="ctr" anchorCtr="0">
            <a:noAutofit/>
          </a:bodyPr>
          <a:lstStyle/>
          <a:p>
            <a:pPr marL="0" lvl="0" indent="0" algn="r" rtl="0">
              <a:spcBef>
                <a:spcPts val="0"/>
              </a:spcBef>
              <a:spcAft>
                <a:spcPts val="0"/>
              </a:spcAft>
              <a:buNone/>
            </a:pPr>
            <a:fld id="{00000000-1234-1234-1234-123412341234}" type="slidenum">
              <a:rPr lang="en" sz="500">
                <a:latin typeface="Roboto Mono"/>
                <a:ea typeface="Roboto Mono"/>
                <a:cs typeface="Roboto Mono"/>
                <a:sym typeface="Roboto Mono"/>
              </a:rPr>
              <a:t>‹#›</a:t>
            </a:fld>
            <a:endParaRPr sz="500">
              <a:latin typeface="Roboto Mono"/>
              <a:ea typeface="Roboto Mono"/>
              <a:cs typeface="Roboto Mono"/>
              <a:sym typeface="Roboto Mono"/>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LO 2 w BG">
  <p:cSld name="TITLE_1_1_1_1_1_3_2_1_1">
    <p:bg>
      <p:bgPr>
        <a:solidFill>
          <a:schemeClr val="lt1"/>
        </a:solidFill>
        <a:effectLst/>
      </p:bgPr>
    </p:bg>
    <p:spTree>
      <p:nvGrpSpPr>
        <p:cNvPr id="1" name="Shape 2922"/>
        <p:cNvGrpSpPr/>
        <p:nvPr/>
      </p:nvGrpSpPr>
      <p:grpSpPr>
        <a:xfrm>
          <a:off x="0" y="0"/>
          <a:ext cx="0" cy="0"/>
          <a:chOff x="0" y="0"/>
          <a:chExt cx="0" cy="0"/>
        </a:xfrm>
      </p:grpSpPr>
      <p:sp>
        <p:nvSpPr>
          <p:cNvPr id="2923" name="Google Shape;2923;p376"/>
          <p:cNvSpPr/>
          <p:nvPr/>
        </p:nvSpPr>
        <p:spPr>
          <a:xfrm>
            <a:off x="0" y="0"/>
            <a:ext cx="45105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76"/>
          <p:cNvSpPr txBox="1">
            <a:spLocks noGrp="1"/>
          </p:cNvSpPr>
          <p:nvPr>
            <p:ph type="subTitle" idx="1"/>
          </p:nvPr>
        </p:nvSpPr>
        <p:spPr>
          <a:xfrm>
            <a:off x="425725" y="2041050"/>
            <a:ext cx="2934300" cy="2367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600"/>
              <a:buFont typeface="Poppins Light"/>
              <a:buNone/>
              <a:defRPr sz="16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2pPr>
            <a:lvl3pPr lvl="2">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3pPr>
            <a:lvl4pPr lvl="3">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4pPr>
            <a:lvl5pPr lvl="4">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5pPr>
            <a:lvl6pPr lvl="5">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6pPr>
            <a:lvl7pPr lvl="6">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7pPr>
            <a:lvl8pPr lvl="7">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8pPr>
            <a:lvl9pPr lvl="8">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9pPr>
          </a:lstStyle>
          <a:p>
            <a:endParaRPr/>
          </a:p>
        </p:txBody>
      </p:sp>
      <p:pic>
        <p:nvPicPr>
          <p:cNvPr id="2925" name="Google Shape;2925;p376"/>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2926" name="Google Shape;2926;p376"/>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927" name="Google Shape;2927;p376"/>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2928" name="Google Shape;2928;p376"/>
          <p:cNvSpPr txBox="1">
            <a:spLocks noGrp="1"/>
          </p:cNvSpPr>
          <p:nvPr>
            <p:ph type="ctrTitle"/>
          </p:nvPr>
        </p:nvSpPr>
        <p:spPr>
          <a:xfrm>
            <a:off x="425725" y="520000"/>
            <a:ext cx="3684900" cy="778200"/>
          </a:xfrm>
          <a:prstGeom prst="rect">
            <a:avLst/>
          </a:prstGeom>
        </p:spPr>
        <p:txBody>
          <a:bodyPr spcFirstLastPara="1" wrap="square" lIns="0" tIns="0" rIns="228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2929" name="Google Shape;2929;p376"/>
          <p:cNvSpPr txBox="1">
            <a:spLocks noGrp="1"/>
          </p:cNvSpPr>
          <p:nvPr>
            <p:ph type="subTitle" idx="2"/>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LO 2B w BG">
  <p:cSld name="TITLE_1_1_1_1_1_3_2_1_1_1">
    <p:bg>
      <p:bgPr>
        <a:solidFill>
          <a:schemeClr val="lt1"/>
        </a:solidFill>
        <a:effectLst/>
      </p:bgPr>
    </p:bg>
    <p:spTree>
      <p:nvGrpSpPr>
        <p:cNvPr id="1" name="Shape 2930"/>
        <p:cNvGrpSpPr/>
        <p:nvPr/>
      </p:nvGrpSpPr>
      <p:grpSpPr>
        <a:xfrm>
          <a:off x="0" y="0"/>
          <a:ext cx="0" cy="0"/>
          <a:chOff x="0" y="0"/>
          <a:chExt cx="0" cy="0"/>
        </a:xfrm>
      </p:grpSpPr>
      <p:sp>
        <p:nvSpPr>
          <p:cNvPr id="2931" name="Google Shape;2931;p377"/>
          <p:cNvSpPr/>
          <p:nvPr/>
        </p:nvSpPr>
        <p:spPr>
          <a:xfrm>
            <a:off x="0" y="0"/>
            <a:ext cx="45105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77"/>
          <p:cNvSpPr txBox="1">
            <a:spLocks noGrp="1"/>
          </p:cNvSpPr>
          <p:nvPr>
            <p:ph type="subTitle" idx="1"/>
          </p:nvPr>
        </p:nvSpPr>
        <p:spPr>
          <a:xfrm>
            <a:off x="425725" y="2041050"/>
            <a:ext cx="1393500" cy="2367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2933" name="Google Shape;2933;p377"/>
          <p:cNvSpPr txBox="1">
            <a:spLocks noGrp="1"/>
          </p:cNvSpPr>
          <p:nvPr>
            <p:ph type="subTitle" idx="2"/>
          </p:nvPr>
        </p:nvSpPr>
        <p:spPr>
          <a:xfrm>
            <a:off x="1929175" y="2041050"/>
            <a:ext cx="1435500" cy="2367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pic>
        <p:nvPicPr>
          <p:cNvPr id="2934" name="Google Shape;2934;p377"/>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2935" name="Google Shape;2935;p377"/>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936" name="Google Shape;2936;p377"/>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2937" name="Google Shape;2937;p377"/>
          <p:cNvSpPr txBox="1">
            <a:spLocks noGrp="1"/>
          </p:cNvSpPr>
          <p:nvPr>
            <p:ph type="ctrTitle"/>
          </p:nvPr>
        </p:nvSpPr>
        <p:spPr>
          <a:xfrm>
            <a:off x="425725" y="520000"/>
            <a:ext cx="3684900" cy="778200"/>
          </a:xfrm>
          <a:prstGeom prst="rect">
            <a:avLst/>
          </a:prstGeom>
        </p:spPr>
        <p:txBody>
          <a:bodyPr spcFirstLastPara="1" wrap="square" lIns="0" tIns="0" rIns="228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2938" name="Google Shape;2938;p377"/>
          <p:cNvSpPr txBox="1">
            <a:spLocks noGrp="1"/>
          </p:cNvSpPr>
          <p:nvPr>
            <p:ph type="subTitle" idx="3"/>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LO 3">
  <p:cSld name="TITLE_1_1_1_1_1_3_2_1_1_1_1">
    <p:bg>
      <p:bgPr>
        <a:solidFill>
          <a:schemeClr val="lt2"/>
        </a:solidFill>
        <a:effectLst/>
      </p:bgPr>
    </p:bg>
    <p:spTree>
      <p:nvGrpSpPr>
        <p:cNvPr id="1" name="Shape 2939"/>
        <p:cNvGrpSpPr/>
        <p:nvPr/>
      </p:nvGrpSpPr>
      <p:grpSpPr>
        <a:xfrm>
          <a:off x="0" y="0"/>
          <a:ext cx="0" cy="0"/>
          <a:chOff x="0" y="0"/>
          <a:chExt cx="0" cy="0"/>
        </a:xfrm>
      </p:grpSpPr>
      <p:sp>
        <p:nvSpPr>
          <p:cNvPr id="2940" name="Google Shape;2940;p378"/>
          <p:cNvSpPr txBox="1">
            <a:spLocks noGrp="1"/>
          </p:cNvSpPr>
          <p:nvPr>
            <p:ph type="subTitle" idx="1"/>
          </p:nvPr>
        </p:nvSpPr>
        <p:spPr>
          <a:xfrm>
            <a:off x="425725" y="2041050"/>
            <a:ext cx="2134800" cy="2367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2941" name="Google Shape;2941;p378"/>
          <p:cNvSpPr txBox="1">
            <a:spLocks noGrp="1"/>
          </p:cNvSpPr>
          <p:nvPr>
            <p:ph type="subTitle" idx="2"/>
          </p:nvPr>
        </p:nvSpPr>
        <p:spPr>
          <a:xfrm>
            <a:off x="3195550" y="2041050"/>
            <a:ext cx="2152800" cy="2367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2942" name="Google Shape;2942;p378"/>
          <p:cNvSpPr txBox="1">
            <a:spLocks noGrp="1"/>
          </p:cNvSpPr>
          <p:nvPr>
            <p:ph type="subTitle" idx="3"/>
          </p:nvPr>
        </p:nvSpPr>
        <p:spPr>
          <a:xfrm>
            <a:off x="5983375" y="2041050"/>
            <a:ext cx="2167800" cy="2367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pic>
        <p:nvPicPr>
          <p:cNvPr id="2943" name="Google Shape;2943;p378"/>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2944" name="Google Shape;2944;p378"/>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945" name="Google Shape;2945;p378"/>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2946" name="Google Shape;2946;p378"/>
          <p:cNvSpPr txBox="1">
            <a:spLocks noGrp="1"/>
          </p:cNvSpPr>
          <p:nvPr>
            <p:ph type="ctrTitle"/>
          </p:nvPr>
        </p:nvSpPr>
        <p:spPr>
          <a:xfrm>
            <a:off x="425725" y="520000"/>
            <a:ext cx="3684900" cy="778200"/>
          </a:xfrm>
          <a:prstGeom prst="rect">
            <a:avLst/>
          </a:prstGeom>
        </p:spPr>
        <p:txBody>
          <a:bodyPr spcFirstLastPara="1" wrap="square" lIns="0" tIns="0" rIns="228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2947" name="Google Shape;2947;p378"/>
          <p:cNvSpPr txBox="1">
            <a:spLocks noGrp="1"/>
          </p:cNvSpPr>
          <p:nvPr>
            <p:ph type="subTitle" idx="4"/>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dk1"/>
        </a:solidFill>
        <a:effectLst/>
      </p:bgPr>
    </p:bg>
    <p:spTree>
      <p:nvGrpSpPr>
        <p:cNvPr id="1" name="Shape 240"/>
        <p:cNvGrpSpPr/>
        <p:nvPr/>
      </p:nvGrpSpPr>
      <p:grpSpPr>
        <a:xfrm>
          <a:off x="0" y="0"/>
          <a:ext cx="0" cy="0"/>
          <a:chOff x="0" y="0"/>
          <a:chExt cx="0" cy="0"/>
        </a:xfrm>
      </p:grpSpPr>
      <p:pic>
        <p:nvPicPr>
          <p:cNvPr id="241" name="Google Shape;241;p39"/>
          <p:cNvPicPr preferRelativeResize="0"/>
          <p:nvPr/>
        </p:nvPicPr>
        <p:blipFill>
          <a:blip r:embed="rId2">
            <a:alphaModFix/>
          </a:blip>
          <a:stretch>
            <a:fillRect/>
          </a:stretch>
        </p:blipFill>
        <p:spPr>
          <a:xfrm>
            <a:off x="115675" y="4923212"/>
            <a:ext cx="165325" cy="165325"/>
          </a:xfrm>
          <a:prstGeom prst="rect">
            <a:avLst/>
          </a:prstGeom>
          <a:noFill/>
          <a:ln>
            <a:noFill/>
          </a:ln>
        </p:spPr>
      </p:pic>
      <p:sp>
        <p:nvSpPr>
          <p:cNvPr id="242" name="Google Shape;242;p39"/>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LO 4">
  <p:cSld name="TITLE_1_1_1_1_1_2_3">
    <p:bg>
      <p:bgPr>
        <a:solidFill>
          <a:schemeClr val="lt2"/>
        </a:solidFill>
        <a:effectLst/>
      </p:bgPr>
    </p:bg>
    <p:spTree>
      <p:nvGrpSpPr>
        <p:cNvPr id="1" name="Shape 2948"/>
        <p:cNvGrpSpPr/>
        <p:nvPr/>
      </p:nvGrpSpPr>
      <p:grpSpPr>
        <a:xfrm>
          <a:off x="0" y="0"/>
          <a:ext cx="0" cy="0"/>
          <a:chOff x="0" y="0"/>
          <a:chExt cx="0" cy="0"/>
        </a:xfrm>
      </p:grpSpPr>
      <p:sp>
        <p:nvSpPr>
          <p:cNvPr id="2949" name="Google Shape;2949;p379"/>
          <p:cNvSpPr txBox="1">
            <a:spLocks noGrp="1"/>
          </p:cNvSpPr>
          <p:nvPr>
            <p:ph type="ctrTitle"/>
          </p:nvPr>
        </p:nvSpPr>
        <p:spPr>
          <a:xfrm>
            <a:off x="425725" y="796750"/>
            <a:ext cx="5514000" cy="37143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SzPts val="3600"/>
              <a:buNone/>
              <a:defRPr sz="3600" b="1"/>
            </a:lvl1pPr>
            <a:lvl2pPr lvl="1">
              <a:spcBef>
                <a:spcPts val="0"/>
              </a:spcBef>
              <a:spcAft>
                <a:spcPts val="0"/>
              </a:spcAft>
              <a:buClr>
                <a:schemeClr val="accent1"/>
              </a:buClr>
              <a:buSzPts val="3600"/>
              <a:buNone/>
              <a:defRPr sz="3600" b="1">
                <a:solidFill>
                  <a:schemeClr val="accent1"/>
                </a:solidFill>
              </a:defRPr>
            </a:lvl2pPr>
            <a:lvl3pPr lvl="2">
              <a:spcBef>
                <a:spcPts val="0"/>
              </a:spcBef>
              <a:spcAft>
                <a:spcPts val="0"/>
              </a:spcAft>
              <a:buClr>
                <a:schemeClr val="accent1"/>
              </a:buClr>
              <a:buSzPts val="3600"/>
              <a:buNone/>
              <a:defRPr sz="3600" b="1">
                <a:solidFill>
                  <a:schemeClr val="accent1"/>
                </a:solidFill>
              </a:defRPr>
            </a:lvl3pPr>
            <a:lvl4pPr lvl="3">
              <a:spcBef>
                <a:spcPts val="0"/>
              </a:spcBef>
              <a:spcAft>
                <a:spcPts val="0"/>
              </a:spcAft>
              <a:buClr>
                <a:schemeClr val="accent1"/>
              </a:buClr>
              <a:buSzPts val="3600"/>
              <a:buNone/>
              <a:defRPr sz="3600" b="1">
                <a:solidFill>
                  <a:schemeClr val="accent1"/>
                </a:solidFill>
              </a:defRPr>
            </a:lvl4pPr>
            <a:lvl5pPr lvl="4">
              <a:spcBef>
                <a:spcPts val="0"/>
              </a:spcBef>
              <a:spcAft>
                <a:spcPts val="0"/>
              </a:spcAft>
              <a:buClr>
                <a:schemeClr val="accent1"/>
              </a:buClr>
              <a:buSzPts val="3600"/>
              <a:buNone/>
              <a:defRPr sz="3600" b="1">
                <a:solidFill>
                  <a:schemeClr val="accent1"/>
                </a:solidFill>
              </a:defRPr>
            </a:lvl5pPr>
            <a:lvl6pPr lvl="5">
              <a:spcBef>
                <a:spcPts val="0"/>
              </a:spcBef>
              <a:spcAft>
                <a:spcPts val="0"/>
              </a:spcAft>
              <a:buClr>
                <a:schemeClr val="accent1"/>
              </a:buClr>
              <a:buSzPts val="3600"/>
              <a:buNone/>
              <a:defRPr sz="3600" b="1">
                <a:solidFill>
                  <a:schemeClr val="accent1"/>
                </a:solidFill>
              </a:defRPr>
            </a:lvl6pPr>
            <a:lvl7pPr lvl="6">
              <a:spcBef>
                <a:spcPts val="0"/>
              </a:spcBef>
              <a:spcAft>
                <a:spcPts val="0"/>
              </a:spcAft>
              <a:buClr>
                <a:schemeClr val="accent1"/>
              </a:buClr>
              <a:buSzPts val="3600"/>
              <a:buNone/>
              <a:defRPr sz="3600" b="1">
                <a:solidFill>
                  <a:schemeClr val="accent1"/>
                </a:solidFill>
              </a:defRPr>
            </a:lvl7pPr>
            <a:lvl8pPr lvl="7">
              <a:spcBef>
                <a:spcPts val="0"/>
              </a:spcBef>
              <a:spcAft>
                <a:spcPts val="0"/>
              </a:spcAft>
              <a:buClr>
                <a:schemeClr val="accent1"/>
              </a:buClr>
              <a:buSzPts val="3600"/>
              <a:buNone/>
              <a:defRPr sz="3600" b="1">
                <a:solidFill>
                  <a:schemeClr val="accent1"/>
                </a:solidFill>
              </a:defRPr>
            </a:lvl8pPr>
            <a:lvl9pPr lvl="8">
              <a:spcBef>
                <a:spcPts val="0"/>
              </a:spcBef>
              <a:spcAft>
                <a:spcPts val="0"/>
              </a:spcAft>
              <a:buClr>
                <a:schemeClr val="accent1"/>
              </a:buClr>
              <a:buSzPts val="3600"/>
              <a:buNone/>
              <a:defRPr sz="3600" b="1">
                <a:solidFill>
                  <a:schemeClr val="accent1"/>
                </a:solidFill>
              </a:defRPr>
            </a:lvl9pPr>
          </a:lstStyle>
          <a:p>
            <a:endParaRPr/>
          </a:p>
        </p:txBody>
      </p:sp>
      <p:sp>
        <p:nvSpPr>
          <p:cNvPr id="2950" name="Google Shape;2950;p379"/>
          <p:cNvSpPr txBox="1">
            <a:spLocks noGrp="1"/>
          </p:cNvSpPr>
          <p:nvPr>
            <p:ph type="subTitle" idx="1"/>
          </p:nvPr>
        </p:nvSpPr>
        <p:spPr>
          <a:xfrm>
            <a:off x="6326425" y="796750"/>
            <a:ext cx="2120400" cy="3836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200"/>
              <a:buNone/>
              <a:defRPr sz="1200">
                <a:solidFill>
                  <a:schemeClr val="dk1"/>
                </a:solidFill>
              </a:defRPr>
            </a:lvl1pPr>
            <a:lvl2pPr lvl="1">
              <a:lnSpc>
                <a:spcPct val="115000"/>
              </a:lnSpc>
              <a:spcBef>
                <a:spcPts val="0"/>
              </a:spcBef>
              <a:spcAft>
                <a:spcPts val="0"/>
              </a:spcAft>
              <a:buSzPts val="1000"/>
              <a:buNone/>
              <a:defRPr sz="1000"/>
            </a:lvl2pPr>
            <a:lvl3pPr lvl="2">
              <a:lnSpc>
                <a:spcPct val="115000"/>
              </a:lnSpc>
              <a:spcBef>
                <a:spcPts val="0"/>
              </a:spcBef>
              <a:spcAft>
                <a:spcPts val="0"/>
              </a:spcAft>
              <a:buSzPts val="1000"/>
              <a:buNone/>
              <a:defRPr sz="1000"/>
            </a:lvl3pPr>
            <a:lvl4pPr lvl="3">
              <a:lnSpc>
                <a:spcPct val="115000"/>
              </a:lnSpc>
              <a:spcBef>
                <a:spcPts val="0"/>
              </a:spcBef>
              <a:spcAft>
                <a:spcPts val="0"/>
              </a:spcAft>
              <a:buSzPts val="1000"/>
              <a:buNone/>
              <a:defRPr/>
            </a:lvl4pPr>
            <a:lvl5pPr lvl="4">
              <a:lnSpc>
                <a:spcPct val="115000"/>
              </a:lnSpc>
              <a:spcBef>
                <a:spcPts val="0"/>
              </a:spcBef>
              <a:spcAft>
                <a:spcPts val="0"/>
              </a:spcAft>
              <a:buSzPts val="1000"/>
              <a:buFont typeface="Poppins"/>
              <a:buNone/>
              <a:defRPr sz="1000">
                <a:latin typeface="Poppins"/>
                <a:ea typeface="Poppins"/>
                <a:cs typeface="Poppins"/>
                <a:sym typeface="Poppins"/>
              </a:defRPr>
            </a:lvl5pPr>
            <a:lvl6pPr lvl="5">
              <a:lnSpc>
                <a:spcPct val="115000"/>
              </a:lnSpc>
              <a:spcBef>
                <a:spcPts val="0"/>
              </a:spcBef>
              <a:spcAft>
                <a:spcPts val="0"/>
              </a:spcAft>
              <a:buSzPts val="1000"/>
              <a:buNone/>
              <a:defRPr sz="1000"/>
            </a:lvl6pPr>
            <a:lvl7pPr lvl="6">
              <a:lnSpc>
                <a:spcPct val="115000"/>
              </a:lnSpc>
              <a:spcBef>
                <a:spcPts val="0"/>
              </a:spcBef>
              <a:spcAft>
                <a:spcPts val="0"/>
              </a:spcAft>
              <a:buSzPts val="1000"/>
              <a:buNone/>
              <a:defRPr sz="1000"/>
            </a:lvl7pPr>
            <a:lvl8pPr lvl="7">
              <a:lnSpc>
                <a:spcPct val="115000"/>
              </a:lnSpc>
              <a:spcBef>
                <a:spcPts val="0"/>
              </a:spcBef>
              <a:spcAft>
                <a:spcPts val="0"/>
              </a:spcAft>
              <a:buSzPts val="1000"/>
              <a:buNone/>
              <a:defRPr sz="1000"/>
            </a:lvl8pPr>
            <a:lvl9pPr lvl="8">
              <a:lnSpc>
                <a:spcPct val="115000"/>
              </a:lnSpc>
              <a:spcBef>
                <a:spcPts val="0"/>
              </a:spcBef>
              <a:spcAft>
                <a:spcPts val="0"/>
              </a:spcAft>
              <a:buSzPts val="1000"/>
              <a:buNone/>
              <a:defRPr sz="1000"/>
            </a:lvl9pPr>
          </a:lstStyle>
          <a:p>
            <a:endParaRPr/>
          </a:p>
        </p:txBody>
      </p:sp>
      <p:pic>
        <p:nvPicPr>
          <p:cNvPr id="2951" name="Google Shape;2951;p379"/>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2952" name="Google Shape;2952;p379"/>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953" name="Google Shape;2953;p379"/>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2954" name="Google Shape;2954;p379"/>
          <p:cNvSpPr txBox="1">
            <a:spLocks noGrp="1"/>
          </p:cNvSpPr>
          <p:nvPr>
            <p:ph type="subTitle" idx="2"/>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LO 4 2">
  <p:cSld name="TITLE_1_1_1_1_1_2_3_2">
    <p:bg>
      <p:bgPr>
        <a:solidFill>
          <a:schemeClr val="lt2"/>
        </a:solidFill>
        <a:effectLst/>
      </p:bgPr>
    </p:bg>
    <p:spTree>
      <p:nvGrpSpPr>
        <p:cNvPr id="1" name="Shape 2955"/>
        <p:cNvGrpSpPr/>
        <p:nvPr/>
      </p:nvGrpSpPr>
      <p:grpSpPr>
        <a:xfrm>
          <a:off x="0" y="0"/>
          <a:ext cx="0" cy="0"/>
          <a:chOff x="0" y="0"/>
          <a:chExt cx="0" cy="0"/>
        </a:xfrm>
      </p:grpSpPr>
      <p:sp>
        <p:nvSpPr>
          <p:cNvPr id="2956" name="Google Shape;2956;p380"/>
          <p:cNvSpPr txBox="1">
            <a:spLocks noGrp="1"/>
          </p:cNvSpPr>
          <p:nvPr>
            <p:ph type="ctrTitle"/>
          </p:nvPr>
        </p:nvSpPr>
        <p:spPr>
          <a:xfrm>
            <a:off x="425725" y="796750"/>
            <a:ext cx="4843200" cy="6210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SzPts val="3600"/>
              <a:buNone/>
              <a:defRPr sz="3600" b="1"/>
            </a:lvl1pPr>
            <a:lvl2pPr lvl="1">
              <a:spcBef>
                <a:spcPts val="0"/>
              </a:spcBef>
              <a:spcAft>
                <a:spcPts val="0"/>
              </a:spcAft>
              <a:buClr>
                <a:schemeClr val="accent1"/>
              </a:buClr>
              <a:buSzPts val="3600"/>
              <a:buNone/>
              <a:defRPr sz="3600" b="1">
                <a:solidFill>
                  <a:schemeClr val="accent1"/>
                </a:solidFill>
              </a:defRPr>
            </a:lvl2pPr>
            <a:lvl3pPr lvl="2">
              <a:spcBef>
                <a:spcPts val="0"/>
              </a:spcBef>
              <a:spcAft>
                <a:spcPts val="0"/>
              </a:spcAft>
              <a:buClr>
                <a:schemeClr val="accent1"/>
              </a:buClr>
              <a:buSzPts val="3600"/>
              <a:buNone/>
              <a:defRPr sz="3600" b="1">
                <a:solidFill>
                  <a:schemeClr val="accent1"/>
                </a:solidFill>
              </a:defRPr>
            </a:lvl3pPr>
            <a:lvl4pPr lvl="3">
              <a:spcBef>
                <a:spcPts val="0"/>
              </a:spcBef>
              <a:spcAft>
                <a:spcPts val="0"/>
              </a:spcAft>
              <a:buClr>
                <a:schemeClr val="accent1"/>
              </a:buClr>
              <a:buSzPts val="3600"/>
              <a:buNone/>
              <a:defRPr sz="3600" b="1">
                <a:solidFill>
                  <a:schemeClr val="accent1"/>
                </a:solidFill>
              </a:defRPr>
            </a:lvl4pPr>
            <a:lvl5pPr lvl="4">
              <a:spcBef>
                <a:spcPts val="0"/>
              </a:spcBef>
              <a:spcAft>
                <a:spcPts val="0"/>
              </a:spcAft>
              <a:buClr>
                <a:schemeClr val="accent1"/>
              </a:buClr>
              <a:buSzPts val="3600"/>
              <a:buNone/>
              <a:defRPr sz="3600" b="1">
                <a:solidFill>
                  <a:schemeClr val="accent1"/>
                </a:solidFill>
              </a:defRPr>
            </a:lvl5pPr>
            <a:lvl6pPr lvl="5">
              <a:spcBef>
                <a:spcPts val="0"/>
              </a:spcBef>
              <a:spcAft>
                <a:spcPts val="0"/>
              </a:spcAft>
              <a:buClr>
                <a:schemeClr val="accent1"/>
              </a:buClr>
              <a:buSzPts val="3600"/>
              <a:buNone/>
              <a:defRPr sz="3600" b="1">
                <a:solidFill>
                  <a:schemeClr val="accent1"/>
                </a:solidFill>
              </a:defRPr>
            </a:lvl6pPr>
            <a:lvl7pPr lvl="6">
              <a:spcBef>
                <a:spcPts val="0"/>
              </a:spcBef>
              <a:spcAft>
                <a:spcPts val="0"/>
              </a:spcAft>
              <a:buClr>
                <a:schemeClr val="accent1"/>
              </a:buClr>
              <a:buSzPts val="3600"/>
              <a:buNone/>
              <a:defRPr sz="3600" b="1">
                <a:solidFill>
                  <a:schemeClr val="accent1"/>
                </a:solidFill>
              </a:defRPr>
            </a:lvl7pPr>
            <a:lvl8pPr lvl="7">
              <a:spcBef>
                <a:spcPts val="0"/>
              </a:spcBef>
              <a:spcAft>
                <a:spcPts val="0"/>
              </a:spcAft>
              <a:buClr>
                <a:schemeClr val="accent1"/>
              </a:buClr>
              <a:buSzPts val="3600"/>
              <a:buNone/>
              <a:defRPr sz="3600" b="1">
                <a:solidFill>
                  <a:schemeClr val="accent1"/>
                </a:solidFill>
              </a:defRPr>
            </a:lvl8pPr>
            <a:lvl9pPr lvl="8">
              <a:spcBef>
                <a:spcPts val="0"/>
              </a:spcBef>
              <a:spcAft>
                <a:spcPts val="0"/>
              </a:spcAft>
              <a:buClr>
                <a:schemeClr val="accent1"/>
              </a:buClr>
              <a:buSzPts val="3600"/>
              <a:buNone/>
              <a:defRPr sz="3600" b="1">
                <a:solidFill>
                  <a:schemeClr val="accent1"/>
                </a:solidFill>
              </a:defRPr>
            </a:lvl9pPr>
          </a:lstStyle>
          <a:p>
            <a:endParaRPr/>
          </a:p>
        </p:txBody>
      </p:sp>
      <p:sp>
        <p:nvSpPr>
          <p:cNvPr id="2957" name="Google Shape;2957;p380"/>
          <p:cNvSpPr txBox="1">
            <a:spLocks noGrp="1"/>
          </p:cNvSpPr>
          <p:nvPr>
            <p:ph type="subTitle" idx="1"/>
          </p:nvPr>
        </p:nvSpPr>
        <p:spPr>
          <a:xfrm>
            <a:off x="425725" y="595900"/>
            <a:ext cx="4843200" cy="160500"/>
          </a:xfrm>
          <a:prstGeom prst="rect">
            <a:avLst/>
          </a:prstGeom>
        </p:spPr>
        <p:txBody>
          <a:bodyPr spcFirstLastPara="1" wrap="square" lIns="0" tIns="0" rIns="228600" bIns="0" anchor="ctr" anchorCtr="0">
            <a:noAutofit/>
          </a:bodyPr>
          <a:lstStyle>
            <a:lvl1pPr lvl="0">
              <a:lnSpc>
                <a:spcPct val="115000"/>
              </a:lnSpc>
              <a:spcBef>
                <a:spcPts val="0"/>
              </a:spcBef>
              <a:spcAft>
                <a:spcPts val="0"/>
              </a:spcAft>
              <a:buClr>
                <a:schemeClr val="dk1"/>
              </a:buClr>
              <a:buSzPts val="800"/>
              <a:buFont typeface="Poppins Light"/>
              <a:buNone/>
              <a:defRPr sz="8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800"/>
              <a:buFont typeface="Poppins Light"/>
              <a:buNone/>
              <a:defRPr sz="800">
                <a:latin typeface="Poppins Light"/>
                <a:ea typeface="Poppins Light"/>
                <a:cs typeface="Poppins Light"/>
                <a:sym typeface="Poppins Light"/>
              </a:defRPr>
            </a:lvl2pPr>
            <a:lvl3pPr lvl="2">
              <a:lnSpc>
                <a:spcPct val="115000"/>
              </a:lnSpc>
              <a:spcBef>
                <a:spcPts val="0"/>
              </a:spcBef>
              <a:spcAft>
                <a:spcPts val="0"/>
              </a:spcAft>
              <a:buSzPts val="800"/>
              <a:buFont typeface="Poppins Light"/>
              <a:buNone/>
              <a:defRPr sz="800">
                <a:latin typeface="Poppins Light"/>
                <a:ea typeface="Poppins Light"/>
                <a:cs typeface="Poppins Light"/>
                <a:sym typeface="Poppins Light"/>
              </a:defRPr>
            </a:lvl3pPr>
            <a:lvl4pPr lvl="3">
              <a:lnSpc>
                <a:spcPct val="115000"/>
              </a:lnSpc>
              <a:spcBef>
                <a:spcPts val="0"/>
              </a:spcBef>
              <a:spcAft>
                <a:spcPts val="0"/>
              </a:spcAft>
              <a:buSzPts val="800"/>
              <a:buFont typeface="Poppins Light"/>
              <a:buNone/>
              <a:defRPr sz="800">
                <a:latin typeface="Poppins Light"/>
                <a:ea typeface="Poppins Light"/>
                <a:cs typeface="Poppins Light"/>
                <a:sym typeface="Poppins Light"/>
              </a:defRPr>
            </a:lvl4pPr>
            <a:lvl5pPr lvl="4">
              <a:lnSpc>
                <a:spcPct val="115000"/>
              </a:lnSpc>
              <a:spcBef>
                <a:spcPts val="0"/>
              </a:spcBef>
              <a:spcAft>
                <a:spcPts val="0"/>
              </a:spcAft>
              <a:buSzPts val="800"/>
              <a:buFont typeface="Poppins Light"/>
              <a:buNone/>
              <a:defRPr>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sz="800">
                <a:latin typeface="Poppins Light"/>
                <a:ea typeface="Poppins Light"/>
                <a:cs typeface="Poppins Light"/>
                <a:sym typeface="Poppins Light"/>
              </a:defRPr>
            </a:lvl6pPr>
            <a:lvl7pPr lvl="6">
              <a:lnSpc>
                <a:spcPct val="115000"/>
              </a:lnSpc>
              <a:spcBef>
                <a:spcPts val="0"/>
              </a:spcBef>
              <a:spcAft>
                <a:spcPts val="0"/>
              </a:spcAft>
              <a:buSzPts val="800"/>
              <a:buFont typeface="Poppins Light"/>
              <a:buNone/>
              <a:defRPr sz="800">
                <a:latin typeface="Poppins Light"/>
                <a:ea typeface="Poppins Light"/>
                <a:cs typeface="Poppins Light"/>
                <a:sym typeface="Poppins Light"/>
              </a:defRPr>
            </a:lvl7pPr>
            <a:lvl8pPr lvl="7">
              <a:lnSpc>
                <a:spcPct val="115000"/>
              </a:lnSpc>
              <a:spcBef>
                <a:spcPts val="0"/>
              </a:spcBef>
              <a:spcAft>
                <a:spcPts val="0"/>
              </a:spcAft>
              <a:buSzPts val="800"/>
              <a:buFont typeface="Poppins Light"/>
              <a:buNone/>
              <a:defRPr sz="800">
                <a:latin typeface="Poppins Light"/>
                <a:ea typeface="Poppins Light"/>
                <a:cs typeface="Poppins Light"/>
                <a:sym typeface="Poppins Light"/>
              </a:defRPr>
            </a:lvl8pPr>
            <a:lvl9pPr lvl="8">
              <a:lnSpc>
                <a:spcPct val="115000"/>
              </a:lnSpc>
              <a:spcBef>
                <a:spcPts val="0"/>
              </a:spcBef>
              <a:spcAft>
                <a:spcPts val="0"/>
              </a:spcAft>
              <a:buSzPts val="800"/>
              <a:buFont typeface="Poppins Light"/>
              <a:buNone/>
              <a:defRPr sz="800">
                <a:latin typeface="Poppins Light"/>
                <a:ea typeface="Poppins Light"/>
                <a:cs typeface="Poppins Light"/>
                <a:sym typeface="Poppins Light"/>
              </a:defRPr>
            </a:lvl9pPr>
          </a:lstStyle>
          <a:p>
            <a:endParaRPr/>
          </a:p>
        </p:txBody>
      </p:sp>
      <p:pic>
        <p:nvPicPr>
          <p:cNvPr id="2958" name="Google Shape;2958;p380"/>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2959" name="Google Shape;2959;p380"/>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960" name="Google Shape;2960;p380"/>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2961" name="Google Shape;2961;p380"/>
          <p:cNvSpPr txBox="1">
            <a:spLocks noGrp="1"/>
          </p:cNvSpPr>
          <p:nvPr>
            <p:ph type="subTitle" idx="2"/>
          </p:nvPr>
        </p:nvSpPr>
        <p:spPr>
          <a:xfrm>
            <a:off x="425725" y="1458100"/>
            <a:ext cx="4088100" cy="37539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1600"/>
              <a:buFont typeface="Poppins Light"/>
              <a:buNone/>
              <a:defRPr sz="16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2pPr>
            <a:lvl3pPr lvl="2">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3pPr>
            <a:lvl4pPr lvl="3">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4pPr>
            <a:lvl5pPr lvl="4">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5pPr>
            <a:lvl6pPr lvl="5">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6pPr>
            <a:lvl7pPr lvl="6">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7pPr>
            <a:lvl8pPr lvl="7">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8pPr>
            <a:lvl9pPr lvl="8">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9pPr>
          </a:lstStyle>
          <a:p>
            <a:endParaRPr/>
          </a:p>
        </p:txBody>
      </p:sp>
      <p:sp>
        <p:nvSpPr>
          <p:cNvPr id="2962" name="Google Shape;2962;p380"/>
          <p:cNvSpPr txBox="1">
            <a:spLocks noGrp="1"/>
          </p:cNvSpPr>
          <p:nvPr>
            <p:ph type="subTitle" idx="3"/>
          </p:nvPr>
        </p:nvSpPr>
        <p:spPr>
          <a:xfrm>
            <a:off x="7023600" y="864400"/>
            <a:ext cx="2120400" cy="485700"/>
          </a:xfrm>
          <a:prstGeom prst="rect">
            <a:avLst/>
          </a:prstGeom>
        </p:spPr>
        <p:txBody>
          <a:bodyPr spcFirstLastPara="1" wrap="square" lIns="0" tIns="0" rIns="228600" bIns="0" anchor="ctr"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None/>
              <a:defRPr sz="1000"/>
            </a:lvl2pPr>
            <a:lvl3pPr lvl="2">
              <a:lnSpc>
                <a:spcPct val="115000"/>
              </a:lnSpc>
              <a:spcBef>
                <a:spcPts val="0"/>
              </a:spcBef>
              <a:spcAft>
                <a:spcPts val="0"/>
              </a:spcAft>
              <a:buSzPts val="1000"/>
              <a:buNone/>
              <a:defRPr sz="1000"/>
            </a:lvl3pPr>
            <a:lvl4pPr lvl="3">
              <a:lnSpc>
                <a:spcPct val="115000"/>
              </a:lnSpc>
              <a:spcBef>
                <a:spcPts val="0"/>
              </a:spcBef>
              <a:spcAft>
                <a:spcPts val="0"/>
              </a:spcAft>
              <a:buSzPts val="1000"/>
              <a:buNone/>
              <a:defRPr/>
            </a:lvl4pPr>
            <a:lvl5pPr lvl="4">
              <a:lnSpc>
                <a:spcPct val="115000"/>
              </a:lnSpc>
              <a:spcBef>
                <a:spcPts val="0"/>
              </a:spcBef>
              <a:spcAft>
                <a:spcPts val="0"/>
              </a:spcAft>
              <a:buSzPts val="1000"/>
              <a:buFont typeface="Poppins"/>
              <a:buNone/>
              <a:defRPr sz="1000">
                <a:latin typeface="Poppins"/>
                <a:ea typeface="Poppins"/>
                <a:cs typeface="Poppins"/>
                <a:sym typeface="Poppins"/>
              </a:defRPr>
            </a:lvl5pPr>
            <a:lvl6pPr lvl="5">
              <a:lnSpc>
                <a:spcPct val="115000"/>
              </a:lnSpc>
              <a:spcBef>
                <a:spcPts val="0"/>
              </a:spcBef>
              <a:spcAft>
                <a:spcPts val="0"/>
              </a:spcAft>
              <a:buSzPts val="1000"/>
              <a:buNone/>
              <a:defRPr sz="1000"/>
            </a:lvl6pPr>
            <a:lvl7pPr lvl="6">
              <a:lnSpc>
                <a:spcPct val="115000"/>
              </a:lnSpc>
              <a:spcBef>
                <a:spcPts val="0"/>
              </a:spcBef>
              <a:spcAft>
                <a:spcPts val="0"/>
              </a:spcAft>
              <a:buSzPts val="1000"/>
              <a:buNone/>
              <a:defRPr sz="1000"/>
            </a:lvl7pPr>
            <a:lvl8pPr lvl="7">
              <a:lnSpc>
                <a:spcPct val="115000"/>
              </a:lnSpc>
              <a:spcBef>
                <a:spcPts val="0"/>
              </a:spcBef>
              <a:spcAft>
                <a:spcPts val="0"/>
              </a:spcAft>
              <a:buSzPts val="1000"/>
              <a:buNone/>
              <a:defRPr sz="1000"/>
            </a:lvl8pPr>
            <a:lvl9pPr lvl="8">
              <a:lnSpc>
                <a:spcPct val="115000"/>
              </a:lnSpc>
              <a:spcBef>
                <a:spcPts val="0"/>
              </a:spcBef>
              <a:spcAft>
                <a:spcPts val="0"/>
              </a:spcAft>
              <a:buSzPts val="1000"/>
              <a:buNone/>
              <a:defRPr sz="1000"/>
            </a:lvl9pPr>
          </a:lstStyle>
          <a:p>
            <a:endParaRPr/>
          </a:p>
        </p:txBody>
      </p:sp>
      <p:sp>
        <p:nvSpPr>
          <p:cNvPr id="2963" name="Google Shape;2963;p380"/>
          <p:cNvSpPr txBox="1">
            <a:spLocks noGrp="1"/>
          </p:cNvSpPr>
          <p:nvPr>
            <p:ph type="subTitle" idx="4"/>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LO 5">
  <p:cSld name="TITLE_1_1_1_1_1_2_5">
    <p:bg>
      <p:bgPr>
        <a:solidFill>
          <a:schemeClr val="lt2"/>
        </a:solidFill>
        <a:effectLst/>
      </p:bgPr>
    </p:bg>
    <p:spTree>
      <p:nvGrpSpPr>
        <p:cNvPr id="1" name="Shape 2964"/>
        <p:cNvGrpSpPr/>
        <p:nvPr/>
      </p:nvGrpSpPr>
      <p:grpSpPr>
        <a:xfrm>
          <a:off x="0" y="0"/>
          <a:ext cx="0" cy="0"/>
          <a:chOff x="0" y="0"/>
          <a:chExt cx="0" cy="0"/>
        </a:xfrm>
      </p:grpSpPr>
      <p:sp>
        <p:nvSpPr>
          <p:cNvPr id="2965" name="Google Shape;2965;p381"/>
          <p:cNvSpPr txBox="1">
            <a:spLocks noGrp="1"/>
          </p:cNvSpPr>
          <p:nvPr>
            <p:ph type="subTitle" idx="1"/>
          </p:nvPr>
        </p:nvSpPr>
        <p:spPr>
          <a:xfrm>
            <a:off x="3879450" y="796800"/>
            <a:ext cx="2137200" cy="1749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None/>
              <a:defRPr sz="1000"/>
            </a:lvl2pPr>
            <a:lvl3pPr lvl="2">
              <a:lnSpc>
                <a:spcPct val="115000"/>
              </a:lnSpc>
              <a:spcBef>
                <a:spcPts val="0"/>
              </a:spcBef>
              <a:spcAft>
                <a:spcPts val="0"/>
              </a:spcAft>
              <a:buSzPts val="1000"/>
              <a:buNone/>
              <a:defRPr sz="1000"/>
            </a:lvl3pPr>
            <a:lvl4pPr lvl="3">
              <a:lnSpc>
                <a:spcPct val="115000"/>
              </a:lnSpc>
              <a:spcBef>
                <a:spcPts val="0"/>
              </a:spcBef>
              <a:spcAft>
                <a:spcPts val="0"/>
              </a:spcAft>
              <a:buSzPts val="1000"/>
              <a:buNone/>
              <a:defRPr/>
            </a:lvl4pPr>
            <a:lvl5pPr lvl="4">
              <a:lnSpc>
                <a:spcPct val="115000"/>
              </a:lnSpc>
              <a:spcBef>
                <a:spcPts val="0"/>
              </a:spcBef>
              <a:spcAft>
                <a:spcPts val="0"/>
              </a:spcAft>
              <a:buSzPts val="1000"/>
              <a:buFont typeface="Poppins"/>
              <a:buNone/>
              <a:defRPr sz="1000">
                <a:latin typeface="Poppins"/>
                <a:ea typeface="Poppins"/>
                <a:cs typeface="Poppins"/>
                <a:sym typeface="Poppins"/>
              </a:defRPr>
            </a:lvl5pPr>
            <a:lvl6pPr lvl="5">
              <a:lnSpc>
                <a:spcPct val="115000"/>
              </a:lnSpc>
              <a:spcBef>
                <a:spcPts val="0"/>
              </a:spcBef>
              <a:spcAft>
                <a:spcPts val="0"/>
              </a:spcAft>
              <a:buSzPts val="1000"/>
              <a:buNone/>
              <a:defRPr sz="1000"/>
            </a:lvl6pPr>
            <a:lvl7pPr lvl="6">
              <a:lnSpc>
                <a:spcPct val="115000"/>
              </a:lnSpc>
              <a:spcBef>
                <a:spcPts val="0"/>
              </a:spcBef>
              <a:spcAft>
                <a:spcPts val="0"/>
              </a:spcAft>
              <a:buSzPts val="1000"/>
              <a:buNone/>
              <a:defRPr sz="1000"/>
            </a:lvl7pPr>
            <a:lvl8pPr lvl="7">
              <a:lnSpc>
                <a:spcPct val="115000"/>
              </a:lnSpc>
              <a:spcBef>
                <a:spcPts val="0"/>
              </a:spcBef>
              <a:spcAft>
                <a:spcPts val="0"/>
              </a:spcAft>
              <a:buSzPts val="1000"/>
              <a:buNone/>
              <a:defRPr sz="1000"/>
            </a:lvl8pPr>
            <a:lvl9pPr lvl="8">
              <a:lnSpc>
                <a:spcPct val="115000"/>
              </a:lnSpc>
              <a:spcBef>
                <a:spcPts val="0"/>
              </a:spcBef>
              <a:spcAft>
                <a:spcPts val="0"/>
              </a:spcAft>
              <a:buSzPts val="1000"/>
              <a:buNone/>
              <a:defRPr sz="1000"/>
            </a:lvl9pPr>
          </a:lstStyle>
          <a:p>
            <a:endParaRPr/>
          </a:p>
        </p:txBody>
      </p:sp>
      <p:sp>
        <p:nvSpPr>
          <p:cNvPr id="2966" name="Google Shape;2966;p381"/>
          <p:cNvSpPr txBox="1">
            <a:spLocks noGrp="1"/>
          </p:cNvSpPr>
          <p:nvPr>
            <p:ph type="subTitle" idx="2"/>
          </p:nvPr>
        </p:nvSpPr>
        <p:spPr>
          <a:xfrm>
            <a:off x="6135100" y="796750"/>
            <a:ext cx="2126100" cy="1749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None/>
              <a:defRPr sz="1000"/>
            </a:lvl2pPr>
            <a:lvl3pPr lvl="2">
              <a:lnSpc>
                <a:spcPct val="115000"/>
              </a:lnSpc>
              <a:spcBef>
                <a:spcPts val="0"/>
              </a:spcBef>
              <a:spcAft>
                <a:spcPts val="0"/>
              </a:spcAft>
              <a:buSzPts val="1000"/>
              <a:buNone/>
              <a:defRPr sz="1000"/>
            </a:lvl3pPr>
            <a:lvl4pPr lvl="3">
              <a:lnSpc>
                <a:spcPct val="115000"/>
              </a:lnSpc>
              <a:spcBef>
                <a:spcPts val="0"/>
              </a:spcBef>
              <a:spcAft>
                <a:spcPts val="0"/>
              </a:spcAft>
              <a:buSzPts val="1000"/>
              <a:buNone/>
              <a:defRPr/>
            </a:lvl4pPr>
            <a:lvl5pPr lvl="4">
              <a:lnSpc>
                <a:spcPct val="115000"/>
              </a:lnSpc>
              <a:spcBef>
                <a:spcPts val="0"/>
              </a:spcBef>
              <a:spcAft>
                <a:spcPts val="0"/>
              </a:spcAft>
              <a:buSzPts val="1000"/>
              <a:buFont typeface="Poppins"/>
              <a:buNone/>
              <a:defRPr sz="1000">
                <a:latin typeface="Poppins"/>
                <a:ea typeface="Poppins"/>
                <a:cs typeface="Poppins"/>
                <a:sym typeface="Poppins"/>
              </a:defRPr>
            </a:lvl5pPr>
            <a:lvl6pPr lvl="5">
              <a:lnSpc>
                <a:spcPct val="115000"/>
              </a:lnSpc>
              <a:spcBef>
                <a:spcPts val="0"/>
              </a:spcBef>
              <a:spcAft>
                <a:spcPts val="0"/>
              </a:spcAft>
              <a:buSzPts val="1000"/>
              <a:buNone/>
              <a:defRPr sz="1000"/>
            </a:lvl6pPr>
            <a:lvl7pPr lvl="6">
              <a:lnSpc>
                <a:spcPct val="115000"/>
              </a:lnSpc>
              <a:spcBef>
                <a:spcPts val="0"/>
              </a:spcBef>
              <a:spcAft>
                <a:spcPts val="0"/>
              </a:spcAft>
              <a:buSzPts val="1000"/>
              <a:buNone/>
              <a:defRPr sz="1000"/>
            </a:lvl7pPr>
            <a:lvl8pPr lvl="7">
              <a:lnSpc>
                <a:spcPct val="115000"/>
              </a:lnSpc>
              <a:spcBef>
                <a:spcPts val="0"/>
              </a:spcBef>
              <a:spcAft>
                <a:spcPts val="0"/>
              </a:spcAft>
              <a:buSzPts val="1000"/>
              <a:buNone/>
              <a:defRPr sz="1000"/>
            </a:lvl8pPr>
            <a:lvl9pPr lvl="8">
              <a:lnSpc>
                <a:spcPct val="115000"/>
              </a:lnSpc>
              <a:spcBef>
                <a:spcPts val="0"/>
              </a:spcBef>
              <a:spcAft>
                <a:spcPts val="0"/>
              </a:spcAft>
              <a:buSzPts val="1000"/>
              <a:buNone/>
              <a:defRPr sz="1000"/>
            </a:lvl9pPr>
          </a:lstStyle>
          <a:p>
            <a:endParaRPr/>
          </a:p>
        </p:txBody>
      </p:sp>
      <p:sp>
        <p:nvSpPr>
          <p:cNvPr id="2967" name="Google Shape;2967;p381"/>
          <p:cNvSpPr txBox="1">
            <a:spLocks noGrp="1"/>
          </p:cNvSpPr>
          <p:nvPr>
            <p:ph type="subTitle" idx="3"/>
          </p:nvPr>
        </p:nvSpPr>
        <p:spPr>
          <a:xfrm>
            <a:off x="3879450" y="2666400"/>
            <a:ext cx="2137200" cy="1749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None/>
              <a:defRPr sz="1000"/>
            </a:lvl2pPr>
            <a:lvl3pPr lvl="2">
              <a:lnSpc>
                <a:spcPct val="115000"/>
              </a:lnSpc>
              <a:spcBef>
                <a:spcPts val="0"/>
              </a:spcBef>
              <a:spcAft>
                <a:spcPts val="0"/>
              </a:spcAft>
              <a:buSzPts val="1000"/>
              <a:buNone/>
              <a:defRPr sz="1000"/>
            </a:lvl3pPr>
            <a:lvl4pPr lvl="3">
              <a:lnSpc>
                <a:spcPct val="115000"/>
              </a:lnSpc>
              <a:spcBef>
                <a:spcPts val="0"/>
              </a:spcBef>
              <a:spcAft>
                <a:spcPts val="0"/>
              </a:spcAft>
              <a:buSzPts val="1000"/>
              <a:buNone/>
              <a:defRPr/>
            </a:lvl4pPr>
            <a:lvl5pPr lvl="4">
              <a:lnSpc>
                <a:spcPct val="115000"/>
              </a:lnSpc>
              <a:spcBef>
                <a:spcPts val="0"/>
              </a:spcBef>
              <a:spcAft>
                <a:spcPts val="0"/>
              </a:spcAft>
              <a:buSzPts val="1000"/>
              <a:buFont typeface="Poppins"/>
              <a:buNone/>
              <a:defRPr sz="1000">
                <a:latin typeface="Poppins"/>
                <a:ea typeface="Poppins"/>
                <a:cs typeface="Poppins"/>
                <a:sym typeface="Poppins"/>
              </a:defRPr>
            </a:lvl5pPr>
            <a:lvl6pPr lvl="5">
              <a:lnSpc>
                <a:spcPct val="115000"/>
              </a:lnSpc>
              <a:spcBef>
                <a:spcPts val="0"/>
              </a:spcBef>
              <a:spcAft>
                <a:spcPts val="0"/>
              </a:spcAft>
              <a:buSzPts val="1000"/>
              <a:buNone/>
              <a:defRPr sz="1000"/>
            </a:lvl6pPr>
            <a:lvl7pPr lvl="6">
              <a:lnSpc>
                <a:spcPct val="115000"/>
              </a:lnSpc>
              <a:spcBef>
                <a:spcPts val="0"/>
              </a:spcBef>
              <a:spcAft>
                <a:spcPts val="0"/>
              </a:spcAft>
              <a:buSzPts val="1000"/>
              <a:buNone/>
              <a:defRPr sz="1000"/>
            </a:lvl7pPr>
            <a:lvl8pPr lvl="7">
              <a:lnSpc>
                <a:spcPct val="115000"/>
              </a:lnSpc>
              <a:spcBef>
                <a:spcPts val="0"/>
              </a:spcBef>
              <a:spcAft>
                <a:spcPts val="0"/>
              </a:spcAft>
              <a:buSzPts val="1000"/>
              <a:buNone/>
              <a:defRPr sz="1000"/>
            </a:lvl8pPr>
            <a:lvl9pPr lvl="8">
              <a:lnSpc>
                <a:spcPct val="115000"/>
              </a:lnSpc>
              <a:spcBef>
                <a:spcPts val="0"/>
              </a:spcBef>
              <a:spcAft>
                <a:spcPts val="0"/>
              </a:spcAft>
              <a:buSzPts val="1000"/>
              <a:buNone/>
              <a:defRPr sz="1000"/>
            </a:lvl9pPr>
          </a:lstStyle>
          <a:p>
            <a:endParaRPr/>
          </a:p>
        </p:txBody>
      </p:sp>
      <p:sp>
        <p:nvSpPr>
          <p:cNvPr id="2968" name="Google Shape;2968;p381"/>
          <p:cNvSpPr txBox="1">
            <a:spLocks noGrp="1"/>
          </p:cNvSpPr>
          <p:nvPr>
            <p:ph type="subTitle" idx="4"/>
          </p:nvPr>
        </p:nvSpPr>
        <p:spPr>
          <a:xfrm>
            <a:off x="6135100" y="2666350"/>
            <a:ext cx="2126100" cy="1749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None/>
              <a:defRPr sz="1000"/>
            </a:lvl2pPr>
            <a:lvl3pPr lvl="2">
              <a:lnSpc>
                <a:spcPct val="115000"/>
              </a:lnSpc>
              <a:spcBef>
                <a:spcPts val="0"/>
              </a:spcBef>
              <a:spcAft>
                <a:spcPts val="0"/>
              </a:spcAft>
              <a:buSzPts val="1000"/>
              <a:buNone/>
              <a:defRPr sz="1000"/>
            </a:lvl3pPr>
            <a:lvl4pPr lvl="3">
              <a:lnSpc>
                <a:spcPct val="115000"/>
              </a:lnSpc>
              <a:spcBef>
                <a:spcPts val="0"/>
              </a:spcBef>
              <a:spcAft>
                <a:spcPts val="0"/>
              </a:spcAft>
              <a:buSzPts val="1000"/>
              <a:buNone/>
              <a:defRPr/>
            </a:lvl4pPr>
            <a:lvl5pPr lvl="4">
              <a:lnSpc>
                <a:spcPct val="115000"/>
              </a:lnSpc>
              <a:spcBef>
                <a:spcPts val="0"/>
              </a:spcBef>
              <a:spcAft>
                <a:spcPts val="0"/>
              </a:spcAft>
              <a:buSzPts val="1000"/>
              <a:buFont typeface="Poppins"/>
              <a:buNone/>
              <a:defRPr sz="1000">
                <a:latin typeface="Poppins"/>
                <a:ea typeface="Poppins"/>
                <a:cs typeface="Poppins"/>
                <a:sym typeface="Poppins"/>
              </a:defRPr>
            </a:lvl5pPr>
            <a:lvl6pPr lvl="5">
              <a:lnSpc>
                <a:spcPct val="115000"/>
              </a:lnSpc>
              <a:spcBef>
                <a:spcPts val="0"/>
              </a:spcBef>
              <a:spcAft>
                <a:spcPts val="0"/>
              </a:spcAft>
              <a:buSzPts val="1000"/>
              <a:buNone/>
              <a:defRPr sz="1000"/>
            </a:lvl6pPr>
            <a:lvl7pPr lvl="6">
              <a:lnSpc>
                <a:spcPct val="115000"/>
              </a:lnSpc>
              <a:spcBef>
                <a:spcPts val="0"/>
              </a:spcBef>
              <a:spcAft>
                <a:spcPts val="0"/>
              </a:spcAft>
              <a:buSzPts val="1000"/>
              <a:buNone/>
              <a:defRPr sz="1000"/>
            </a:lvl7pPr>
            <a:lvl8pPr lvl="7">
              <a:lnSpc>
                <a:spcPct val="115000"/>
              </a:lnSpc>
              <a:spcBef>
                <a:spcPts val="0"/>
              </a:spcBef>
              <a:spcAft>
                <a:spcPts val="0"/>
              </a:spcAft>
              <a:buSzPts val="1000"/>
              <a:buNone/>
              <a:defRPr sz="1000"/>
            </a:lvl8pPr>
            <a:lvl9pPr lvl="8">
              <a:lnSpc>
                <a:spcPct val="115000"/>
              </a:lnSpc>
              <a:spcBef>
                <a:spcPts val="0"/>
              </a:spcBef>
              <a:spcAft>
                <a:spcPts val="0"/>
              </a:spcAft>
              <a:buSzPts val="1000"/>
              <a:buNone/>
              <a:defRPr sz="1000"/>
            </a:lvl9pPr>
          </a:lstStyle>
          <a:p>
            <a:endParaRPr/>
          </a:p>
        </p:txBody>
      </p:sp>
      <p:pic>
        <p:nvPicPr>
          <p:cNvPr id="2969" name="Google Shape;2969;p381"/>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2970" name="Google Shape;2970;p381"/>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971" name="Google Shape;2971;p381"/>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2972" name="Google Shape;2972;p381"/>
          <p:cNvSpPr txBox="1">
            <a:spLocks noGrp="1"/>
          </p:cNvSpPr>
          <p:nvPr>
            <p:ph type="ctrTitle"/>
          </p:nvPr>
        </p:nvSpPr>
        <p:spPr>
          <a:xfrm>
            <a:off x="425725" y="520000"/>
            <a:ext cx="2934300" cy="778200"/>
          </a:xfrm>
          <a:prstGeom prst="rect">
            <a:avLst/>
          </a:prstGeom>
        </p:spPr>
        <p:txBody>
          <a:bodyPr spcFirstLastPara="1" wrap="square" lIns="0" tIns="0" rIns="228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2973" name="Google Shape;2973;p381"/>
          <p:cNvSpPr txBox="1">
            <a:spLocks noGrp="1"/>
          </p:cNvSpPr>
          <p:nvPr>
            <p:ph type="subTitle" idx="5"/>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LO 6 A">
  <p:cSld name="TITLE_1_1_1_2_1_1_1_1_1_1">
    <p:bg>
      <p:bgPr>
        <a:solidFill>
          <a:schemeClr val="lt2"/>
        </a:solidFill>
        <a:effectLst/>
      </p:bgPr>
    </p:bg>
    <p:spTree>
      <p:nvGrpSpPr>
        <p:cNvPr id="1" name="Shape 2974"/>
        <p:cNvGrpSpPr/>
        <p:nvPr/>
      </p:nvGrpSpPr>
      <p:grpSpPr>
        <a:xfrm>
          <a:off x="0" y="0"/>
          <a:ext cx="0" cy="0"/>
          <a:chOff x="0" y="0"/>
          <a:chExt cx="0" cy="0"/>
        </a:xfrm>
      </p:grpSpPr>
      <p:sp>
        <p:nvSpPr>
          <p:cNvPr id="2975" name="Google Shape;2975;p382"/>
          <p:cNvSpPr txBox="1">
            <a:spLocks noGrp="1"/>
          </p:cNvSpPr>
          <p:nvPr>
            <p:ph type="subTitle" idx="1"/>
          </p:nvPr>
        </p:nvSpPr>
        <p:spPr>
          <a:xfrm>
            <a:off x="425725" y="2041050"/>
            <a:ext cx="2025000" cy="30438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2976" name="Google Shape;2976;p382"/>
          <p:cNvSpPr txBox="1">
            <a:spLocks noGrp="1"/>
          </p:cNvSpPr>
          <p:nvPr>
            <p:ph type="subTitle" idx="2"/>
          </p:nvPr>
        </p:nvSpPr>
        <p:spPr>
          <a:xfrm>
            <a:off x="425725" y="1417800"/>
            <a:ext cx="2025000" cy="5025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pic>
        <p:nvPicPr>
          <p:cNvPr id="2977" name="Google Shape;2977;p382"/>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2978" name="Google Shape;2978;p382"/>
          <p:cNvSpPr txBox="1">
            <a:spLocks noGrp="1"/>
          </p:cNvSpPr>
          <p:nvPr>
            <p:ph type="subTitle" idx="3"/>
          </p:nvPr>
        </p:nvSpPr>
        <p:spPr>
          <a:xfrm>
            <a:off x="2523018" y="2041050"/>
            <a:ext cx="2025000" cy="30438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2979" name="Google Shape;2979;p382"/>
          <p:cNvSpPr txBox="1">
            <a:spLocks noGrp="1"/>
          </p:cNvSpPr>
          <p:nvPr>
            <p:ph type="subTitle" idx="4"/>
          </p:nvPr>
        </p:nvSpPr>
        <p:spPr>
          <a:xfrm>
            <a:off x="2523018" y="1417800"/>
            <a:ext cx="2025000" cy="5025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2980" name="Google Shape;2980;p382"/>
          <p:cNvSpPr txBox="1">
            <a:spLocks noGrp="1"/>
          </p:cNvSpPr>
          <p:nvPr>
            <p:ph type="subTitle" idx="5"/>
          </p:nvPr>
        </p:nvSpPr>
        <p:spPr>
          <a:xfrm>
            <a:off x="4620312" y="2041050"/>
            <a:ext cx="2025000" cy="30438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2981" name="Google Shape;2981;p382"/>
          <p:cNvSpPr txBox="1">
            <a:spLocks noGrp="1"/>
          </p:cNvSpPr>
          <p:nvPr>
            <p:ph type="subTitle" idx="6"/>
          </p:nvPr>
        </p:nvSpPr>
        <p:spPr>
          <a:xfrm>
            <a:off x="4620312" y="1417800"/>
            <a:ext cx="2025000" cy="5025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2982" name="Google Shape;2982;p382"/>
          <p:cNvSpPr txBox="1">
            <a:spLocks noGrp="1"/>
          </p:cNvSpPr>
          <p:nvPr>
            <p:ph type="subTitle" idx="7"/>
          </p:nvPr>
        </p:nvSpPr>
        <p:spPr>
          <a:xfrm>
            <a:off x="6717605" y="2041050"/>
            <a:ext cx="2025000" cy="30438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2983" name="Google Shape;2983;p382"/>
          <p:cNvSpPr txBox="1">
            <a:spLocks noGrp="1"/>
          </p:cNvSpPr>
          <p:nvPr>
            <p:ph type="subTitle" idx="8"/>
          </p:nvPr>
        </p:nvSpPr>
        <p:spPr>
          <a:xfrm>
            <a:off x="6717605" y="1417800"/>
            <a:ext cx="2025000" cy="5025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2984" name="Google Shape;2984;p382"/>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985" name="Google Shape;2985;p382"/>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2986" name="Google Shape;2986;p382"/>
          <p:cNvSpPr txBox="1">
            <a:spLocks noGrp="1"/>
          </p:cNvSpPr>
          <p:nvPr>
            <p:ph type="ctrTitle"/>
          </p:nvPr>
        </p:nvSpPr>
        <p:spPr>
          <a:xfrm>
            <a:off x="425725" y="520000"/>
            <a:ext cx="4374600" cy="778200"/>
          </a:xfrm>
          <a:prstGeom prst="rect">
            <a:avLst/>
          </a:prstGeom>
        </p:spPr>
        <p:txBody>
          <a:bodyPr spcFirstLastPara="1" wrap="square" lIns="0" tIns="0" rIns="228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2987" name="Google Shape;2987;p382"/>
          <p:cNvSpPr txBox="1">
            <a:spLocks noGrp="1"/>
          </p:cNvSpPr>
          <p:nvPr>
            <p:ph type="subTitle" idx="9"/>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LO 6 B">
  <p:cSld name="TITLE_1_1_1_2_1_1_1_1_1_1_6">
    <p:bg>
      <p:bgPr>
        <a:solidFill>
          <a:schemeClr val="lt2"/>
        </a:solidFill>
        <a:effectLst/>
      </p:bgPr>
    </p:bg>
    <p:spTree>
      <p:nvGrpSpPr>
        <p:cNvPr id="1" name="Shape 2988"/>
        <p:cNvGrpSpPr/>
        <p:nvPr/>
      </p:nvGrpSpPr>
      <p:grpSpPr>
        <a:xfrm>
          <a:off x="0" y="0"/>
          <a:ext cx="0" cy="0"/>
          <a:chOff x="0" y="0"/>
          <a:chExt cx="0" cy="0"/>
        </a:xfrm>
      </p:grpSpPr>
      <p:pic>
        <p:nvPicPr>
          <p:cNvPr id="2989" name="Google Shape;2989;p383"/>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2990" name="Google Shape;2990;p383"/>
          <p:cNvSpPr txBox="1">
            <a:spLocks noGrp="1"/>
          </p:cNvSpPr>
          <p:nvPr>
            <p:ph type="subTitle" idx="1"/>
          </p:nvPr>
        </p:nvSpPr>
        <p:spPr>
          <a:xfrm>
            <a:off x="425725" y="3908600"/>
            <a:ext cx="20250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2991" name="Google Shape;2991;p383"/>
          <p:cNvSpPr txBox="1">
            <a:spLocks noGrp="1"/>
          </p:cNvSpPr>
          <p:nvPr>
            <p:ph type="subTitle" idx="2"/>
          </p:nvPr>
        </p:nvSpPr>
        <p:spPr>
          <a:xfrm>
            <a:off x="425725" y="3285350"/>
            <a:ext cx="2025000" cy="5025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2992" name="Google Shape;2992;p383"/>
          <p:cNvSpPr txBox="1">
            <a:spLocks noGrp="1"/>
          </p:cNvSpPr>
          <p:nvPr>
            <p:ph type="subTitle" idx="3"/>
          </p:nvPr>
        </p:nvSpPr>
        <p:spPr>
          <a:xfrm>
            <a:off x="2523007" y="3908600"/>
            <a:ext cx="20250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2993" name="Google Shape;2993;p383"/>
          <p:cNvSpPr txBox="1">
            <a:spLocks noGrp="1"/>
          </p:cNvSpPr>
          <p:nvPr>
            <p:ph type="subTitle" idx="4"/>
          </p:nvPr>
        </p:nvSpPr>
        <p:spPr>
          <a:xfrm>
            <a:off x="2523007" y="3285350"/>
            <a:ext cx="2025000" cy="5025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2994" name="Google Shape;2994;p383"/>
          <p:cNvSpPr txBox="1">
            <a:spLocks noGrp="1"/>
          </p:cNvSpPr>
          <p:nvPr>
            <p:ph type="subTitle" idx="5"/>
          </p:nvPr>
        </p:nvSpPr>
        <p:spPr>
          <a:xfrm>
            <a:off x="4620289" y="3908600"/>
            <a:ext cx="20250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2995" name="Google Shape;2995;p383"/>
          <p:cNvSpPr txBox="1">
            <a:spLocks noGrp="1"/>
          </p:cNvSpPr>
          <p:nvPr>
            <p:ph type="subTitle" idx="6"/>
          </p:nvPr>
        </p:nvSpPr>
        <p:spPr>
          <a:xfrm>
            <a:off x="4620289" y="3285350"/>
            <a:ext cx="2025000" cy="5025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2996" name="Google Shape;2996;p383"/>
          <p:cNvSpPr txBox="1">
            <a:spLocks noGrp="1"/>
          </p:cNvSpPr>
          <p:nvPr>
            <p:ph type="subTitle" idx="7"/>
          </p:nvPr>
        </p:nvSpPr>
        <p:spPr>
          <a:xfrm>
            <a:off x="6717571" y="3908600"/>
            <a:ext cx="20250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2997" name="Google Shape;2997;p383"/>
          <p:cNvSpPr txBox="1">
            <a:spLocks noGrp="1"/>
          </p:cNvSpPr>
          <p:nvPr>
            <p:ph type="subTitle" idx="8"/>
          </p:nvPr>
        </p:nvSpPr>
        <p:spPr>
          <a:xfrm>
            <a:off x="6717571" y="3285350"/>
            <a:ext cx="2025000" cy="5025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2998" name="Google Shape;2998;p383"/>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2999" name="Google Shape;2999;p383"/>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000" name="Google Shape;3000;p383"/>
          <p:cNvSpPr txBox="1">
            <a:spLocks noGrp="1"/>
          </p:cNvSpPr>
          <p:nvPr>
            <p:ph type="ctrTitle"/>
          </p:nvPr>
        </p:nvSpPr>
        <p:spPr>
          <a:xfrm>
            <a:off x="425725" y="520000"/>
            <a:ext cx="4374600" cy="778200"/>
          </a:xfrm>
          <a:prstGeom prst="rect">
            <a:avLst/>
          </a:prstGeom>
        </p:spPr>
        <p:txBody>
          <a:bodyPr spcFirstLastPara="1" wrap="square" lIns="0" tIns="0" rIns="228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001" name="Google Shape;3001;p383"/>
          <p:cNvSpPr txBox="1">
            <a:spLocks noGrp="1"/>
          </p:cNvSpPr>
          <p:nvPr>
            <p:ph type="subTitle" idx="9"/>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LO 6 C">
  <p:cSld name="TITLE_1_1_1_2_1_1_1_1_1_1_6_1">
    <p:bg>
      <p:bgPr>
        <a:solidFill>
          <a:schemeClr val="lt2"/>
        </a:solidFill>
        <a:effectLst/>
      </p:bgPr>
    </p:bg>
    <p:spTree>
      <p:nvGrpSpPr>
        <p:cNvPr id="1" name="Shape 3002"/>
        <p:cNvGrpSpPr/>
        <p:nvPr/>
      </p:nvGrpSpPr>
      <p:grpSpPr>
        <a:xfrm>
          <a:off x="0" y="0"/>
          <a:ext cx="0" cy="0"/>
          <a:chOff x="0" y="0"/>
          <a:chExt cx="0" cy="0"/>
        </a:xfrm>
      </p:grpSpPr>
      <p:sp>
        <p:nvSpPr>
          <p:cNvPr id="3003" name="Google Shape;3003;p384"/>
          <p:cNvSpPr txBox="1">
            <a:spLocks noGrp="1"/>
          </p:cNvSpPr>
          <p:nvPr>
            <p:ph type="subTitle" idx="1"/>
          </p:nvPr>
        </p:nvSpPr>
        <p:spPr>
          <a:xfrm>
            <a:off x="4633650" y="520000"/>
            <a:ext cx="2126700" cy="10224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Font typeface="Roboto Mono"/>
              <a:buNone/>
              <a:defRPr sz="1000">
                <a:latin typeface="Roboto Mono"/>
                <a:ea typeface="Roboto Mono"/>
                <a:cs typeface="Roboto Mono"/>
                <a:sym typeface="Roboto Mono"/>
              </a:defRPr>
            </a:lvl2pPr>
            <a:lvl3pPr lvl="2">
              <a:lnSpc>
                <a:spcPct val="115000"/>
              </a:lnSpc>
              <a:spcBef>
                <a:spcPts val="0"/>
              </a:spcBef>
              <a:spcAft>
                <a:spcPts val="0"/>
              </a:spcAft>
              <a:buSzPts val="1000"/>
              <a:buFont typeface="Roboto Mono"/>
              <a:buNone/>
              <a:defRPr sz="1000">
                <a:latin typeface="Roboto Mono"/>
                <a:ea typeface="Roboto Mono"/>
                <a:cs typeface="Roboto Mono"/>
                <a:sym typeface="Roboto Mono"/>
              </a:defRPr>
            </a:lvl3pPr>
            <a:lvl4pPr lvl="3">
              <a:lnSpc>
                <a:spcPct val="115000"/>
              </a:lnSpc>
              <a:spcBef>
                <a:spcPts val="0"/>
              </a:spcBef>
              <a:spcAft>
                <a:spcPts val="0"/>
              </a:spcAft>
              <a:buSzPts val="1000"/>
              <a:buFont typeface="Roboto Mono"/>
              <a:buNone/>
              <a:defRPr>
                <a:latin typeface="Roboto Mono"/>
                <a:ea typeface="Roboto Mono"/>
                <a:cs typeface="Roboto Mono"/>
                <a:sym typeface="Roboto Mono"/>
              </a:defRPr>
            </a:lvl4pPr>
            <a:lvl5pPr lvl="4">
              <a:lnSpc>
                <a:spcPct val="115000"/>
              </a:lnSpc>
              <a:spcBef>
                <a:spcPts val="0"/>
              </a:spcBef>
              <a:spcAft>
                <a:spcPts val="0"/>
              </a:spcAft>
              <a:buSzPts val="1000"/>
              <a:buNone/>
              <a:defRPr sz="1000"/>
            </a:lvl5pPr>
            <a:lvl6pPr lvl="5">
              <a:lnSpc>
                <a:spcPct val="115000"/>
              </a:lnSpc>
              <a:spcBef>
                <a:spcPts val="0"/>
              </a:spcBef>
              <a:spcAft>
                <a:spcPts val="0"/>
              </a:spcAft>
              <a:buSzPts val="1000"/>
              <a:buFont typeface="Roboto Mono"/>
              <a:buNone/>
              <a:defRPr sz="1000">
                <a:latin typeface="Roboto Mono"/>
                <a:ea typeface="Roboto Mono"/>
                <a:cs typeface="Roboto Mono"/>
                <a:sym typeface="Roboto Mono"/>
              </a:defRPr>
            </a:lvl6pPr>
            <a:lvl7pPr lvl="6">
              <a:lnSpc>
                <a:spcPct val="115000"/>
              </a:lnSpc>
              <a:spcBef>
                <a:spcPts val="0"/>
              </a:spcBef>
              <a:spcAft>
                <a:spcPts val="0"/>
              </a:spcAft>
              <a:buSzPts val="1000"/>
              <a:buFont typeface="Roboto Mono"/>
              <a:buNone/>
              <a:defRPr sz="1000">
                <a:latin typeface="Roboto Mono"/>
                <a:ea typeface="Roboto Mono"/>
                <a:cs typeface="Roboto Mono"/>
                <a:sym typeface="Roboto Mono"/>
              </a:defRPr>
            </a:lvl7pPr>
            <a:lvl8pPr lvl="7">
              <a:lnSpc>
                <a:spcPct val="115000"/>
              </a:lnSpc>
              <a:spcBef>
                <a:spcPts val="0"/>
              </a:spcBef>
              <a:spcAft>
                <a:spcPts val="0"/>
              </a:spcAft>
              <a:buSzPts val="1000"/>
              <a:buFont typeface="Roboto Mono"/>
              <a:buNone/>
              <a:defRPr sz="1000">
                <a:latin typeface="Roboto Mono"/>
                <a:ea typeface="Roboto Mono"/>
                <a:cs typeface="Roboto Mono"/>
                <a:sym typeface="Roboto Mono"/>
              </a:defRPr>
            </a:lvl8pPr>
            <a:lvl9pPr lvl="8">
              <a:lnSpc>
                <a:spcPct val="115000"/>
              </a:lnSpc>
              <a:spcBef>
                <a:spcPts val="0"/>
              </a:spcBef>
              <a:spcAft>
                <a:spcPts val="0"/>
              </a:spcAft>
              <a:buSzPts val="1000"/>
              <a:buFont typeface="Roboto Mono"/>
              <a:buNone/>
              <a:defRPr sz="1000">
                <a:latin typeface="Roboto Mono"/>
                <a:ea typeface="Roboto Mono"/>
                <a:cs typeface="Roboto Mono"/>
                <a:sym typeface="Roboto Mono"/>
              </a:defRPr>
            </a:lvl9pPr>
          </a:lstStyle>
          <a:p>
            <a:endParaRPr/>
          </a:p>
        </p:txBody>
      </p:sp>
      <p:sp>
        <p:nvSpPr>
          <p:cNvPr id="3004" name="Google Shape;3004;p384"/>
          <p:cNvSpPr txBox="1">
            <a:spLocks noGrp="1"/>
          </p:cNvSpPr>
          <p:nvPr>
            <p:ph type="subTitle" idx="2"/>
          </p:nvPr>
        </p:nvSpPr>
        <p:spPr>
          <a:xfrm>
            <a:off x="6911600" y="520000"/>
            <a:ext cx="2137200" cy="10224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Font typeface="Roboto Mono"/>
              <a:buNone/>
              <a:defRPr sz="1000">
                <a:latin typeface="Roboto Mono"/>
                <a:ea typeface="Roboto Mono"/>
                <a:cs typeface="Roboto Mono"/>
                <a:sym typeface="Roboto Mono"/>
              </a:defRPr>
            </a:lvl2pPr>
            <a:lvl3pPr lvl="2">
              <a:lnSpc>
                <a:spcPct val="115000"/>
              </a:lnSpc>
              <a:spcBef>
                <a:spcPts val="0"/>
              </a:spcBef>
              <a:spcAft>
                <a:spcPts val="0"/>
              </a:spcAft>
              <a:buSzPts val="1000"/>
              <a:buFont typeface="Roboto Mono"/>
              <a:buNone/>
              <a:defRPr sz="1000">
                <a:latin typeface="Roboto Mono"/>
                <a:ea typeface="Roboto Mono"/>
                <a:cs typeface="Roboto Mono"/>
                <a:sym typeface="Roboto Mono"/>
              </a:defRPr>
            </a:lvl3pPr>
            <a:lvl4pPr lvl="3">
              <a:lnSpc>
                <a:spcPct val="115000"/>
              </a:lnSpc>
              <a:spcBef>
                <a:spcPts val="0"/>
              </a:spcBef>
              <a:spcAft>
                <a:spcPts val="0"/>
              </a:spcAft>
              <a:buSzPts val="1000"/>
              <a:buFont typeface="Roboto Mono"/>
              <a:buNone/>
              <a:defRPr>
                <a:latin typeface="Roboto Mono"/>
                <a:ea typeface="Roboto Mono"/>
                <a:cs typeface="Roboto Mono"/>
                <a:sym typeface="Roboto Mono"/>
              </a:defRPr>
            </a:lvl4pPr>
            <a:lvl5pPr lvl="4">
              <a:lnSpc>
                <a:spcPct val="115000"/>
              </a:lnSpc>
              <a:spcBef>
                <a:spcPts val="0"/>
              </a:spcBef>
              <a:spcAft>
                <a:spcPts val="0"/>
              </a:spcAft>
              <a:buSzPts val="1000"/>
              <a:buNone/>
              <a:defRPr sz="1000"/>
            </a:lvl5pPr>
            <a:lvl6pPr lvl="5">
              <a:lnSpc>
                <a:spcPct val="115000"/>
              </a:lnSpc>
              <a:spcBef>
                <a:spcPts val="0"/>
              </a:spcBef>
              <a:spcAft>
                <a:spcPts val="0"/>
              </a:spcAft>
              <a:buSzPts val="1000"/>
              <a:buFont typeface="Roboto Mono"/>
              <a:buNone/>
              <a:defRPr sz="1000">
                <a:latin typeface="Roboto Mono"/>
                <a:ea typeface="Roboto Mono"/>
                <a:cs typeface="Roboto Mono"/>
                <a:sym typeface="Roboto Mono"/>
              </a:defRPr>
            </a:lvl6pPr>
            <a:lvl7pPr lvl="6">
              <a:lnSpc>
                <a:spcPct val="115000"/>
              </a:lnSpc>
              <a:spcBef>
                <a:spcPts val="0"/>
              </a:spcBef>
              <a:spcAft>
                <a:spcPts val="0"/>
              </a:spcAft>
              <a:buSzPts val="1000"/>
              <a:buFont typeface="Roboto Mono"/>
              <a:buNone/>
              <a:defRPr sz="1000">
                <a:latin typeface="Roboto Mono"/>
                <a:ea typeface="Roboto Mono"/>
                <a:cs typeface="Roboto Mono"/>
                <a:sym typeface="Roboto Mono"/>
              </a:defRPr>
            </a:lvl7pPr>
            <a:lvl8pPr lvl="7">
              <a:lnSpc>
                <a:spcPct val="115000"/>
              </a:lnSpc>
              <a:spcBef>
                <a:spcPts val="0"/>
              </a:spcBef>
              <a:spcAft>
                <a:spcPts val="0"/>
              </a:spcAft>
              <a:buSzPts val="1000"/>
              <a:buFont typeface="Roboto Mono"/>
              <a:buNone/>
              <a:defRPr sz="1000">
                <a:latin typeface="Roboto Mono"/>
                <a:ea typeface="Roboto Mono"/>
                <a:cs typeface="Roboto Mono"/>
                <a:sym typeface="Roboto Mono"/>
              </a:defRPr>
            </a:lvl8pPr>
            <a:lvl9pPr lvl="8">
              <a:lnSpc>
                <a:spcPct val="115000"/>
              </a:lnSpc>
              <a:spcBef>
                <a:spcPts val="0"/>
              </a:spcBef>
              <a:spcAft>
                <a:spcPts val="0"/>
              </a:spcAft>
              <a:buSzPts val="1000"/>
              <a:buFont typeface="Roboto Mono"/>
              <a:buNone/>
              <a:defRPr sz="1000">
                <a:latin typeface="Roboto Mono"/>
                <a:ea typeface="Roboto Mono"/>
                <a:cs typeface="Roboto Mono"/>
                <a:sym typeface="Roboto Mono"/>
              </a:defRPr>
            </a:lvl9pPr>
          </a:lstStyle>
          <a:p>
            <a:endParaRPr/>
          </a:p>
        </p:txBody>
      </p:sp>
      <p:sp>
        <p:nvSpPr>
          <p:cNvPr id="3005" name="Google Shape;3005;p384"/>
          <p:cNvSpPr txBox="1">
            <a:spLocks noGrp="1"/>
          </p:cNvSpPr>
          <p:nvPr>
            <p:ph type="ctrTitle"/>
          </p:nvPr>
        </p:nvSpPr>
        <p:spPr>
          <a:xfrm>
            <a:off x="425725" y="520000"/>
            <a:ext cx="4374600" cy="778200"/>
          </a:xfrm>
          <a:prstGeom prst="rect">
            <a:avLst/>
          </a:prstGeom>
        </p:spPr>
        <p:txBody>
          <a:bodyPr spcFirstLastPara="1" wrap="square" lIns="0" tIns="0" rIns="228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006" name="Google Shape;3006;p384"/>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007" name="Google Shape;3007;p384"/>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pic>
        <p:nvPicPr>
          <p:cNvPr id="3008" name="Google Shape;3008;p384"/>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3009" name="Google Shape;3009;p384"/>
          <p:cNvSpPr txBox="1">
            <a:spLocks noGrp="1"/>
          </p:cNvSpPr>
          <p:nvPr>
            <p:ph type="subTitle" idx="3"/>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Case Study">
  <p:cSld name="TITLE_1_1_1">
    <p:bg>
      <p:bgPr>
        <a:solidFill>
          <a:srgbClr val="FAF1EC"/>
        </a:solidFill>
        <a:effectLst/>
      </p:bgPr>
    </p:bg>
    <p:spTree>
      <p:nvGrpSpPr>
        <p:cNvPr id="1" name="Shape 3010"/>
        <p:cNvGrpSpPr/>
        <p:nvPr/>
      </p:nvGrpSpPr>
      <p:grpSpPr>
        <a:xfrm>
          <a:off x="0" y="0"/>
          <a:ext cx="0" cy="0"/>
          <a:chOff x="0" y="0"/>
          <a:chExt cx="0" cy="0"/>
        </a:xfrm>
      </p:grpSpPr>
      <p:pic>
        <p:nvPicPr>
          <p:cNvPr id="3011" name="Google Shape;3011;p385"/>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3012" name="Google Shape;3012;p385"/>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013" name="Google Shape;3013;p385"/>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014" name="Google Shape;3014;p385"/>
          <p:cNvSpPr txBox="1">
            <a:spLocks noGrp="1"/>
          </p:cNvSpPr>
          <p:nvPr>
            <p:ph type="ctrTitle"/>
          </p:nvPr>
        </p:nvSpPr>
        <p:spPr>
          <a:xfrm>
            <a:off x="425725" y="520000"/>
            <a:ext cx="4843200" cy="4415400"/>
          </a:xfrm>
          <a:prstGeom prst="rect">
            <a:avLst/>
          </a:prstGeom>
        </p:spPr>
        <p:txBody>
          <a:bodyPr spcFirstLastPara="1" wrap="square" lIns="0" tIns="0" rIns="228600" bIns="0" anchor="t" anchorCtr="0">
            <a:noAutofit/>
          </a:bodyPr>
          <a:lstStyle>
            <a:lvl1pPr lvl="0">
              <a:lnSpc>
                <a:spcPct val="80000"/>
              </a:lnSpc>
              <a:spcBef>
                <a:spcPts val="0"/>
              </a:spcBef>
              <a:spcAft>
                <a:spcPts val="0"/>
              </a:spcAft>
              <a:buSzPts val="7200"/>
              <a:buNone/>
              <a:defRPr sz="7200" b="1"/>
            </a:lvl1pPr>
            <a:lvl2pPr lvl="1">
              <a:lnSpc>
                <a:spcPct val="80000"/>
              </a:lnSpc>
              <a:spcBef>
                <a:spcPts val="0"/>
              </a:spcBef>
              <a:spcAft>
                <a:spcPts val="0"/>
              </a:spcAft>
              <a:buClr>
                <a:schemeClr val="accent1"/>
              </a:buClr>
              <a:buSzPts val="7200"/>
              <a:buNone/>
              <a:defRPr sz="7200" b="1">
                <a:solidFill>
                  <a:schemeClr val="accent1"/>
                </a:solidFill>
              </a:defRPr>
            </a:lvl2pPr>
            <a:lvl3pPr lvl="2">
              <a:lnSpc>
                <a:spcPct val="80000"/>
              </a:lnSpc>
              <a:spcBef>
                <a:spcPts val="0"/>
              </a:spcBef>
              <a:spcAft>
                <a:spcPts val="0"/>
              </a:spcAft>
              <a:buClr>
                <a:schemeClr val="accent1"/>
              </a:buClr>
              <a:buSzPts val="7200"/>
              <a:buNone/>
              <a:defRPr sz="7200" b="1">
                <a:solidFill>
                  <a:schemeClr val="accent1"/>
                </a:solidFill>
              </a:defRPr>
            </a:lvl3pPr>
            <a:lvl4pPr lvl="3">
              <a:lnSpc>
                <a:spcPct val="80000"/>
              </a:lnSpc>
              <a:spcBef>
                <a:spcPts val="0"/>
              </a:spcBef>
              <a:spcAft>
                <a:spcPts val="0"/>
              </a:spcAft>
              <a:buClr>
                <a:schemeClr val="accent1"/>
              </a:buClr>
              <a:buSzPts val="7200"/>
              <a:buNone/>
              <a:defRPr sz="7200" b="1">
                <a:solidFill>
                  <a:schemeClr val="accent1"/>
                </a:solidFill>
              </a:defRPr>
            </a:lvl4pPr>
            <a:lvl5pPr lvl="4">
              <a:lnSpc>
                <a:spcPct val="80000"/>
              </a:lnSpc>
              <a:spcBef>
                <a:spcPts val="0"/>
              </a:spcBef>
              <a:spcAft>
                <a:spcPts val="0"/>
              </a:spcAft>
              <a:buClr>
                <a:schemeClr val="accent1"/>
              </a:buClr>
              <a:buSzPts val="7200"/>
              <a:buNone/>
              <a:defRPr sz="7200" b="1">
                <a:solidFill>
                  <a:schemeClr val="accent1"/>
                </a:solidFill>
              </a:defRPr>
            </a:lvl5pPr>
            <a:lvl6pPr lvl="5">
              <a:lnSpc>
                <a:spcPct val="80000"/>
              </a:lnSpc>
              <a:spcBef>
                <a:spcPts val="0"/>
              </a:spcBef>
              <a:spcAft>
                <a:spcPts val="0"/>
              </a:spcAft>
              <a:buClr>
                <a:schemeClr val="accent1"/>
              </a:buClr>
              <a:buSzPts val="7200"/>
              <a:buNone/>
              <a:defRPr sz="7200" b="1">
                <a:solidFill>
                  <a:schemeClr val="accent1"/>
                </a:solidFill>
              </a:defRPr>
            </a:lvl6pPr>
            <a:lvl7pPr lvl="6">
              <a:lnSpc>
                <a:spcPct val="80000"/>
              </a:lnSpc>
              <a:spcBef>
                <a:spcPts val="0"/>
              </a:spcBef>
              <a:spcAft>
                <a:spcPts val="0"/>
              </a:spcAft>
              <a:buClr>
                <a:schemeClr val="accent1"/>
              </a:buClr>
              <a:buSzPts val="7200"/>
              <a:buNone/>
              <a:defRPr sz="7200" b="1">
                <a:solidFill>
                  <a:schemeClr val="accent1"/>
                </a:solidFill>
              </a:defRPr>
            </a:lvl7pPr>
            <a:lvl8pPr lvl="7">
              <a:lnSpc>
                <a:spcPct val="80000"/>
              </a:lnSpc>
              <a:spcBef>
                <a:spcPts val="0"/>
              </a:spcBef>
              <a:spcAft>
                <a:spcPts val="0"/>
              </a:spcAft>
              <a:buClr>
                <a:schemeClr val="accent1"/>
              </a:buClr>
              <a:buSzPts val="7200"/>
              <a:buNone/>
              <a:defRPr sz="7200" b="1">
                <a:solidFill>
                  <a:schemeClr val="accent1"/>
                </a:solidFill>
              </a:defRPr>
            </a:lvl8pPr>
            <a:lvl9pPr lvl="8">
              <a:lnSpc>
                <a:spcPct val="80000"/>
              </a:lnSpc>
              <a:spcBef>
                <a:spcPts val="0"/>
              </a:spcBef>
              <a:spcAft>
                <a:spcPts val="0"/>
              </a:spcAft>
              <a:buClr>
                <a:schemeClr val="accent1"/>
              </a:buClr>
              <a:buSzPts val="7200"/>
              <a:buNone/>
              <a:defRPr sz="7200" b="1">
                <a:solidFill>
                  <a:schemeClr val="accent1"/>
                </a:solidFill>
              </a:defRPr>
            </a:lvl9pPr>
          </a:lstStyle>
          <a:p>
            <a:endParaRPr/>
          </a:p>
        </p:txBody>
      </p:sp>
      <p:sp>
        <p:nvSpPr>
          <p:cNvPr id="3015" name="Google Shape;3015;p385"/>
          <p:cNvSpPr txBox="1">
            <a:spLocks noGrp="1"/>
          </p:cNvSpPr>
          <p:nvPr>
            <p:ph type="subTitle" idx="1"/>
          </p:nvPr>
        </p:nvSpPr>
        <p:spPr>
          <a:xfrm>
            <a:off x="3760953" y="3291158"/>
            <a:ext cx="2479200" cy="1299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16" name="Google Shape;3016;p385"/>
          <p:cNvSpPr txBox="1">
            <a:spLocks noGrp="1"/>
          </p:cNvSpPr>
          <p:nvPr>
            <p:ph type="subTitle" idx="2"/>
          </p:nvPr>
        </p:nvSpPr>
        <p:spPr>
          <a:xfrm>
            <a:off x="3760953" y="2545750"/>
            <a:ext cx="2479200" cy="600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2400"/>
              <a:buNone/>
              <a:defRPr b="1">
                <a:solidFill>
                  <a:schemeClr val="dk1"/>
                </a:solidFill>
              </a:defRPr>
            </a:lvl1pPr>
            <a:lvl2pPr lvl="1">
              <a:lnSpc>
                <a:spcPct val="100000"/>
              </a:lnSpc>
              <a:spcBef>
                <a:spcPts val="0"/>
              </a:spcBef>
              <a:spcAft>
                <a:spcPts val="0"/>
              </a:spcAft>
              <a:buSzPts val="2400"/>
              <a:buNone/>
              <a:defRPr sz="2400" b="1"/>
            </a:lvl2pPr>
            <a:lvl3pPr lvl="2">
              <a:lnSpc>
                <a:spcPct val="100000"/>
              </a:lnSpc>
              <a:spcBef>
                <a:spcPts val="0"/>
              </a:spcBef>
              <a:spcAft>
                <a:spcPts val="0"/>
              </a:spcAft>
              <a:buSzPts val="2400"/>
              <a:buNone/>
              <a:defRPr sz="2400" b="1"/>
            </a:lvl3pPr>
            <a:lvl4pPr lvl="3">
              <a:lnSpc>
                <a:spcPct val="100000"/>
              </a:lnSpc>
              <a:spcBef>
                <a:spcPts val="0"/>
              </a:spcBef>
              <a:spcAft>
                <a:spcPts val="0"/>
              </a:spcAft>
              <a:buSzPts val="2400"/>
              <a:buNone/>
              <a:defRPr sz="2400" b="1"/>
            </a:lvl4pPr>
            <a:lvl5pPr lvl="4">
              <a:lnSpc>
                <a:spcPct val="100000"/>
              </a:lnSpc>
              <a:spcBef>
                <a:spcPts val="0"/>
              </a:spcBef>
              <a:spcAft>
                <a:spcPts val="0"/>
              </a:spcAft>
              <a:buSzPts val="2400"/>
              <a:buFont typeface="Poppins"/>
              <a:buNone/>
              <a:defRPr sz="2400" b="1">
                <a:latin typeface="Poppins"/>
                <a:ea typeface="Poppins"/>
                <a:cs typeface="Poppins"/>
                <a:sym typeface="Poppins"/>
              </a:defRPr>
            </a:lvl5pPr>
            <a:lvl6pPr lvl="5">
              <a:lnSpc>
                <a:spcPct val="100000"/>
              </a:lnSpc>
              <a:spcBef>
                <a:spcPts val="0"/>
              </a:spcBef>
              <a:spcAft>
                <a:spcPts val="0"/>
              </a:spcAft>
              <a:buSzPts val="2400"/>
              <a:buNone/>
              <a:defRPr sz="2400" b="1"/>
            </a:lvl6pPr>
            <a:lvl7pPr lvl="6">
              <a:lnSpc>
                <a:spcPct val="100000"/>
              </a:lnSpc>
              <a:spcBef>
                <a:spcPts val="0"/>
              </a:spcBef>
              <a:spcAft>
                <a:spcPts val="0"/>
              </a:spcAft>
              <a:buSzPts val="2400"/>
              <a:buNone/>
              <a:defRPr sz="2400" b="1"/>
            </a:lvl7pPr>
            <a:lvl8pPr lvl="7">
              <a:lnSpc>
                <a:spcPct val="100000"/>
              </a:lnSpc>
              <a:spcBef>
                <a:spcPts val="0"/>
              </a:spcBef>
              <a:spcAft>
                <a:spcPts val="0"/>
              </a:spcAft>
              <a:buSzPts val="2400"/>
              <a:buNone/>
              <a:defRPr sz="2400" b="1"/>
            </a:lvl8pPr>
            <a:lvl9pPr lvl="8">
              <a:lnSpc>
                <a:spcPct val="100000"/>
              </a:lnSpc>
              <a:spcBef>
                <a:spcPts val="0"/>
              </a:spcBef>
              <a:spcAft>
                <a:spcPts val="0"/>
              </a:spcAft>
              <a:buSzPts val="2400"/>
              <a:buNone/>
              <a:defRPr sz="2400" b="1"/>
            </a:lvl9pPr>
          </a:lstStyle>
          <a:p>
            <a:endParaRPr/>
          </a:p>
        </p:txBody>
      </p:sp>
      <p:sp>
        <p:nvSpPr>
          <p:cNvPr id="3017" name="Google Shape;3017;p385"/>
          <p:cNvSpPr txBox="1">
            <a:spLocks noGrp="1"/>
          </p:cNvSpPr>
          <p:nvPr>
            <p:ph type="subTitle" idx="3"/>
          </p:nvPr>
        </p:nvSpPr>
        <p:spPr>
          <a:xfrm>
            <a:off x="6315653" y="3291158"/>
            <a:ext cx="2479200" cy="1299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18" name="Google Shape;3018;p385"/>
          <p:cNvSpPr txBox="1">
            <a:spLocks noGrp="1"/>
          </p:cNvSpPr>
          <p:nvPr>
            <p:ph type="subTitle" idx="4"/>
          </p:nvPr>
        </p:nvSpPr>
        <p:spPr>
          <a:xfrm>
            <a:off x="6315653" y="2545750"/>
            <a:ext cx="2479200" cy="600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2400"/>
              <a:buNone/>
              <a:defRPr b="1">
                <a:solidFill>
                  <a:schemeClr val="dk1"/>
                </a:solidFill>
              </a:defRPr>
            </a:lvl1pPr>
            <a:lvl2pPr lvl="1">
              <a:lnSpc>
                <a:spcPct val="100000"/>
              </a:lnSpc>
              <a:spcBef>
                <a:spcPts val="0"/>
              </a:spcBef>
              <a:spcAft>
                <a:spcPts val="0"/>
              </a:spcAft>
              <a:buSzPts val="2400"/>
              <a:buNone/>
              <a:defRPr sz="2400" b="1"/>
            </a:lvl2pPr>
            <a:lvl3pPr lvl="2">
              <a:lnSpc>
                <a:spcPct val="100000"/>
              </a:lnSpc>
              <a:spcBef>
                <a:spcPts val="0"/>
              </a:spcBef>
              <a:spcAft>
                <a:spcPts val="0"/>
              </a:spcAft>
              <a:buSzPts val="2400"/>
              <a:buNone/>
              <a:defRPr sz="2400" b="1"/>
            </a:lvl3pPr>
            <a:lvl4pPr lvl="3">
              <a:lnSpc>
                <a:spcPct val="100000"/>
              </a:lnSpc>
              <a:spcBef>
                <a:spcPts val="0"/>
              </a:spcBef>
              <a:spcAft>
                <a:spcPts val="0"/>
              </a:spcAft>
              <a:buSzPts val="2400"/>
              <a:buNone/>
              <a:defRPr sz="2400" b="1"/>
            </a:lvl4pPr>
            <a:lvl5pPr lvl="4">
              <a:lnSpc>
                <a:spcPct val="100000"/>
              </a:lnSpc>
              <a:spcBef>
                <a:spcPts val="0"/>
              </a:spcBef>
              <a:spcAft>
                <a:spcPts val="0"/>
              </a:spcAft>
              <a:buSzPts val="2400"/>
              <a:buFont typeface="Poppins"/>
              <a:buNone/>
              <a:defRPr sz="2400" b="1">
                <a:latin typeface="Poppins"/>
                <a:ea typeface="Poppins"/>
                <a:cs typeface="Poppins"/>
                <a:sym typeface="Poppins"/>
              </a:defRPr>
            </a:lvl5pPr>
            <a:lvl6pPr lvl="5">
              <a:lnSpc>
                <a:spcPct val="100000"/>
              </a:lnSpc>
              <a:spcBef>
                <a:spcPts val="0"/>
              </a:spcBef>
              <a:spcAft>
                <a:spcPts val="0"/>
              </a:spcAft>
              <a:buSzPts val="2400"/>
              <a:buNone/>
              <a:defRPr sz="2400" b="1"/>
            </a:lvl6pPr>
            <a:lvl7pPr lvl="6">
              <a:lnSpc>
                <a:spcPct val="100000"/>
              </a:lnSpc>
              <a:spcBef>
                <a:spcPts val="0"/>
              </a:spcBef>
              <a:spcAft>
                <a:spcPts val="0"/>
              </a:spcAft>
              <a:buSzPts val="2400"/>
              <a:buNone/>
              <a:defRPr sz="2400" b="1"/>
            </a:lvl7pPr>
            <a:lvl8pPr lvl="7">
              <a:lnSpc>
                <a:spcPct val="100000"/>
              </a:lnSpc>
              <a:spcBef>
                <a:spcPts val="0"/>
              </a:spcBef>
              <a:spcAft>
                <a:spcPts val="0"/>
              </a:spcAft>
              <a:buSzPts val="2400"/>
              <a:buNone/>
              <a:defRPr sz="2400" b="1"/>
            </a:lvl8pPr>
            <a:lvl9pPr lvl="8">
              <a:lnSpc>
                <a:spcPct val="100000"/>
              </a:lnSpc>
              <a:spcBef>
                <a:spcPts val="0"/>
              </a:spcBef>
              <a:spcAft>
                <a:spcPts val="0"/>
              </a:spcAft>
              <a:buSzPts val="2400"/>
              <a:buNone/>
              <a:defRPr sz="2400" b="1"/>
            </a:lvl9pPr>
          </a:lstStyle>
          <a:p>
            <a:endParaRPr/>
          </a:p>
        </p:txBody>
      </p:sp>
      <p:sp>
        <p:nvSpPr>
          <p:cNvPr id="3019" name="Google Shape;3019;p385"/>
          <p:cNvSpPr txBox="1">
            <a:spLocks noGrp="1"/>
          </p:cNvSpPr>
          <p:nvPr>
            <p:ph type="subTitle" idx="5"/>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LO 1">
  <p:cSld name="TITLE_1_1_1_1_1_3">
    <p:bg>
      <p:bgPr>
        <a:solidFill>
          <a:srgbClr val="FFFFFF"/>
        </a:solidFill>
        <a:effectLst/>
      </p:bgPr>
    </p:bg>
    <p:spTree>
      <p:nvGrpSpPr>
        <p:cNvPr id="1" name="Shape 3020"/>
        <p:cNvGrpSpPr/>
        <p:nvPr/>
      </p:nvGrpSpPr>
      <p:grpSpPr>
        <a:xfrm>
          <a:off x="0" y="0"/>
          <a:ext cx="0" cy="0"/>
          <a:chOff x="0" y="0"/>
          <a:chExt cx="0" cy="0"/>
        </a:xfrm>
      </p:grpSpPr>
      <p:sp>
        <p:nvSpPr>
          <p:cNvPr id="3021" name="Google Shape;3021;p386"/>
          <p:cNvSpPr/>
          <p:nvPr/>
        </p:nvSpPr>
        <p:spPr>
          <a:xfrm>
            <a:off x="6151200" y="-62"/>
            <a:ext cx="29928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86"/>
          <p:cNvSpPr txBox="1">
            <a:spLocks noGrp="1"/>
          </p:cNvSpPr>
          <p:nvPr>
            <p:ph type="ctrTitle"/>
          </p:nvPr>
        </p:nvSpPr>
        <p:spPr>
          <a:xfrm>
            <a:off x="6894450" y="796750"/>
            <a:ext cx="1574700" cy="17427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SzPts val="1600"/>
              <a:buNone/>
              <a:defRPr sz="1600" b="1"/>
            </a:lvl1pPr>
            <a:lvl2pPr lvl="1">
              <a:lnSpc>
                <a:spcPct val="100000"/>
              </a:lnSpc>
              <a:spcBef>
                <a:spcPts val="0"/>
              </a:spcBef>
              <a:spcAft>
                <a:spcPts val="0"/>
              </a:spcAft>
              <a:buClr>
                <a:schemeClr val="accent1"/>
              </a:buClr>
              <a:buSzPts val="1600"/>
              <a:buNone/>
              <a:defRPr sz="1600">
                <a:solidFill>
                  <a:schemeClr val="accent1"/>
                </a:solidFill>
              </a:defRPr>
            </a:lvl2pPr>
            <a:lvl3pPr lvl="2">
              <a:lnSpc>
                <a:spcPct val="100000"/>
              </a:lnSpc>
              <a:spcBef>
                <a:spcPts val="0"/>
              </a:spcBef>
              <a:spcAft>
                <a:spcPts val="0"/>
              </a:spcAft>
              <a:buClr>
                <a:schemeClr val="accent1"/>
              </a:buClr>
              <a:buSzPts val="1600"/>
              <a:buNone/>
              <a:defRPr sz="1600">
                <a:solidFill>
                  <a:schemeClr val="accent1"/>
                </a:solidFill>
              </a:defRPr>
            </a:lvl3pPr>
            <a:lvl4pPr lvl="3">
              <a:lnSpc>
                <a:spcPct val="100000"/>
              </a:lnSpc>
              <a:spcBef>
                <a:spcPts val="0"/>
              </a:spcBef>
              <a:spcAft>
                <a:spcPts val="0"/>
              </a:spcAft>
              <a:buClr>
                <a:schemeClr val="accent1"/>
              </a:buClr>
              <a:buSzPts val="1600"/>
              <a:buNone/>
              <a:defRPr sz="1600">
                <a:solidFill>
                  <a:schemeClr val="accent1"/>
                </a:solidFill>
              </a:defRPr>
            </a:lvl4pPr>
            <a:lvl5pPr lvl="4">
              <a:lnSpc>
                <a:spcPct val="100000"/>
              </a:lnSpc>
              <a:spcBef>
                <a:spcPts val="0"/>
              </a:spcBef>
              <a:spcAft>
                <a:spcPts val="0"/>
              </a:spcAft>
              <a:buClr>
                <a:schemeClr val="accent1"/>
              </a:buClr>
              <a:buSzPts val="1600"/>
              <a:buNone/>
              <a:defRPr sz="1600">
                <a:solidFill>
                  <a:schemeClr val="accent1"/>
                </a:solidFill>
              </a:defRPr>
            </a:lvl5pPr>
            <a:lvl6pPr lvl="5">
              <a:lnSpc>
                <a:spcPct val="100000"/>
              </a:lnSpc>
              <a:spcBef>
                <a:spcPts val="0"/>
              </a:spcBef>
              <a:spcAft>
                <a:spcPts val="0"/>
              </a:spcAft>
              <a:buClr>
                <a:schemeClr val="accent1"/>
              </a:buClr>
              <a:buSzPts val="1600"/>
              <a:buNone/>
              <a:defRPr sz="1600">
                <a:solidFill>
                  <a:schemeClr val="accent1"/>
                </a:solidFill>
              </a:defRPr>
            </a:lvl6pPr>
            <a:lvl7pPr lvl="6">
              <a:lnSpc>
                <a:spcPct val="100000"/>
              </a:lnSpc>
              <a:spcBef>
                <a:spcPts val="0"/>
              </a:spcBef>
              <a:spcAft>
                <a:spcPts val="0"/>
              </a:spcAft>
              <a:buClr>
                <a:schemeClr val="accent1"/>
              </a:buClr>
              <a:buSzPts val="1600"/>
              <a:buNone/>
              <a:defRPr sz="1600">
                <a:solidFill>
                  <a:schemeClr val="accent1"/>
                </a:solidFill>
              </a:defRPr>
            </a:lvl7pPr>
            <a:lvl8pPr lvl="7">
              <a:lnSpc>
                <a:spcPct val="100000"/>
              </a:lnSpc>
              <a:spcBef>
                <a:spcPts val="0"/>
              </a:spcBef>
              <a:spcAft>
                <a:spcPts val="0"/>
              </a:spcAft>
              <a:buClr>
                <a:schemeClr val="accent1"/>
              </a:buClr>
              <a:buSzPts val="1600"/>
              <a:buNone/>
              <a:defRPr sz="1600">
                <a:solidFill>
                  <a:schemeClr val="accent1"/>
                </a:solidFill>
              </a:defRPr>
            </a:lvl8pPr>
            <a:lvl9pPr lvl="8">
              <a:lnSpc>
                <a:spcPct val="100000"/>
              </a:lnSpc>
              <a:spcBef>
                <a:spcPts val="0"/>
              </a:spcBef>
              <a:spcAft>
                <a:spcPts val="0"/>
              </a:spcAft>
              <a:buClr>
                <a:schemeClr val="accent1"/>
              </a:buClr>
              <a:buSzPts val="1600"/>
              <a:buNone/>
              <a:defRPr sz="1600">
                <a:solidFill>
                  <a:schemeClr val="accent1"/>
                </a:solidFill>
              </a:defRPr>
            </a:lvl9pPr>
          </a:lstStyle>
          <a:p>
            <a:endParaRPr/>
          </a:p>
        </p:txBody>
      </p:sp>
      <p:sp>
        <p:nvSpPr>
          <p:cNvPr id="3023" name="Google Shape;3023;p386"/>
          <p:cNvSpPr txBox="1">
            <a:spLocks noGrp="1"/>
          </p:cNvSpPr>
          <p:nvPr>
            <p:ph type="subTitle" idx="1"/>
          </p:nvPr>
        </p:nvSpPr>
        <p:spPr>
          <a:xfrm>
            <a:off x="6894450" y="2666350"/>
            <a:ext cx="1574700" cy="1742700"/>
          </a:xfrm>
          <a:prstGeom prst="rect">
            <a:avLst/>
          </a:prstGeom>
        </p:spPr>
        <p:txBody>
          <a:bodyPr spcFirstLastPara="1" wrap="square" lIns="0" tIns="0" rIns="228600" bIns="0" anchor="t" anchorCtr="0">
            <a:noAutofit/>
          </a:bodyPr>
          <a:lstStyle>
            <a:lvl1pPr lvl="0">
              <a:lnSpc>
                <a:spcPct val="12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20000"/>
              </a:lnSpc>
              <a:spcBef>
                <a:spcPts val="0"/>
              </a:spcBef>
              <a:spcAft>
                <a:spcPts val="0"/>
              </a:spcAft>
              <a:buSzPts val="800"/>
              <a:buFont typeface="Poppins Light"/>
              <a:buNone/>
              <a:defRPr sz="800">
                <a:latin typeface="Poppins Light"/>
                <a:ea typeface="Poppins Light"/>
                <a:cs typeface="Poppins Light"/>
                <a:sym typeface="Poppins Light"/>
              </a:defRPr>
            </a:lvl2pPr>
            <a:lvl3pPr lvl="2">
              <a:lnSpc>
                <a:spcPct val="120000"/>
              </a:lnSpc>
              <a:spcBef>
                <a:spcPts val="0"/>
              </a:spcBef>
              <a:spcAft>
                <a:spcPts val="0"/>
              </a:spcAft>
              <a:buSzPts val="800"/>
              <a:buFont typeface="Poppins Light"/>
              <a:buNone/>
              <a:defRPr sz="800">
                <a:latin typeface="Poppins Light"/>
                <a:ea typeface="Poppins Light"/>
                <a:cs typeface="Poppins Light"/>
                <a:sym typeface="Poppins Light"/>
              </a:defRPr>
            </a:lvl3pPr>
            <a:lvl4pPr lvl="3">
              <a:lnSpc>
                <a:spcPct val="120000"/>
              </a:lnSpc>
              <a:spcBef>
                <a:spcPts val="0"/>
              </a:spcBef>
              <a:spcAft>
                <a:spcPts val="0"/>
              </a:spcAft>
              <a:buSzPts val="800"/>
              <a:buFont typeface="Poppins Light"/>
              <a:buNone/>
              <a:defRPr sz="800">
                <a:latin typeface="Poppins Light"/>
                <a:ea typeface="Poppins Light"/>
                <a:cs typeface="Poppins Light"/>
                <a:sym typeface="Poppins Light"/>
              </a:defRPr>
            </a:lvl4pPr>
            <a:lvl5pPr lvl="4">
              <a:lnSpc>
                <a:spcPct val="120000"/>
              </a:lnSpc>
              <a:spcBef>
                <a:spcPts val="0"/>
              </a:spcBef>
              <a:spcAft>
                <a:spcPts val="0"/>
              </a:spcAft>
              <a:buSzPts val="800"/>
              <a:buFont typeface="Poppins Light"/>
              <a:buNone/>
              <a:defRPr>
                <a:latin typeface="Poppins Light"/>
                <a:ea typeface="Poppins Light"/>
                <a:cs typeface="Poppins Light"/>
                <a:sym typeface="Poppins Light"/>
              </a:defRPr>
            </a:lvl5pPr>
            <a:lvl6pPr lvl="5">
              <a:lnSpc>
                <a:spcPct val="120000"/>
              </a:lnSpc>
              <a:spcBef>
                <a:spcPts val="0"/>
              </a:spcBef>
              <a:spcAft>
                <a:spcPts val="0"/>
              </a:spcAft>
              <a:buSzPts val="800"/>
              <a:buFont typeface="Poppins Light"/>
              <a:buNone/>
              <a:defRPr sz="800">
                <a:latin typeface="Poppins Light"/>
                <a:ea typeface="Poppins Light"/>
                <a:cs typeface="Poppins Light"/>
                <a:sym typeface="Poppins Light"/>
              </a:defRPr>
            </a:lvl6pPr>
            <a:lvl7pPr lvl="6">
              <a:lnSpc>
                <a:spcPct val="120000"/>
              </a:lnSpc>
              <a:spcBef>
                <a:spcPts val="0"/>
              </a:spcBef>
              <a:spcAft>
                <a:spcPts val="0"/>
              </a:spcAft>
              <a:buSzPts val="800"/>
              <a:buFont typeface="Poppins Light"/>
              <a:buNone/>
              <a:defRPr sz="800">
                <a:latin typeface="Poppins Light"/>
                <a:ea typeface="Poppins Light"/>
                <a:cs typeface="Poppins Light"/>
                <a:sym typeface="Poppins Light"/>
              </a:defRPr>
            </a:lvl7pPr>
            <a:lvl8pPr lvl="7">
              <a:lnSpc>
                <a:spcPct val="120000"/>
              </a:lnSpc>
              <a:spcBef>
                <a:spcPts val="0"/>
              </a:spcBef>
              <a:spcAft>
                <a:spcPts val="0"/>
              </a:spcAft>
              <a:buSzPts val="800"/>
              <a:buFont typeface="Poppins Light"/>
              <a:buNone/>
              <a:defRPr sz="800">
                <a:latin typeface="Poppins Light"/>
                <a:ea typeface="Poppins Light"/>
                <a:cs typeface="Poppins Light"/>
                <a:sym typeface="Poppins Light"/>
              </a:defRPr>
            </a:lvl8pPr>
            <a:lvl9pPr lvl="8">
              <a:lnSpc>
                <a:spcPct val="120000"/>
              </a:lnSpc>
              <a:spcBef>
                <a:spcPts val="0"/>
              </a:spcBef>
              <a:spcAft>
                <a:spcPts val="0"/>
              </a:spcAft>
              <a:buSzPts val="800"/>
              <a:buFont typeface="Poppins Light"/>
              <a:buNone/>
              <a:defRPr sz="800">
                <a:latin typeface="Poppins Light"/>
                <a:ea typeface="Poppins Light"/>
                <a:cs typeface="Poppins Light"/>
                <a:sym typeface="Poppins Light"/>
              </a:defRPr>
            </a:lvl9pPr>
          </a:lstStyle>
          <a:p>
            <a:endParaRPr/>
          </a:p>
        </p:txBody>
      </p:sp>
      <p:pic>
        <p:nvPicPr>
          <p:cNvPr id="3024" name="Google Shape;3024;p386"/>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3025" name="Google Shape;3025;p386"/>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026" name="Google Shape;3026;p386"/>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027" name="Google Shape;3027;p386"/>
          <p:cNvSpPr txBox="1">
            <a:spLocks noGrp="1"/>
          </p:cNvSpPr>
          <p:nvPr>
            <p:ph type="subTitle" idx="2"/>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Persona">
  <p:cSld name="TITLE_1_1_1_1_1_3_1">
    <p:bg>
      <p:bgPr>
        <a:solidFill>
          <a:srgbClr val="FFFFFF"/>
        </a:solidFill>
        <a:effectLst/>
      </p:bgPr>
    </p:bg>
    <p:spTree>
      <p:nvGrpSpPr>
        <p:cNvPr id="1" name="Shape 3028"/>
        <p:cNvGrpSpPr/>
        <p:nvPr/>
      </p:nvGrpSpPr>
      <p:grpSpPr>
        <a:xfrm>
          <a:off x="0" y="0"/>
          <a:ext cx="0" cy="0"/>
          <a:chOff x="0" y="0"/>
          <a:chExt cx="0" cy="0"/>
        </a:xfrm>
      </p:grpSpPr>
      <p:pic>
        <p:nvPicPr>
          <p:cNvPr id="3029" name="Google Shape;3029;p387"/>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3030" name="Google Shape;3030;p387"/>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031" name="Google Shape;3031;p387"/>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032" name="Google Shape;3032;p387"/>
          <p:cNvSpPr/>
          <p:nvPr/>
        </p:nvSpPr>
        <p:spPr>
          <a:xfrm>
            <a:off x="5669334" y="343562"/>
            <a:ext cx="1478400" cy="1719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87"/>
          <p:cNvSpPr/>
          <p:nvPr/>
        </p:nvSpPr>
        <p:spPr>
          <a:xfrm>
            <a:off x="5669334" y="2307496"/>
            <a:ext cx="1478400" cy="2561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87"/>
          <p:cNvSpPr/>
          <p:nvPr/>
        </p:nvSpPr>
        <p:spPr>
          <a:xfrm rot="10800000">
            <a:off x="7406659" y="3148613"/>
            <a:ext cx="1478400" cy="1719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87"/>
          <p:cNvSpPr/>
          <p:nvPr/>
        </p:nvSpPr>
        <p:spPr>
          <a:xfrm rot="10800000">
            <a:off x="7406659" y="343479"/>
            <a:ext cx="1478400" cy="2561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87"/>
          <p:cNvSpPr txBox="1">
            <a:spLocks noGrp="1"/>
          </p:cNvSpPr>
          <p:nvPr>
            <p:ph type="ctrTitle"/>
          </p:nvPr>
        </p:nvSpPr>
        <p:spPr>
          <a:xfrm>
            <a:off x="425725" y="520000"/>
            <a:ext cx="5243700" cy="778200"/>
          </a:xfrm>
          <a:prstGeom prst="rect">
            <a:avLst/>
          </a:prstGeom>
        </p:spPr>
        <p:txBody>
          <a:bodyPr spcFirstLastPara="1" wrap="square" lIns="0" tIns="0" rIns="228600" bIns="0" anchor="t" anchorCtr="0">
            <a:noAutofit/>
          </a:bodyPr>
          <a:lstStyle>
            <a:lvl1pPr lvl="0">
              <a:spcBef>
                <a:spcPts val="0"/>
              </a:spcBef>
              <a:spcAft>
                <a:spcPts val="0"/>
              </a:spcAft>
              <a:buSzPts val="3600"/>
              <a:buNone/>
              <a:defRPr sz="3600" b="1"/>
            </a:lvl1pPr>
            <a:lvl2pPr lvl="1">
              <a:spcBef>
                <a:spcPts val="0"/>
              </a:spcBef>
              <a:spcAft>
                <a:spcPts val="0"/>
              </a:spcAft>
              <a:buSzPts val="3600"/>
              <a:buNone/>
              <a:defRPr sz="3600" b="1"/>
            </a:lvl2pPr>
            <a:lvl3pPr lvl="2">
              <a:spcBef>
                <a:spcPts val="0"/>
              </a:spcBef>
              <a:spcAft>
                <a:spcPts val="0"/>
              </a:spcAft>
              <a:buSzPts val="3600"/>
              <a:buNone/>
              <a:defRPr sz="3600" b="1"/>
            </a:lvl3pPr>
            <a:lvl4pPr lvl="3">
              <a:spcBef>
                <a:spcPts val="0"/>
              </a:spcBef>
              <a:spcAft>
                <a:spcPts val="0"/>
              </a:spcAft>
              <a:buSzPts val="3600"/>
              <a:buNone/>
              <a:defRPr sz="3600" b="1"/>
            </a:lvl4pPr>
            <a:lvl5pPr lvl="4">
              <a:spcBef>
                <a:spcPts val="0"/>
              </a:spcBef>
              <a:spcAft>
                <a:spcPts val="0"/>
              </a:spcAft>
              <a:buSzPts val="3600"/>
              <a:buNone/>
              <a:defRPr sz="3600" b="1"/>
            </a:lvl5pPr>
            <a:lvl6pPr lvl="5">
              <a:spcBef>
                <a:spcPts val="0"/>
              </a:spcBef>
              <a:spcAft>
                <a:spcPts val="0"/>
              </a:spcAft>
              <a:buSzPts val="3600"/>
              <a:buNone/>
              <a:defRPr sz="3600" b="1"/>
            </a:lvl6pPr>
            <a:lvl7pPr lvl="6">
              <a:spcBef>
                <a:spcPts val="0"/>
              </a:spcBef>
              <a:spcAft>
                <a:spcPts val="0"/>
              </a:spcAft>
              <a:buSzPts val="3600"/>
              <a:buNone/>
              <a:defRPr sz="3600" b="1"/>
            </a:lvl7pPr>
            <a:lvl8pPr lvl="7">
              <a:spcBef>
                <a:spcPts val="0"/>
              </a:spcBef>
              <a:spcAft>
                <a:spcPts val="0"/>
              </a:spcAft>
              <a:buSzPts val="3600"/>
              <a:buNone/>
              <a:defRPr sz="3600" b="1"/>
            </a:lvl8pPr>
            <a:lvl9pPr lvl="8">
              <a:spcBef>
                <a:spcPts val="0"/>
              </a:spcBef>
              <a:spcAft>
                <a:spcPts val="0"/>
              </a:spcAft>
              <a:buSzPts val="3600"/>
              <a:buNone/>
              <a:defRPr sz="3600" b="1"/>
            </a:lvl9pPr>
          </a:lstStyle>
          <a:p>
            <a:endParaRPr/>
          </a:p>
        </p:txBody>
      </p:sp>
      <p:sp>
        <p:nvSpPr>
          <p:cNvPr id="3037" name="Google Shape;3037;p387"/>
          <p:cNvSpPr txBox="1">
            <a:spLocks noGrp="1"/>
          </p:cNvSpPr>
          <p:nvPr>
            <p:ph type="subTitle" idx="1"/>
          </p:nvPr>
        </p:nvSpPr>
        <p:spPr>
          <a:xfrm>
            <a:off x="425725" y="25457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38" name="Google Shape;3038;p387"/>
          <p:cNvSpPr txBox="1">
            <a:spLocks noGrp="1"/>
          </p:cNvSpPr>
          <p:nvPr>
            <p:ph type="subTitle" idx="2"/>
          </p:nvPr>
        </p:nvSpPr>
        <p:spPr>
          <a:xfrm>
            <a:off x="425725" y="20634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039" name="Google Shape;3039;p387"/>
          <p:cNvSpPr txBox="1">
            <a:spLocks noGrp="1"/>
          </p:cNvSpPr>
          <p:nvPr>
            <p:ph type="subTitle" idx="3"/>
          </p:nvPr>
        </p:nvSpPr>
        <p:spPr>
          <a:xfrm>
            <a:off x="2132725" y="25457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40" name="Google Shape;3040;p387"/>
          <p:cNvSpPr txBox="1">
            <a:spLocks noGrp="1"/>
          </p:cNvSpPr>
          <p:nvPr>
            <p:ph type="subTitle" idx="4"/>
          </p:nvPr>
        </p:nvSpPr>
        <p:spPr>
          <a:xfrm>
            <a:off x="2132725" y="20634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041" name="Google Shape;3041;p387"/>
          <p:cNvSpPr txBox="1">
            <a:spLocks noGrp="1"/>
          </p:cNvSpPr>
          <p:nvPr>
            <p:ph type="subTitle" idx="5"/>
          </p:nvPr>
        </p:nvSpPr>
        <p:spPr>
          <a:xfrm>
            <a:off x="3839725" y="25457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42" name="Google Shape;3042;p387"/>
          <p:cNvSpPr txBox="1">
            <a:spLocks noGrp="1"/>
          </p:cNvSpPr>
          <p:nvPr>
            <p:ph type="subTitle" idx="6"/>
          </p:nvPr>
        </p:nvSpPr>
        <p:spPr>
          <a:xfrm>
            <a:off x="3839725" y="20634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043" name="Google Shape;3043;p387"/>
          <p:cNvSpPr txBox="1">
            <a:spLocks noGrp="1"/>
          </p:cNvSpPr>
          <p:nvPr>
            <p:ph type="subTitle" idx="7"/>
          </p:nvPr>
        </p:nvSpPr>
        <p:spPr>
          <a:xfrm>
            <a:off x="425725" y="37823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44" name="Google Shape;3044;p387"/>
          <p:cNvSpPr txBox="1">
            <a:spLocks noGrp="1"/>
          </p:cNvSpPr>
          <p:nvPr>
            <p:ph type="subTitle" idx="8"/>
          </p:nvPr>
        </p:nvSpPr>
        <p:spPr>
          <a:xfrm>
            <a:off x="425725" y="33000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045" name="Google Shape;3045;p387"/>
          <p:cNvSpPr txBox="1">
            <a:spLocks noGrp="1"/>
          </p:cNvSpPr>
          <p:nvPr>
            <p:ph type="subTitle" idx="9"/>
          </p:nvPr>
        </p:nvSpPr>
        <p:spPr>
          <a:xfrm>
            <a:off x="2132725" y="37823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46" name="Google Shape;3046;p387"/>
          <p:cNvSpPr txBox="1">
            <a:spLocks noGrp="1"/>
          </p:cNvSpPr>
          <p:nvPr>
            <p:ph type="subTitle" idx="13"/>
          </p:nvPr>
        </p:nvSpPr>
        <p:spPr>
          <a:xfrm>
            <a:off x="2132725" y="33000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047" name="Google Shape;3047;p387"/>
          <p:cNvSpPr txBox="1">
            <a:spLocks noGrp="1"/>
          </p:cNvSpPr>
          <p:nvPr>
            <p:ph type="subTitle" idx="14"/>
          </p:nvPr>
        </p:nvSpPr>
        <p:spPr>
          <a:xfrm>
            <a:off x="3839725" y="37823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48" name="Google Shape;3048;p387"/>
          <p:cNvSpPr txBox="1">
            <a:spLocks noGrp="1"/>
          </p:cNvSpPr>
          <p:nvPr>
            <p:ph type="subTitle" idx="15"/>
          </p:nvPr>
        </p:nvSpPr>
        <p:spPr>
          <a:xfrm>
            <a:off x="3839725" y="33000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3049"/>
        <p:cNvGrpSpPr/>
        <p:nvPr/>
      </p:nvGrpSpPr>
      <p:grpSpPr>
        <a:xfrm>
          <a:off x="0" y="0"/>
          <a:ext cx="0" cy="0"/>
          <a:chOff x="0" y="0"/>
          <a:chExt cx="0" cy="0"/>
        </a:xfrm>
      </p:grpSpPr>
      <p:pic>
        <p:nvPicPr>
          <p:cNvPr id="3050" name="Google Shape;3050;p388"/>
          <p:cNvPicPr preferRelativeResize="0"/>
          <p:nvPr/>
        </p:nvPicPr>
        <p:blipFill rotWithShape="1">
          <a:blip r:embed="rId2">
            <a:alphaModFix/>
          </a:blip>
          <a:srcRect l="818" r="513"/>
          <a:stretch/>
        </p:blipFill>
        <p:spPr>
          <a:xfrm>
            <a:off x="0" y="0"/>
            <a:ext cx="9023700" cy="5143501"/>
          </a:xfrm>
          <a:prstGeom prst="rect">
            <a:avLst/>
          </a:prstGeom>
          <a:noFill/>
          <a:ln>
            <a:noFill/>
          </a:ln>
        </p:spPr>
      </p:pic>
      <p:pic>
        <p:nvPicPr>
          <p:cNvPr id="3051" name="Google Shape;3051;p388"/>
          <p:cNvPicPr preferRelativeResize="0"/>
          <p:nvPr/>
        </p:nvPicPr>
        <p:blipFill>
          <a:blip r:embed="rId3">
            <a:alphaModFix/>
          </a:blip>
          <a:stretch>
            <a:fillRect/>
          </a:stretch>
        </p:blipFill>
        <p:spPr>
          <a:xfrm>
            <a:off x="8742650" y="4920396"/>
            <a:ext cx="344729" cy="221787"/>
          </a:xfrm>
          <a:prstGeom prst="rect">
            <a:avLst/>
          </a:prstGeom>
          <a:noFill/>
          <a:ln>
            <a:noFill/>
          </a:ln>
        </p:spPr>
      </p:pic>
      <p:sp>
        <p:nvSpPr>
          <p:cNvPr id="3052" name="Google Shape;3052;p388"/>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053" name="Google Shape;3053;p388"/>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054" name="Google Shape;3054;p388"/>
          <p:cNvSpPr/>
          <p:nvPr/>
        </p:nvSpPr>
        <p:spPr>
          <a:xfrm>
            <a:off x="3982689" y="1058400"/>
            <a:ext cx="1273500" cy="453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88"/>
          <p:cNvSpPr/>
          <p:nvPr/>
        </p:nvSpPr>
        <p:spPr>
          <a:xfrm>
            <a:off x="425725" y="1071688"/>
            <a:ext cx="3068700" cy="3068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latin typeface="Poppins"/>
                <a:ea typeface="Poppins"/>
                <a:cs typeface="Poppins"/>
                <a:sym typeface="Poppins"/>
              </a:rPr>
              <a:t>PHOTO GOES HERE</a:t>
            </a:r>
            <a:endParaRPr sz="2400" b="1">
              <a:solidFill>
                <a:schemeClr val="lt1"/>
              </a:solidFill>
              <a:latin typeface="Poppins"/>
              <a:ea typeface="Poppins"/>
              <a:cs typeface="Poppins"/>
              <a:sym typeface="Poppins"/>
            </a:endParaRPr>
          </a:p>
        </p:txBody>
      </p:sp>
      <p:sp>
        <p:nvSpPr>
          <p:cNvPr id="3056" name="Google Shape;3056;p388"/>
          <p:cNvSpPr txBox="1">
            <a:spLocks noGrp="1"/>
          </p:cNvSpPr>
          <p:nvPr>
            <p:ph type="ctrTitle"/>
          </p:nvPr>
        </p:nvSpPr>
        <p:spPr>
          <a:xfrm>
            <a:off x="4061300" y="548312"/>
            <a:ext cx="4374600" cy="778200"/>
          </a:xfrm>
          <a:prstGeom prst="rect">
            <a:avLst/>
          </a:prstGeom>
        </p:spPr>
        <p:txBody>
          <a:bodyPr spcFirstLastPara="1" wrap="square" lIns="0" tIns="0" rIns="228600" bIns="0" anchor="t" anchorCtr="0">
            <a:noAutofit/>
          </a:bodyPr>
          <a:lstStyle>
            <a:lvl1pPr lvl="0">
              <a:spcBef>
                <a:spcPts val="0"/>
              </a:spcBef>
              <a:spcAft>
                <a:spcPts val="0"/>
              </a:spcAft>
              <a:buSzPts val="3600"/>
              <a:buNone/>
              <a:defRPr sz="3600"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057" name="Google Shape;3057;p388"/>
          <p:cNvSpPr txBox="1">
            <a:spLocks noGrp="1"/>
          </p:cNvSpPr>
          <p:nvPr>
            <p:ph type="subTitle" idx="1"/>
          </p:nvPr>
        </p:nvSpPr>
        <p:spPr>
          <a:xfrm>
            <a:off x="3982700" y="25975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58" name="Google Shape;3058;p388"/>
          <p:cNvSpPr txBox="1">
            <a:spLocks noGrp="1"/>
          </p:cNvSpPr>
          <p:nvPr>
            <p:ph type="subTitle" idx="2"/>
          </p:nvPr>
        </p:nvSpPr>
        <p:spPr>
          <a:xfrm>
            <a:off x="3982700" y="21152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059" name="Google Shape;3059;p388"/>
          <p:cNvSpPr txBox="1">
            <a:spLocks noGrp="1"/>
          </p:cNvSpPr>
          <p:nvPr>
            <p:ph type="subTitle" idx="3"/>
          </p:nvPr>
        </p:nvSpPr>
        <p:spPr>
          <a:xfrm>
            <a:off x="5689700" y="25975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60" name="Google Shape;3060;p388"/>
          <p:cNvSpPr txBox="1">
            <a:spLocks noGrp="1"/>
          </p:cNvSpPr>
          <p:nvPr>
            <p:ph type="subTitle" idx="4"/>
          </p:nvPr>
        </p:nvSpPr>
        <p:spPr>
          <a:xfrm>
            <a:off x="5689700" y="21152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061" name="Google Shape;3061;p388"/>
          <p:cNvSpPr txBox="1">
            <a:spLocks noGrp="1"/>
          </p:cNvSpPr>
          <p:nvPr>
            <p:ph type="subTitle" idx="5"/>
          </p:nvPr>
        </p:nvSpPr>
        <p:spPr>
          <a:xfrm>
            <a:off x="7396700" y="25975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62" name="Google Shape;3062;p388"/>
          <p:cNvSpPr txBox="1">
            <a:spLocks noGrp="1"/>
          </p:cNvSpPr>
          <p:nvPr>
            <p:ph type="subTitle" idx="6"/>
          </p:nvPr>
        </p:nvSpPr>
        <p:spPr>
          <a:xfrm>
            <a:off x="7396700" y="21152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063" name="Google Shape;3063;p388"/>
          <p:cNvSpPr txBox="1">
            <a:spLocks noGrp="1"/>
          </p:cNvSpPr>
          <p:nvPr>
            <p:ph type="subTitle" idx="7"/>
          </p:nvPr>
        </p:nvSpPr>
        <p:spPr>
          <a:xfrm>
            <a:off x="3982700" y="38341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64" name="Google Shape;3064;p388"/>
          <p:cNvSpPr txBox="1">
            <a:spLocks noGrp="1"/>
          </p:cNvSpPr>
          <p:nvPr>
            <p:ph type="subTitle" idx="8"/>
          </p:nvPr>
        </p:nvSpPr>
        <p:spPr>
          <a:xfrm>
            <a:off x="3982700" y="33518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065" name="Google Shape;3065;p388"/>
          <p:cNvSpPr txBox="1">
            <a:spLocks noGrp="1"/>
          </p:cNvSpPr>
          <p:nvPr>
            <p:ph type="subTitle" idx="9"/>
          </p:nvPr>
        </p:nvSpPr>
        <p:spPr>
          <a:xfrm>
            <a:off x="5689700" y="38341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66" name="Google Shape;3066;p388"/>
          <p:cNvSpPr txBox="1">
            <a:spLocks noGrp="1"/>
          </p:cNvSpPr>
          <p:nvPr>
            <p:ph type="subTitle" idx="13"/>
          </p:nvPr>
        </p:nvSpPr>
        <p:spPr>
          <a:xfrm>
            <a:off x="5689700" y="33518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067" name="Google Shape;3067;p388"/>
          <p:cNvSpPr txBox="1">
            <a:spLocks noGrp="1"/>
          </p:cNvSpPr>
          <p:nvPr>
            <p:ph type="subTitle" idx="14"/>
          </p:nvPr>
        </p:nvSpPr>
        <p:spPr>
          <a:xfrm>
            <a:off x="7396700" y="38341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68" name="Google Shape;3068;p388"/>
          <p:cNvSpPr txBox="1">
            <a:spLocks noGrp="1"/>
          </p:cNvSpPr>
          <p:nvPr>
            <p:ph type="subTitle" idx="15"/>
          </p:nvPr>
        </p:nvSpPr>
        <p:spPr>
          <a:xfrm>
            <a:off x="7396700" y="33518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dk1"/>
        </a:solidFill>
        <a:effectLst/>
      </p:bgPr>
    </p:bg>
    <p:spTree>
      <p:nvGrpSpPr>
        <p:cNvPr id="1" name="Shape 243"/>
        <p:cNvGrpSpPr/>
        <p:nvPr/>
      </p:nvGrpSpPr>
      <p:grpSpPr>
        <a:xfrm>
          <a:off x="0" y="0"/>
          <a:ext cx="0" cy="0"/>
          <a:chOff x="0" y="0"/>
          <a:chExt cx="0" cy="0"/>
        </a:xfrm>
      </p:grpSpPr>
      <p:pic>
        <p:nvPicPr>
          <p:cNvPr id="244" name="Google Shape;244;p40"/>
          <p:cNvPicPr preferRelativeResize="0"/>
          <p:nvPr/>
        </p:nvPicPr>
        <p:blipFill>
          <a:blip r:embed="rId2">
            <a:alphaModFix/>
          </a:blip>
          <a:stretch>
            <a:fillRect/>
          </a:stretch>
        </p:blipFill>
        <p:spPr>
          <a:xfrm>
            <a:off x="115675" y="4923212"/>
            <a:ext cx="165325" cy="165325"/>
          </a:xfrm>
          <a:prstGeom prst="rect">
            <a:avLst/>
          </a:prstGeom>
          <a:noFill/>
          <a:ln>
            <a:noFill/>
          </a:ln>
        </p:spPr>
      </p:pic>
      <p:sp>
        <p:nvSpPr>
          <p:cNvPr id="245" name="Google Shape;245;p40"/>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Custom Layout 1 1">
  <p:cSld name="CUSTOM_1">
    <p:spTree>
      <p:nvGrpSpPr>
        <p:cNvPr id="1" name="Shape 3069"/>
        <p:cNvGrpSpPr/>
        <p:nvPr/>
      </p:nvGrpSpPr>
      <p:grpSpPr>
        <a:xfrm>
          <a:off x="0" y="0"/>
          <a:ext cx="0" cy="0"/>
          <a:chOff x="0" y="0"/>
          <a:chExt cx="0" cy="0"/>
        </a:xfrm>
      </p:grpSpPr>
      <p:pic>
        <p:nvPicPr>
          <p:cNvPr id="3070" name="Google Shape;3070;p389"/>
          <p:cNvPicPr preferRelativeResize="0"/>
          <p:nvPr/>
        </p:nvPicPr>
        <p:blipFill rotWithShape="1">
          <a:blip r:embed="rId2">
            <a:alphaModFix/>
          </a:blip>
          <a:srcRect l="680" r="680"/>
          <a:stretch/>
        </p:blipFill>
        <p:spPr>
          <a:xfrm>
            <a:off x="0" y="0"/>
            <a:ext cx="9023695" cy="5143501"/>
          </a:xfrm>
          <a:prstGeom prst="rect">
            <a:avLst/>
          </a:prstGeom>
          <a:noFill/>
          <a:ln>
            <a:noFill/>
          </a:ln>
        </p:spPr>
      </p:pic>
      <p:pic>
        <p:nvPicPr>
          <p:cNvPr id="3071" name="Google Shape;3071;p389"/>
          <p:cNvPicPr preferRelativeResize="0"/>
          <p:nvPr/>
        </p:nvPicPr>
        <p:blipFill>
          <a:blip r:embed="rId3">
            <a:alphaModFix/>
          </a:blip>
          <a:stretch>
            <a:fillRect/>
          </a:stretch>
        </p:blipFill>
        <p:spPr>
          <a:xfrm>
            <a:off x="8742650" y="4920396"/>
            <a:ext cx="344729" cy="221787"/>
          </a:xfrm>
          <a:prstGeom prst="rect">
            <a:avLst/>
          </a:prstGeom>
          <a:noFill/>
          <a:ln>
            <a:noFill/>
          </a:ln>
        </p:spPr>
      </p:pic>
      <p:sp>
        <p:nvSpPr>
          <p:cNvPr id="3072" name="Google Shape;3072;p389"/>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073" name="Google Shape;3073;p389"/>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074" name="Google Shape;3074;p389"/>
          <p:cNvSpPr/>
          <p:nvPr/>
        </p:nvSpPr>
        <p:spPr>
          <a:xfrm>
            <a:off x="3982689" y="1058400"/>
            <a:ext cx="1273500" cy="453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89"/>
          <p:cNvSpPr/>
          <p:nvPr/>
        </p:nvSpPr>
        <p:spPr>
          <a:xfrm>
            <a:off x="425725" y="1071688"/>
            <a:ext cx="3068700" cy="3068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latin typeface="Poppins"/>
                <a:ea typeface="Poppins"/>
                <a:cs typeface="Poppins"/>
                <a:sym typeface="Poppins"/>
              </a:rPr>
              <a:t>PHOTO GOES HERE</a:t>
            </a:r>
            <a:endParaRPr sz="2400" b="1">
              <a:solidFill>
                <a:schemeClr val="lt1"/>
              </a:solidFill>
              <a:latin typeface="Poppins"/>
              <a:ea typeface="Poppins"/>
              <a:cs typeface="Poppins"/>
              <a:sym typeface="Poppins"/>
            </a:endParaRPr>
          </a:p>
        </p:txBody>
      </p:sp>
      <p:sp>
        <p:nvSpPr>
          <p:cNvPr id="3076" name="Google Shape;3076;p389"/>
          <p:cNvSpPr txBox="1">
            <a:spLocks noGrp="1"/>
          </p:cNvSpPr>
          <p:nvPr>
            <p:ph type="ctrTitle"/>
          </p:nvPr>
        </p:nvSpPr>
        <p:spPr>
          <a:xfrm>
            <a:off x="4061300" y="548312"/>
            <a:ext cx="4374600" cy="778200"/>
          </a:xfrm>
          <a:prstGeom prst="rect">
            <a:avLst/>
          </a:prstGeom>
        </p:spPr>
        <p:txBody>
          <a:bodyPr spcFirstLastPara="1" wrap="square" lIns="0" tIns="0" rIns="228600" bIns="0" anchor="t" anchorCtr="0">
            <a:noAutofit/>
          </a:bodyPr>
          <a:lstStyle>
            <a:lvl1pPr lvl="0">
              <a:spcBef>
                <a:spcPts val="0"/>
              </a:spcBef>
              <a:spcAft>
                <a:spcPts val="0"/>
              </a:spcAft>
              <a:buSzPts val="3600"/>
              <a:buNone/>
              <a:defRPr sz="3600"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077" name="Google Shape;3077;p389"/>
          <p:cNvSpPr txBox="1">
            <a:spLocks noGrp="1"/>
          </p:cNvSpPr>
          <p:nvPr>
            <p:ph type="subTitle" idx="1"/>
          </p:nvPr>
        </p:nvSpPr>
        <p:spPr>
          <a:xfrm>
            <a:off x="3982700" y="25975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78" name="Google Shape;3078;p389"/>
          <p:cNvSpPr txBox="1">
            <a:spLocks noGrp="1"/>
          </p:cNvSpPr>
          <p:nvPr>
            <p:ph type="subTitle" idx="2"/>
          </p:nvPr>
        </p:nvSpPr>
        <p:spPr>
          <a:xfrm>
            <a:off x="3982700" y="21152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079" name="Google Shape;3079;p389"/>
          <p:cNvSpPr txBox="1">
            <a:spLocks noGrp="1"/>
          </p:cNvSpPr>
          <p:nvPr>
            <p:ph type="subTitle" idx="3"/>
          </p:nvPr>
        </p:nvSpPr>
        <p:spPr>
          <a:xfrm>
            <a:off x="5689700" y="25975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80" name="Google Shape;3080;p389"/>
          <p:cNvSpPr txBox="1">
            <a:spLocks noGrp="1"/>
          </p:cNvSpPr>
          <p:nvPr>
            <p:ph type="subTitle" idx="4"/>
          </p:nvPr>
        </p:nvSpPr>
        <p:spPr>
          <a:xfrm>
            <a:off x="5689700" y="21152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081" name="Google Shape;3081;p389"/>
          <p:cNvSpPr txBox="1">
            <a:spLocks noGrp="1"/>
          </p:cNvSpPr>
          <p:nvPr>
            <p:ph type="subTitle" idx="5"/>
          </p:nvPr>
        </p:nvSpPr>
        <p:spPr>
          <a:xfrm>
            <a:off x="7396700" y="25975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82" name="Google Shape;3082;p389"/>
          <p:cNvSpPr txBox="1">
            <a:spLocks noGrp="1"/>
          </p:cNvSpPr>
          <p:nvPr>
            <p:ph type="subTitle" idx="6"/>
          </p:nvPr>
        </p:nvSpPr>
        <p:spPr>
          <a:xfrm>
            <a:off x="7396700" y="21152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083" name="Google Shape;3083;p389"/>
          <p:cNvSpPr txBox="1">
            <a:spLocks noGrp="1"/>
          </p:cNvSpPr>
          <p:nvPr>
            <p:ph type="subTitle" idx="7"/>
          </p:nvPr>
        </p:nvSpPr>
        <p:spPr>
          <a:xfrm>
            <a:off x="3982700" y="38341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84" name="Google Shape;3084;p389"/>
          <p:cNvSpPr txBox="1">
            <a:spLocks noGrp="1"/>
          </p:cNvSpPr>
          <p:nvPr>
            <p:ph type="subTitle" idx="8"/>
          </p:nvPr>
        </p:nvSpPr>
        <p:spPr>
          <a:xfrm>
            <a:off x="3982700" y="33518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085" name="Google Shape;3085;p389"/>
          <p:cNvSpPr txBox="1">
            <a:spLocks noGrp="1"/>
          </p:cNvSpPr>
          <p:nvPr>
            <p:ph type="subTitle" idx="9"/>
          </p:nvPr>
        </p:nvSpPr>
        <p:spPr>
          <a:xfrm>
            <a:off x="5689700" y="38341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86" name="Google Shape;3086;p389"/>
          <p:cNvSpPr txBox="1">
            <a:spLocks noGrp="1"/>
          </p:cNvSpPr>
          <p:nvPr>
            <p:ph type="subTitle" idx="13"/>
          </p:nvPr>
        </p:nvSpPr>
        <p:spPr>
          <a:xfrm>
            <a:off x="5689700" y="33518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087" name="Google Shape;3087;p389"/>
          <p:cNvSpPr txBox="1">
            <a:spLocks noGrp="1"/>
          </p:cNvSpPr>
          <p:nvPr>
            <p:ph type="subTitle" idx="14"/>
          </p:nvPr>
        </p:nvSpPr>
        <p:spPr>
          <a:xfrm>
            <a:off x="7396700" y="38341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88" name="Google Shape;3088;p389"/>
          <p:cNvSpPr txBox="1">
            <a:spLocks noGrp="1"/>
          </p:cNvSpPr>
          <p:nvPr>
            <p:ph type="subTitle" idx="15"/>
          </p:nvPr>
        </p:nvSpPr>
        <p:spPr>
          <a:xfrm>
            <a:off x="7396700" y="33518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Custom Layout 1 1 1">
  <p:cSld name="CUSTOM_1_1">
    <p:spTree>
      <p:nvGrpSpPr>
        <p:cNvPr id="1" name="Shape 3089"/>
        <p:cNvGrpSpPr/>
        <p:nvPr/>
      </p:nvGrpSpPr>
      <p:grpSpPr>
        <a:xfrm>
          <a:off x="0" y="0"/>
          <a:ext cx="0" cy="0"/>
          <a:chOff x="0" y="0"/>
          <a:chExt cx="0" cy="0"/>
        </a:xfrm>
      </p:grpSpPr>
      <p:pic>
        <p:nvPicPr>
          <p:cNvPr id="3090" name="Google Shape;3090;p390"/>
          <p:cNvPicPr preferRelativeResize="0"/>
          <p:nvPr/>
        </p:nvPicPr>
        <p:blipFill rotWithShape="1">
          <a:blip r:embed="rId2">
            <a:alphaModFix/>
          </a:blip>
          <a:srcRect l="680" r="680"/>
          <a:stretch/>
        </p:blipFill>
        <p:spPr>
          <a:xfrm>
            <a:off x="0" y="0"/>
            <a:ext cx="9023695" cy="5143501"/>
          </a:xfrm>
          <a:prstGeom prst="rect">
            <a:avLst/>
          </a:prstGeom>
          <a:noFill/>
          <a:ln>
            <a:noFill/>
          </a:ln>
        </p:spPr>
      </p:pic>
      <p:pic>
        <p:nvPicPr>
          <p:cNvPr id="3091" name="Google Shape;3091;p390"/>
          <p:cNvPicPr preferRelativeResize="0"/>
          <p:nvPr/>
        </p:nvPicPr>
        <p:blipFill>
          <a:blip r:embed="rId3">
            <a:alphaModFix/>
          </a:blip>
          <a:stretch>
            <a:fillRect/>
          </a:stretch>
        </p:blipFill>
        <p:spPr>
          <a:xfrm>
            <a:off x="8742650" y="4920396"/>
            <a:ext cx="344729" cy="221787"/>
          </a:xfrm>
          <a:prstGeom prst="rect">
            <a:avLst/>
          </a:prstGeom>
          <a:noFill/>
          <a:ln>
            <a:noFill/>
          </a:ln>
        </p:spPr>
      </p:pic>
      <p:sp>
        <p:nvSpPr>
          <p:cNvPr id="3092" name="Google Shape;3092;p390"/>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093" name="Google Shape;3093;p390"/>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094" name="Google Shape;3094;p390"/>
          <p:cNvSpPr/>
          <p:nvPr/>
        </p:nvSpPr>
        <p:spPr>
          <a:xfrm>
            <a:off x="3982689" y="1058400"/>
            <a:ext cx="1273500" cy="453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90"/>
          <p:cNvSpPr/>
          <p:nvPr/>
        </p:nvSpPr>
        <p:spPr>
          <a:xfrm>
            <a:off x="425725" y="1071688"/>
            <a:ext cx="3068700" cy="306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latin typeface="Poppins"/>
                <a:ea typeface="Poppins"/>
                <a:cs typeface="Poppins"/>
                <a:sym typeface="Poppins"/>
              </a:rPr>
              <a:t>PHOTO GOES HERE</a:t>
            </a:r>
            <a:endParaRPr sz="2400" b="1">
              <a:solidFill>
                <a:schemeClr val="lt1"/>
              </a:solidFill>
              <a:latin typeface="Poppins"/>
              <a:ea typeface="Poppins"/>
              <a:cs typeface="Poppins"/>
              <a:sym typeface="Poppins"/>
            </a:endParaRPr>
          </a:p>
        </p:txBody>
      </p:sp>
      <p:sp>
        <p:nvSpPr>
          <p:cNvPr id="3096" name="Google Shape;3096;p390"/>
          <p:cNvSpPr txBox="1">
            <a:spLocks noGrp="1"/>
          </p:cNvSpPr>
          <p:nvPr>
            <p:ph type="ctrTitle"/>
          </p:nvPr>
        </p:nvSpPr>
        <p:spPr>
          <a:xfrm>
            <a:off x="4061300" y="548312"/>
            <a:ext cx="4374600" cy="778200"/>
          </a:xfrm>
          <a:prstGeom prst="rect">
            <a:avLst/>
          </a:prstGeom>
        </p:spPr>
        <p:txBody>
          <a:bodyPr spcFirstLastPara="1" wrap="square" lIns="0" tIns="0" rIns="228600" bIns="0" anchor="t" anchorCtr="0">
            <a:noAutofit/>
          </a:bodyPr>
          <a:lstStyle>
            <a:lvl1pPr lvl="0">
              <a:spcBef>
                <a:spcPts val="0"/>
              </a:spcBef>
              <a:spcAft>
                <a:spcPts val="0"/>
              </a:spcAft>
              <a:buSzPts val="3600"/>
              <a:buNone/>
              <a:defRPr sz="3600"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097" name="Google Shape;3097;p390"/>
          <p:cNvSpPr txBox="1">
            <a:spLocks noGrp="1"/>
          </p:cNvSpPr>
          <p:nvPr>
            <p:ph type="subTitle" idx="1"/>
          </p:nvPr>
        </p:nvSpPr>
        <p:spPr>
          <a:xfrm>
            <a:off x="3982700" y="25975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098" name="Google Shape;3098;p390"/>
          <p:cNvSpPr txBox="1">
            <a:spLocks noGrp="1"/>
          </p:cNvSpPr>
          <p:nvPr>
            <p:ph type="subTitle" idx="2"/>
          </p:nvPr>
        </p:nvSpPr>
        <p:spPr>
          <a:xfrm>
            <a:off x="3982700" y="21152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099" name="Google Shape;3099;p390"/>
          <p:cNvSpPr txBox="1">
            <a:spLocks noGrp="1"/>
          </p:cNvSpPr>
          <p:nvPr>
            <p:ph type="subTitle" idx="3"/>
          </p:nvPr>
        </p:nvSpPr>
        <p:spPr>
          <a:xfrm>
            <a:off x="5689700" y="25975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100" name="Google Shape;3100;p390"/>
          <p:cNvSpPr txBox="1">
            <a:spLocks noGrp="1"/>
          </p:cNvSpPr>
          <p:nvPr>
            <p:ph type="subTitle" idx="4"/>
          </p:nvPr>
        </p:nvSpPr>
        <p:spPr>
          <a:xfrm>
            <a:off x="5689700" y="21152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101" name="Google Shape;3101;p390"/>
          <p:cNvSpPr txBox="1">
            <a:spLocks noGrp="1"/>
          </p:cNvSpPr>
          <p:nvPr>
            <p:ph type="subTitle" idx="5"/>
          </p:nvPr>
        </p:nvSpPr>
        <p:spPr>
          <a:xfrm>
            <a:off x="7396700" y="25975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102" name="Google Shape;3102;p390"/>
          <p:cNvSpPr txBox="1">
            <a:spLocks noGrp="1"/>
          </p:cNvSpPr>
          <p:nvPr>
            <p:ph type="subTitle" idx="6"/>
          </p:nvPr>
        </p:nvSpPr>
        <p:spPr>
          <a:xfrm>
            <a:off x="7396700" y="21152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103" name="Google Shape;3103;p390"/>
          <p:cNvSpPr txBox="1">
            <a:spLocks noGrp="1"/>
          </p:cNvSpPr>
          <p:nvPr>
            <p:ph type="subTitle" idx="7"/>
          </p:nvPr>
        </p:nvSpPr>
        <p:spPr>
          <a:xfrm>
            <a:off x="3982700" y="38341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104" name="Google Shape;3104;p390"/>
          <p:cNvSpPr txBox="1">
            <a:spLocks noGrp="1"/>
          </p:cNvSpPr>
          <p:nvPr>
            <p:ph type="subTitle" idx="8"/>
          </p:nvPr>
        </p:nvSpPr>
        <p:spPr>
          <a:xfrm>
            <a:off x="3982700" y="33518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105" name="Google Shape;3105;p390"/>
          <p:cNvSpPr txBox="1">
            <a:spLocks noGrp="1"/>
          </p:cNvSpPr>
          <p:nvPr>
            <p:ph type="subTitle" idx="9"/>
          </p:nvPr>
        </p:nvSpPr>
        <p:spPr>
          <a:xfrm>
            <a:off x="5689700" y="38341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106" name="Google Shape;3106;p390"/>
          <p:cNvSpPr txBox="1">
            <a:spLocks noGrp="1"/>
          </p:cNvSpPr>
          <p:nvPr>
            <p:ph type="subTitle" idx="13"/>
          </p:nvPr>
        </p:nvSpPr>
        <p:spPr>
          <a:xfrm>
            <a:off x="5689700" y="33518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107" name="Google Shape;3107;p390"/>
          <p:cNvSpPr txBox="1">
            <a:spLocks noGrp="1"/>
          </p:cNvSpPr>
          <p:nvPr>
            <p:ph type="subTitle" idx="14"/>
          </p:nvPr>
        </p:nvSpPr>
        <p:spPr>
          <a:xfrm>
            <a:off x="7396700" y="38341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108" name="Google Shape;3108;p390"/>
          <p:cNvSpPr txBox="1">
            <a:spLocks noGrp="1"/>
          </p:cNvSpPr>
          <p:nvPr>
            <p:ph type="subTitle" idx="15"/>
          </p:nvPr>
        </p:nvSpPr>
        <p:spPr>
          <a:xfrm>
            <a:off x="7396700" y="33518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09"/>
        <p:cNvGrpSpPr/>
        <p:nvPr/>
      </p:nvGrpSpPr>
      <p:grpSpPr>
        <a:xfrm>
          <a:off x="0" y="0"/>
          <a:ext cx="0" cy="0"/>
          <a:chOff x="0" y="0"/>
          <a:chExt cx="0" cy="0"/>
        </a:xfrm>
      </p:grpSpPr>
      <p:pic>
        <p:nvPicPr>
          <p:cNvPr id="3110" name="Google Shape;3110;p391"/>
          <p:cNvPicPr preferRelativeResize="0"/>
          <p:nvPr/>
        </p:nvPicPr>
        <p:blipFill>
          <a:blip r:embed="rId2">
            <a:alphaModFix/>
          </a:blip>
          <a:stretch>
            <a:fillRect/>
          </a:stretch>
        </p:blipFill>
        <p:spPr>
          <a:xfrm>
            <a:off x="8414800" y="4920396"/>
            <a:ext cx="344729" cy="221787"/>
          </a:xfrm>
          <a:prstGeom prst="rect">
            <a:avLst/>
          </a:prstGeom>
          <a:noFill/>
          <a:ln>
            <a:noFill/>
          </a:ln>
        </p:spPr>
      </p:pic>
      <p:sp>
        <p:nvSpPr>
          <p:cNvPr id="3111" name="Google Shape;3111;p391"/>
          <p:cNvSpPr txBox="1"/>
          <p:nvPr/>
        </p:nvSpPr>
        <p:spPr>
          <a:xfrm>
            <a:off x="8414800" y="4920400"/>
            <a:ext cx="606300" cy="227700"/>
          </a:xfrm>
          <a:prstGeom prst="rect">
            <a:avLst/>
          </a:prstGeom>
          <a:noFill/>
          <a:ln>
            <a:noFill/>
          </a:ln>
        </p:spPr>
        <p:txBody>
          <a:bodyPr spcFirstLastPara="1" wrap="square" lIns="68875" tIns="68875" rIns="68875" bIns="68875" anchor="ctr" anchorCtr="0">
            <a:noAutofit/>
          </a:bodyPr>
          <a:lstStyle/>
          <a:p>
            <a:pPr marL="0" lvl="0" indent="0" algn="r" rtl="0">
              <a:spcBef>
                <a:spcPts val="0"/>
              </a:spcBef>
              <a:spcAft>
                <a:spcPts val="0"/>
              </a:spcAft>
              <a:buNone/>
            </a:pPr>
            <a:fld id="{00000000-1234-1234-1234-123412341234}" type="slidenum">
              <a:rPr lang="en" sz="500">
                <a:latin typeface="Roboto Mono"/>
                <a:ea typeface="Roboto Mono"/>
                <a:cs typeface="Roboto Mono"/>
                <a:sym typeface="Roboto Mono"/>
              </a:rPr>
              <a:t>‹#›</a:t>
            </a:fld>
            <a:endParaRPr sz="500">
              <a:latin typeface="Roboto Mono"/>
              <a:ea typeface="Roboto Mono"/>
              <a:cs typeface="Roboto Mono"/>
              <a:sym typeface="Roboto Mono"/>
            </a:endParaRPr>
          </a:p>
        </p:txBody>
      </p:sp>
      <p:sp>
        <p:nvSpPr>
          <p:cNvPr id="3112" name="Google Shape;3112;p391"/>
          <p:cNvSpPr txBox="1">
            <a:spLocks noGrp="1"/>
          </p:cNvSpPr>
          <p:nvPr>
            <p:ph type="subTitle" idx="1"/>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3113"/>
        <p:cNvGrpSpPr/>
        <p:nvPr/>
      </p:nvGrpSpPr>
      <p:grpSpPr>
        <a:xfrm>
          <a:off x="0" y="0"/>
          <a:ext cx="0" cy="0"/>
          <a:chOff x="0" y="0"/>
          <a:chExt cx="0" cy="0"/>
        </a:xfrm>
      </p:grpSpPr>
      <p:sp>
        <p:nvSpPr>
          <p:cNvPr id="3114" name="Google Shape;3114;p392"/>
          <p:cNvSpPr/>
          <p:nvPr/>
        </p:nvSpPr>
        <p:spPr>
          <a:xfrm>
            <a:off x="0" y="0"/>
            <a:ext cx="9144000" cy="5212200"/>
          </a:xfrm>
          <a:prstGeom prst="rect">
            <a:avLst/>
          </a:prstGeom>
          <a:solidFill>
            <a:schemeClr val="accent2"/>
          </a:solidFill>
          <a:ln>
            <a:noFill/>
          </a:ln>
        </p:spPr>
        <p:txBody>
          <a:bodyPr spcFirstLastPara="1" wrap="square" lIns="91825" tIns="91825" rIns="91825" bIns="91825" anchor="ctr" anchorCtr="0">
            <a:noAutofit/>
          </a:bodyPr>
          <a:lstStyle/>
          <a:p>
            <a:pPr marL="0" lvl="0" indent="0" algn="l" rtl="0">
              <a:spcBef>
                <a:spcPts val="0"/>
              </a:spcBef>
              <a:spcAft>
                <a:spcPts val="0"/>
              </a:spcAft>
              <a:buNone/>
            </a:pPr>
            <a:endParaRPr/>
          </a:p>
        </p:txBody>
      </p:sp>
      <p:pic>
        <p:nvPicPr>
          <p:cNvPr id="3115" name="Google Shape;3115;p392"/>
          <p:cNvPicPr preferRelativeResize="0"/>
          <p:nvPr/>
        </p:nvPicPr>
        <p:blipFill>
          <a:blip r:embed="rId2">
            <a:alphaModFix/>
          </a:blip>
          <a:stretch>
            <a:fillRect/>
          </a:stretch>
        </p:blipFill>
        <p:spPr>
          <a:xfrm>
            <a:off x="8414800" y="4920396"/>
            <a:ext cx="344729" cy="221787"/>
          </a:xfrm>
          <a:prstGeom prst="rect">
            <a:avLst/>
          </a:prstGeom>
          <a:noFill/>
          <a:ln>
            <a:noFill/>
          </a:ln>
        </p:spPr>
      </p:pic>
      <p:sp>
        <p:nvSpPr>
          <p:cNvPr id="3116" name="Google Shape;3116;p392"/>
          <p:cNvSpPr txBox="1"/>
          <p:nvPr/>
        </p:nvSpPr>
        <p:spPr>
          <a:xfrm>
            <a:off x="8414800" y="4920400"/>
            <a:ext cx="606300" cy="227700"/>
          </a:xfrm>
          <a:prstGeom prst="rect">
            <a:avLst/>
          </a:prstGeom>
          <a:noFill/>
          <a:ln>
            <a:noFill/>
          </a:ln>
        </p:spPr>
        <p:txBody>
          <a:bodyPr spcFirstLastPara="1" wrap="square" lIns="68875" tIns="68875" rIns="68875" bIns="68875" anchor="ctr" anchorCtr="0">
            <a:noAutofit/>
          </a:bodyPr>
          <a:lstStyle/>
          <a:p>
            <a:pPr marL="0" lvl="0" indent="0" algn="r" rtl="0">
              <a:spcBef>
                <a:spcPts val="0"/>
              </a:spcBef>
              <a:spcAft>
                <a:spcPts val="0"/>
              </a:spcAft>
              <a:buNone/>
            </a:pPr>
            <a:fld id="{00000000-1234-1234-1234-123412341234}" type="slidenum">
              <a:rPr lang="en" sz="500">
                <a:latin typeface="Roboto Mono"/>
                <a:ea typeface="Roboto Mono"/>
                <a:cs typeface="Roboto Mono"/>
                <a:sym typeface="Roboto Mono"/>
              </a:rPr>
              <a:t>‹#›</a:t>
            </a:fld>
            <a:endParaRPr sz="500">
              <a:latin typeface="Roboto Mono"/>
              <a:ea typeface="Roboto Mono"/>
              <a:cs typeface="Roboto Mono"/>
              <a:sym typeface="Roboto Mono"/>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Blank 2 3">
  <p:cSld name="BLANK_2_3">
    <p:spTree>
      <p:nvGrpSpPr>
        <p:cNvPr id="1" name="Shape 3117"/>
        <p:cNvGrpSpPr/>
        <p:nvPr/>
      </p:nvGrpSpPr>
      <p:grpSpPr>
        <a:xfrm>
          <a:off x="0" y="0"/>
          <a:ext cx="0" cy="0"/>
          <a:chOff x="0" y="0"/>
          <a:chExt cx="0" cy="0"/>
        </a:xfrm>
      </p:grpSpPr>
      <p:sp>
        <p:nvSpPr>
          <p:cNvPr id="3118" name="Google Shape;3118;p393"/>
          <p:cNvSpPr/>
          <p:nvPr/>
        </p:nvSpPr>
        <p:spPr>
          <a:xfrm>
            <a:off x="0" y="0"/>
            <a:ext cx="9144000" cy="5212200"/>
          </a:xfrm>
          <a:prstGeom prst="rect">
            <a:avLst/>
          </a:prstGeom>
          <a:solidFill>
            <a:srgbClr val="7446AF"/>
          </a:solidFill>
          <a:ln>
            <a:noFill/>
          </a:ln>
        </p:spPr>
        <p:txBody>
          <a:bodyPr spcFirstLastPara="1" wrap="square" lIns="91825" tIns="91825" rIns="91825" bIns="91825" anchor="ctr" anchorCtr="0">
            <a:noAutofit/>
          </a:bodyPr>
          <a:lstStyle/>
          <a:p>
            <a:pPr marL="0" lvl="0" indent="0" algn="l" rtl="0">
              <a:spcBef>
                <a:spcPts val="0"/>
              </a:spcBef>
              <a:spcAft>
                <a:spcPts val="0"/>
              </a:spcAft>
              <a:buNone/>
            </a:pPr>
            <a:endParaRPr/>
          </a:p>
        </p:txBody>
      </p:sp>
      <p:pic>
        <p:nvPicPr>
          <p:cNvPr id="3119" name="Google Shape;3119;p393"/>
          <p:cNvPicPr preferRelativeResize="0"/>
          <p:nvPr/>
        </p:nvPicPr>
        <p:blipFill>
          <a:blip r:embed="rId2">
            <a:alphaModFix/>
          </a:blip>
          <a:stretch>
            <a:fillRect/>
          </a:stretch>
        </p:blipFill>
        <p:spPr>
          <a:xfrm>
            <a:off x="8414800" y="4920396"/>
            <a:ext cx="344729" cy="221787"/>
          </a:xfrm>
          <a:prstGeom prst="rect">
            <a:avLst/>
          </a:prstGeom>
          <a:noFill/>
          <a:ln>
            <a:noFill/>
          </a:ln>
        </p:spPr>
      </p:pic>
      <p:sp>
        <p:nvSpPr>
          <p:cNvPr id="3120" name="Google Shape;3120;p393"/>
          <p:cNvSpPr txBox="1"/>
          <p:nvPr/>
        </p:nvSpPr>
        <p:spPr>
          <a:xfrm>
            <a:off x="8414800" y="4920400"/>
            <a:ext cx="606300" cy="227700"/>
          </a:xfrm>
          <a:prstGeom prst="rect">
            <a:avLst/>
          </a:prstGeom>
          <a:noFill/>
          <a:ln>
            <a:noFill/>
          </a:ln>
        </p:spPr>
        <p:txBody>
          <a:bodyPr spcFirstLastPara="1" wrap="square" lIns="68875" tIns="68875" rIns="68875" bIns="68875" anchor="ctr" anchorCtr="0">
            <a:noAutofit/>
          </a:bodyPr>
          <a:lstStyle/>
          <a:p>
            <a:pPr marL="0" lvl="0" indent="0" algn="r" rtl="0">
              <a:spcBef>
                <a:spcPts val="0"/>
              </a:spcBef>
              <a:spcAft>
                <a:spcPts val="0"/>
              </a:spcAft>
              <a:buNone/>
            </a:pPr>
            <a:fld id="{00000000-1234-1234-1234-123412341234}" type="slidenum">
              <a:rPr lang="en" sz="500">
                <a:latin typeface="Roboto Mono"/>
                <a:ea typeface="Roboto Mono"/>
                <a:cs typeface="Roboto Mono"/>
                <a:sym typeface="Roboto Mono"/>
              </a:rPr>
              <a:t>‹#›</a:t>
            </a:fld>
            <a:endParaRPr sz="500">
              <a:latin typeface="Roboto Mono"/>
              <a:ea typeface="Roboto Mono"/>
              <a:cs typeface="Roboto Mono"/>
              <a:sym typeface="Roboto Mono"/>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Blank 2 2">
  <p:cSld name="BLANK_2_2">
    <p:spTree>
      <p:nvGrpSpPr>
        <p:cNvPr id="1" name="Shape 3121"/>
        <p:cNvGrpSpPr/>
        <p:nvPr/>
      </p:nvGrpSpPr>
      <p:grpSpPr>
        <a:xfrm>
          <a:off x="0" y="0"/>
          <a:ext cx="0" cy="0"/>
          <a:chOff x="0" y="0"/>
          <a:chExt cx="0" cy="0"/>
        </a:xfrm>
      </p:grpSpPr>
      <p:sp>
        <p:nvSpPr>
          <p:cNvPr id="3122" name="Google Shape;3122;p394"/>
          <p:cNvSpPr/>
          <p:nvPr/>
        </p:nvSpPr>
        <p:spPr>
          <a:xfrm>
            <a:off x="0" y="0"/>
            <a:ext cx="9144000" cy="5212200"/>
          </a:xfrm>
          <a:prstGeom prst="rect">
            <a:avLst/>
          </a:prstGeom>
          <a:solidFill>
            <a:srgbClr val="1DD091"/>
          </a:solidFill>
          <a:ln>
            <a:noFill/>
          </a:ln>
        </p:spPr>
        <p:txBody>
          <a:bodyPr spcFirstLastPara="1" wrap="square" lIns="91825" tIns="91825" rIns="91825" bIns="91825" anchor="ctr" anchorCtr="0">
            <a:noAutofit/>
          </a:bodyPr>
          <a:lstStyle/>
          <a:p>
            <a:pPr marL="0" lvl="0" indent="0" algn="l" rtl="0">
              <a:spcBef>
                <a:spcPts val="0"/>
              </a:spcBef>
              <a:spcAft>
                <a:spcPts val="0"/>
              </a:spcAft>
              <a:buNone/>
            </a:pPr>
            <a:endParaRPr/>
          </a:p>
        </p:txBody>
      </p:sp>
      <p:pic>
        <p:nvPicPr>
          <p:cNvPr id="3123" name="Google Shape;3123;p394"/>
          <p:cNvPicPr preferRelativeResize="0"/>
          <p:nvPr/>
        </p:nvPicPr>
        <p:blipFill>
          <a:blip r:embed="rId2">
            <a:alphaModFix/>
          </a:blip>
          <a:stretch>
            <a:fillRect/>
          </a:stretch>
        </p:blipFill>
        <p:spPr>
          <a:xfrm>
            <a:off x="8414800" y="4920396"/>
            <a:ext cx="344729" cy="221787"/>
          </a:xfrm>
          <a:prstGeom prst="rect">
            <a:avLst/>
          </a:prstGeom>
          <a:noFill/>
          <a:ln>
            <a:noFill/>
          </a:ln>
        </p:spPr>
      </p:pic>
      <p:sp>
        <p:nvSpPr>
          <p:cNvPr id="3124" name="Google Shape;3124;p394"/>
          <p:cNvSpPr txBox="1"/>
          <p:nvPr/>
        </p:nvSpPr>
        <p:spPr>
          <a:xfrm>
            <a:off x="8414800" y="4920400"/>
            <a:ext cx="606300" cy="227700"/>
          </a:xfrm>
          <a:prstGeom prst="rect">
            <a:avLst/>
          </a:prstGeom>
          <a:noFill/>
          <a:ln>
            <a:noFill/>
          </a:ln>
        </p:spPr>
        <p:txBody>
          <a:bodyPr spcFirstLastPara="1" wrap="square" lIns="68875" tIns="68875" rIns="68875" bIns="68875" anchor="ctr" anchorCtr="0">
            <a:noAutofit/>
          </a:bodyPr>
          <a:lstStyle/>
          <a:p>
            <a:pPr marL="0" lvl="0" indent="0" algn="r" rtl="0">
              <a:spcBef>
                <a:spcPts val="0"/>
              </a:spcBef>
              <a:spcAft>
                <a:spcPts val="0"/>
              </a:spcAft>
              <a:buNone/>
            </a:pPr>
            <a:fld id="{00000000-1234-1234-1234-123412341234}" type="slidenum">
              <a:rPr lang="en" sz="500">
                <a:latin typeface="Roboto Mono"/>
                <a:ea typeface="Roboto Mono"/>
                <a:cs typeface="Roboto Mono"/>
                <a:sym typeface="Roboto Mono"/>
              </a:rPr>
              <a:t>‹#›</a:t>
            </a:fld>
            <a:endParaRPr sz="500">
              <a:latin typeface="Roboto Mono"/>
              <a:ea typeface="Roboto Mono"/>
              <a:cs typeface="Roboto Mono"/>
              <a:sym typeface="Roboto Mono"/>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Blank 2 2 1">
  <p:cSld name="BLANK_2_2_1">
    <p:spTree>
      <p:nvGrpSpPr>
        <p:cNvPr id="1" name="Shape 3125"/>
        <p:cNvGrpSpPr/>
        <p:nvPr/>
      </p:nvGrpSpPr>
      <p:grpSpPr>
        <a:xfrm>
          <a:off x="0" y="0"/>
          <a:ext cx="0" cy="0"/>
          <a:chOff x="0" y="0"/>
          <a:chExt cx="0" cy="0"/>
        </a:xfrm>
      </p:grpSpPr>
      <p:sp>
        <p:nvSpPr>
          <p:cNvPr id="3126" name="Google Shape;3126;p395"/>
          <p:cNvSpPr/>
          <p:nvPr/>
        </p:nvSpPr>
        <p:spPr>
          <a:xfrm>
            <a:off x="0" y="0"/>
            <a:ext cx="9144000" cy="5212200"/>
          </a:xfrm>
          <a:prstGeom prst="rect">
            <a:avLst/>
          </a:prstGeom>
          <a:solidFill>
            <a:srgbClr val="FECBCC"/>
          </a:solidFill>
          <a:ln>
            <a:noFill/>
          </a:ln>
        </p:spPr>
        <p:txBody>
          <a:bodyPr spcFirstLastPara="1" wrap="square" lIns="91825" tIns="91825" rIns="91825" bIns="91825" anchor="ctr" anchorCtr="0">
            <a:noAutofit/>
          </a:bodyPr>
          <a:lstStyle/>
          <a:p>
            <a:pPr marL="0" lvl="0" indent="0" algn="l" rtl="0">
              <a:spcBef>
                <a:spcPts val="0"/>
              </a:spcBef>
              <a:spcAft>
                <a:spcPts val="0"/>
              </a:spcAft>
              <a:buNone/>
            </a:pPr>
            <a:endParaRPr/>
          </a:p>
        </p:txBody>
      </p:sp>
      <p:pic>
        <p:nvPicPr>
          <p:cNvPr id="3127" name="Google Shape;3127;p395"/>
          <p:cNvPicPr preferRelativeResize="0"/>
          <p:nvPr/>
        </p:nvPicPr>
        <p:blipFill>
          <a:blip r:embed="rId2">
            <a:alphaModFix/>
          </a:blip>
          <a:stretch>
            <a:fillRect/>
          </a:stretch>
        </p:blipFill>
        <p:spPr>
          <a:xfrm>
            <a:off x="8414800" y="4920396"/>
            <a:ext cx="344729" cy="221787"/>
          </a:xfrm>
          <a:prstGeom prst="rect">
            <a:avLst/>
          </a:prstGeom>
          <a:noFill/>
          <a:ln>
            <a:noFill/>
          </a:ln>
        </p:spPr>
      </p:pic>
      <p:sp>
        <p:nvSpPr>
          <p:cNvPr id="3128" name="Google Shape;3128;p395"/>
          <p:cNvSpPr txBox="1"/>
          <p:nvPr/>
        </p:nvSpPr>
        <p:spPr>
          <a:xfrm>
            <a:off x="8414800" y="4920400"/>
            <a:ext cx="606300" cy="227700"/>
          </a:xfrm>
          <a:prstGeom prst="rect">
            <a:avLst/>
          </a:prstGeom>
          <a:noFill/>
          <a:ln>
            <a:noFill/>
          </a:ln>
        </p:spPr>
        <p:txBody>
          <a:bodyPr spcFirstLastPara="1" wrap="square" lIns="68875" tIns="68875" rIns="68875" bIns="68875" anchor="ctr" anchorCtr="0">
            <a:noAutofit/>
          </a:bodyPr>
          <a:lstStyle/>
          <a:p>
            <a:pPr marL="0" lvl="0" indent="0" algn="r" rtl="0">
              <a:spcBef>
                <a:spcPts val="0"/>
              </a:spcBef>
              <a:spcAft>
                <a:spcPts val="0"/>
              </a:spcAft>
              <a:buNone/>
            </a:pPr>
            <a:fld id="{00000000-1234-1234-1234-123412341234}" type="slidenum">
              <a:rPr lang="en" sz="500">
                <a:latin typeface="Roboto Mono"/>
                <a:ea typeface="Roboto Mono"/>
                <a:cs typeface="Roboto Mono"/>
                <a:sym typeface="Roboto Mono"/>
              </a:rPr>
              <a:t>‹#›</a:t>
            </a:fld>
            <a:endParaRPr sz="500">
              <a:latin typeface="Roboto Mono"/>
              <a:ea typeface="Roboto Mono"/>
              <a:cs typeface="Roboto Mono"/>
              <a:sym typeface="Roboto Mono"/>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Blank 2 1">
  <p:cSld name="BLANK_2_1">
    <p:spTree>
      <p:nvGrpSpPr>
        <p:cNvPr id="1" name="Shape 3129"/>
        <p:cNvGrpSpPr/>
        <p:nvPr/>
      </p:nvGrpSpPr>
      <p:grpSpPr>
        <a:xfrm>
          <a:off x="0" y="0"/>
          <a:ext cx="0" cy="0"/>
          <a:chOff x="0" y="0"/>
          <a:chExt cx="0" cy="0"/>
        </a:xfrm>
      </p:grpSpPr>
      <p:sp>
        <p:nvSpPr>
          <p:cNvPr id="3130" name="Google Shape;3130;p396"/>
          <p:cNvSpPr/>
          <p:nvPr/>
        </p:nvSpPr>
        <p:spPr>
          <a:xfrm>
            <a:off x="0" y="0"/>
            <a:ext cx="9144000" cy="5212200"/>
          </a:xfrm>
          <a:prstGeom prst="rect">
            <a:avLst/>
          </a:prstGeom>
          <a:solidFill>
            <a:srgbClr val="FC676A"/>
          </a:solidFill>
          <a:ln>
            <a:noFill/>
          </a:ln>
        </p:spPr>
        <p:txBody>
          <a:bodyPr spcFirstLastPara="1" wrap="square" lIns="91825" tIns="91825" rIns="91825" bIns="91825" anchor="ctr" anchorCtr="0">
            <a:noAutofit/>
          </a:bodyPr>
          <a:lstStyle/>
          <a:p>
            <a:pPr marL="0" lvl="0" indent="0" algn="l" rtl="0">
              <a:spcBef>
                <a:spcPts val="0"/>
              </a:spcBef>
              <a:spcAft>
                <a:spcPts val="0"/>
              </a:spcAft>
              <a:buNone/>
            </a:pPr>
            <a:endParaRPr/>
          </a:p>
        </p:txBody>
      </p:sp>
      <p:sp>
        <p:nvSpPr>
          <p:cNvPr id="3131" name="Google Shape;3131;p396"/>
          <p:cNvSpPr txBox="1"/>
          <p:nvPr/>
        </p:nvSpPr>
        <p:spPr>
          <a:xfrm>
            <a:off x="8414800" y="4920400"/>
            <a:ext cx="606300" cy="227700"/>
          </a:xfrm>
          <a:prstGeom prst="rect">
            <a:avLst/>
          </a:prstGeom>
          <a:noFill/>
          <a:ln>
            <a:noFill/>
          </a:ln>
        </p:spPr>
        <p:txBody>
          <a:bodyPr spcFirstLastPara="1" wrap="square" lIns="68875" tIns="68875" rIns="68875" bIns="68875" anchor="ctr" anchorCtr="0">
            <a:noAutofit/>
          </a:bodyPr>
          <a:lstStyle/>
          <a:p>
            <a:pPr marL="0" lvl="0" indent="0" algn="r" rtl="0">
              <a:spcBef>
                <a:spcPts val="0"/>
              </a:spcBef>
              <a:spcAft>
                <a:spcPts val="0"/>
              </a:spcAft>
              <a:buNone/>
            </a:pPr>
            <a:fld id="{00000000-1234-1234-1234-123412341234}" type="slidenum">
              <a:rPr lang="en" sz="500">
                <a:latin typeface="Roboto Mono"/>
                <a:ea typeface="Roboto Mono"/>
                <a:cs typeface="Roboto Mono"/>
                <a:sym typeface="Roboto Mono"/>
              </a:rPr>
              <a:t>‹#›</a:t>
            </a:fld>
            <a:endParaRPr sz="500">
              <a:latin typeface="Roboto Mono"/>
              <a:ea typeface="Roboto Mono"/>
              <a:cs typeface="Roboto Mono"/>
              <a:sym typeface="Roboto Mono"/>
            </a:endParaRPr>
          </a:p>
        </p:txBody>
      </p:sp>
      <p:pic>
        <p:nvPicPr>
          <p:cNvPr id="3132" name="Google Shape;3132;p396"/>
          <p:cNvPicPr preferRelativeResize="0"/>
          <p:nvPr/>
        </p:nvPicPr>
        <p:blipFill>
          <a:blip r:embed="rId2">
            <a:alphaModFix/>
          </a:blip>
          <a:stretch>
            <a:fillRect/>
          </a:stretch>
        </p:blipFill>
        <p:spPr>
          <a:xfrm>
            <a:off x="8414800" y="4920396"/>
            <a:ext cx="344729" cy="221787"/>
          </a:xfrm>
          <a:prstGeom prst="rect">
            <a:avLst/>
          </a:prstGeom>
          <a:noFill/>
          <a:ln>
            <a:noFill/>
          </a:ln>
        </p:spPr>
      </p:pic>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Normal">
  <p:cSld name="TITLE_1_1">
    <p:bg>
      <p:bgPr>
        <a:solidFill>
          <a:srgbClr val="FAF1EC"/>
        </a:solidFill>
        <a:effectLst/>
      </p:bgPr>
    </p:bg>
    <p:spTree>
      <p:nvGrpSpPr>
        <p:cNvPr id="1" name="Shape 3133"/>
        <p:cNvGrpSpPr/>
        <p:nvPr/>
      </p:nvGrpSpPr>
      <p:grpSpPr>
        <a:xfrm>
          <a:off x="0" y="0"/>
          <a:ext cx="0" cy="0"/>
          <a:chOff x="0" y="0"/>
          <a:chExt cx="0" cy="0"/>
        </a:xfrm>
      </p:grpSpPr>
      <p:pic>
        <p:nvPicPr>
          <p:cNvPr id="3134" name="Google Shape;3134;p397"/>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3135" name="Google Shape;3135;p397"/>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136" name="Google Shape;3136;p397"/>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137" name="Google Shape;3137;p397"/>
          <p:cNvSpPr txBox="1">
            <a:spLocks noGrp="1"/>
          </p:cNvSpPr>
          <p:nvPr>
            <p:ph type="subTitle" idx="1"/>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matchingName="LO 4 1">
  <p:cSld name="TITLE_1_1_1_1_1_2_3_1">
    <p:bg>
      <p:bgPr>
        <a:solidFill>
          <a:schemeClr val="lt2"/>
        </a:solidFill>
        <a:effectLst/>
      </p:bgPr>
    </p:bg>
    <p:spTree>
      <p:nvGrpSpPr>
        <p:cNvPr id="1" name="Shape 3138"/>
        <p:cNvGrpSpPr/>
        <p:nvPr/>
      </p:nvGrpSpPr>
      <p:grpSpPr>
        <a:xfrm>
          <a:off x="0" y="0"/>
          <a:ext cx="0" cy="0"/>
          <a:chOff x="0" y="0"/>
          <a:chExt cx="0" cy="0"/>
        </a:xfrm>
      </p:grpSpPr>
      <p:sp>
        <p:nvSpPr>
          <p:cNvPr id="3139" name="Google Shape;3139;p398"/>
          <p:cNvSpPr txBox="1">
            <a:spLocks noGrp="1"/>
          </p:cNvSpPr>
          <p:nvPr>
            <p:ph type="ctrTitle"/>
          </p:nvPr>
        </p:nvSpPr>
        <p:spPr>
          <a:xfrm>
            <a:off x="425725" y="796750"/>
            <a:ext cx="6436200" cy="1244400"/>
          </a:xfrm>
          <a:prstGeom prst="rect">
            <a:avLst/>
          </a:prstGeom>
        </p:spPr>
        <p:txBody>
          <a:bodyPr spcFirstLastPara="1" wrap="square" lIns="0" tIns="0" rIns="228600" bIns="0" anchor="t" anchorCtr="0">
            <a:noAutofit/>
          </a:bodyPr>
          <a:lstStyle>
            <a:lvl1pPr lvl="0">
              <a:lnSpc>
                <a:spcPct val="80000"/>
              </a:lnSpc>
              <a:spcBef>
                <a:spcPts val="0"/>
              </a:spcBef>
              <a:spcAft>
                <a:spcPts val="0"/>
              </a:spcAft>
              <a:buClr>
                <a:schemeClr val="accent3"/>
              </a:buClr>
              <a:buSzPts val="4800"/>
              <a:buNone/>
              <a:defRPr sz="4800" b="1">
                <a:solidFill>
                  <a:schemeClr val="accent3"/>
                </a:solidFill>
              </a:defRPr>
            </a:lvl1pPr>
            <a:lvl2pPr lvl="1">
              <a:lnSpc>
                <a:spcPct val="80000"/>
              </a:lnSpc>
              <a:spcBef>
                <a:spcPts val="0"/>
              </a:spcBef>
              <a:spcAft>
                <a:spcPts val="0"/>
              </a:spcAft>
              <a:buClr>
                <a:schemeClr val="accent3"/>
              </a:buClr>
              <a:buSzPts val="4800"/>
              <a:buNone/>
              <a:defRPr sz="4800" b="1">
                <a:solidFill>
                  <a:schemeClr val="accent3"/>
                </a:solidFill>
              </a:defRPr>
            </a:lvl2pPr>
            <a:lvl3pPr lvl="2">
              <a:lnSpc>
                <a:spcPct val="80000"/>
              </a:lnSpc>
              <a:spcBef>
                <a:spcPts val="0"/>
              </a:spcBef>
              <a:spcAft>
                <a:spcPts val="0"/>
              </a:spcAft>
              <a:buClr>
                <a:schemeClr val="accent3"/>
              </a:buClr>
              <a:buSzPts val="4800"/>
              <a:buNone/>
              <a:defRPr sz="4800" b="1">
                <a:solidFill>
                  <a:schemeClr val="accent3"/>
                </a:solidFill>
              </a:defRPr>
            </a:lvl3pPr>
            <a:lvl4pPr lvl="3">
              <a:lnSpc>
                <a:spcPct val="80000"/>
              </a:lnSpc>
              <a:spcBef>
                <a:spcPts val="0"/>
              </a:spcBef>
              <a:spcAft>
                <a:spcPts val="0"/>
              </a:spcAft>
              <a:buClr>
                <a:schemeClr val="accent3"/>
              </a:buClr>
              <a:buSzPts val="4800"/>
              <a:buNone/>
              <a:defRPr sz="4800" b="1">
                <a:solidFill>
                  <a:schemeClr val="accent3"/>
                </a:solidFill>
              </a:defRPr>
            </a:lvl4pPr>
            <a:lvl5pPr lvl="4">
              <a:lnSpc>
                <a:spcPct val="80000"/>
              </a:lnSpc>
              <a:spcBef>
                <a:spcPts val="0"/>
              </a:spcBef>
              <a:spcAft>
                <a:spcPts val="0"/>
              </a:spcAft>
              <a:buClr>
                <a:schemeClr val="accent3"/>
              </a:buClr>
              <a:buSzPts val="4800"/>
              <a:buNone/>
              <a:defRPr sz="4800" b="1">
                <a:solidFill>
                  <a:schemeClr val="accent3"/>
                </a:solidFill>
              </a:defRPr>
            </a:lvl5pPr>
            <a:lvl6pPr lvl="5">
              <a:lnSpc>
                <a:spcPct val="80000"/>
              </a:lnSpc>
              <a:spcBef>
                <a:spcPts val="0"/>
              </a:spcBef>
              <a:spcAft>
                <a:spcPts val="0"/>
              </a:spcAft>
              <a:buClr>
                <a:schemeClr val="accent3"/>
              </a:buClr>
              <a:buSzPts val="4800"/>
              <a:buNone/>
              <a:defRPr sz="4800" b="1">
                <a:solidFill>
                  <a:schemeClr val="accent3"/>
                </a:solidFill>
              </a:defRPr>
            </a:lvl6pPr>
            <a:lvl7pPr lvl="6">
              <a:lnSpc>
                <a:spcPct val="80000"/>
              </a:lnSpc>
              <a:spcBef>
                <a:spcPts val="0"/>
              </a:spcBef>
              <a:spcAft>
                <a:spcPts val="0"/>
              </a:spcAft>
              <a:buClr>
                <a:schemeClr val="accent3"/>
              </a:buClr>
              <a:buSzPts val="4800"/>
              <a:buNone/>
              <a:defRPr sz="4800" b="1">
                <a:solidFill>
                  <a:schemeClr val="accent3"/>
                </a:solidFill>
              </a:defRPr>
            </a:lvl7pPr>
            <a:lvl8pPr lvl="7">
              <a:lnSpc>
                <a:spcPct val="80000"/>
              </a:lnSpc>
              <a:spcBef>
                <a:spcPts val="0"/>
              </a:spcBef>
              <a:spcAft>
                <a:spcPts val="0"/>
              </a:spcAft>
              <a:buClr>
                <a:schemeClr val="accent3"/>
              </a:buClr>
              <a:buSzPts val="4800"/>
              <a:buNone/>
              <a:defRPr sz="4800" b="1">
                <a:solidFill>
                  <a:schemeClr val="accent3"/>
                </a:solidFill>
              </a:defRPr>
            </a:lvl8pPr>
            <a:lvl9pPr lvl="8">
              <a:lnSpc>
                <a:spcPct val="80000"/>
              </a:lnSpc>
              <a:spcBef>
                <a:spcPts val="0"/>
              </a:spcBef>
              <a:spcAft>
                <a:spcPts val="0"/>
              </a:spcAft>
              <a:buClr>
                <a:schemeClr val="accent3"/>
              </a:buClr>
              <a:buSzPts val="4800"/>
              <a:buNone/>
              <a:defRPr sz="4800" b="1">
                <a:solidFill>
                  <a:schemeClr val="accent3"/>
                </a:solidFill>
              </a:defRPr>
            </a:lvl9pPr>
          </a:lstStyle>
          <a:p>
            <a:endParaRPr/>
          </a:p>
        </p:txBody>
      </p:sp>
      <p:pic>
        <p:nvPicPr>
          <p:cNvPr id="3140" name="Google Shape;3140;p398"/>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3141" name="Google Shape;3141;p398"/>
          <p:cNvSpPr/>
          <p:nvPr/>
        </p:nvSpPr>
        <p:spPr>
          <a:xfrm>
            <a:off x="0" y="0"/>
            <a:ext cx="9144000" cy="4668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latin typeface="Poppins"/>
                <a:ea typeface="Poppins"/>
                <a:cs typeface="Poppins"/>
                <a:sym typeface="Poppins"/>
              </a:rPr>
              <a:t>DELETE THIS SLIDE!!! (INTERNAL ONLY)</a:t>
            </a:r>
            <a:endParaRPr sz="2400" b="1">
              <a:solidFill>
                <a:schemeClr val="lt1"/>
              </a:solidFill>
              <a:latin typeface="Poppins"/>
              <a:ea typeface="Poppins"/>
              <a:cs typeface="Poppins"/>
              <a:sym typeface="Poppins"/>
            </a:endParaRPr>
          </a:p>
        </p:txBody>
      </p:sp>
      <p:sp>
        <p:nvSpPr>
          <p:cNvPr id="3142" name="Google Shape;3142;p398"/>
          <p:cNvSpPr txBox="1">
            <a:spLocks noGrp="1"/>
          </p:cNvSpPr>
          <p:nvPr>
            <p:ph type="subTitle" idx="1"/>
          </p:nvPr>
        </p:nvSpPr>
        <p:spPr>
          <a:xfrm>
            <a:off x="425725" y="2331350"/>
            <a:ext cx="8265600" cy="2367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1pPr>
            <a:lvl2pPr lvl="1">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2pPr>
            <a:lvl3pPr lvl="2">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3pPr>
            <a:lvl4pPr lvl="3">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4pPr>
            <a:lvl5pPr lvl="4">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5pPr>
            <a:lvl6pPr lvl="5">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6pPr>
            <a:lvl7pPr lvl="6">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7pPr>
            <a:lvl8pPr lvl="7">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8pPr>
            <a:lvl9pPr lvl="8">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9pPr>
          </a:lstStyle>
          <a:p>
            <a:endParaRPr/>
          </a:p>
        </p:txBody>
      </p:sp>
      <p:sp>
        <p:nvSpPr>
          <p:cNvPr id="3143" name="Google Shape;3143;p398"/>
          <p:cNvSpPr/>
          <p:nvPr/>
        </p:nvSpPr>
        <p:spPr>
          <a:xfrm>
            <a:off x="0" y="4745275"/>
            <a:ext cx="9144000" cy="4668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latin typeface="Poppins"/>
                <a:ea typeface="Poppins"/>
                <a:cs typeface="Poppins"/>
                <a:sym typeface="Poppins"/>
              </a:rPr>
              <a:t>DELETE THIS SLIDE!!! (INTERNAL ONLY)</a:t>
            </a:r>
            <a:endParaRPr sz="2400" b="1">
              <a:solidFill>
                <a:schemeClr val="lt1"/>
              </a:solidFill>
              <a:latin typeface="Poppins"/>
              <a:ea typeface="Poppins"/>
              <a:cs typeface="Poppins"/>
              <a:sym typeface="Poppin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1">
  <p:cSld name="Blank_1">
    <p:bg>
      <p:bgPr>
        <a:solidFill>
          <a:schemeClr val="accent4"/>
        </a:solidFill>
        <a:effectLst/>
      </p:bgPr>
    </p:bg>
    <p:spTree>
      <p:nvGrpSpPr>
        <p:cNvPr id="1" name="Shape 246"/>
        <p:cNvGrpSpPr/>
        <p:nvPr/>
      </p:nvGrpSpPr>
      <p:grpSpPr>
        <a:xfrm>
          <a:off x="0" y="0"/>
          <a:ext cx="0" cy="0"/>
          <a:chOff x="0" y="0"/>
          <a:chExt cx="0" cy="0"/>
        </a:xfrm>
      </p:grpSpPr>
      <p:sp>
        <p:nvSpPr>
          <p:cNvPr id="247" name="Google Shape;247;p41"/>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chemeClr val="dk2"/>
                </a:solidFill>
                <a:latin typeface="Roboto Mono"/>
                <a:ea typeface="Roboto Mono"/>
                <a:cs typeface="Roboto Mono"/>
                <a:sym typeface="Roboto Mono"/>
              </a:rPr>
              <a:t>‹#›</a:t>
            </a:fld>
            <a:endParaRPr sz="600">
              <a:solidFill>
                <a:schemeClr val="dk2"/>
              </a:solidFill>
              <a:latin typeface="Roboto Mono"/>
              <a:ea typeface="Roboto Mono"/>
              <a:cs typeface="Roboto Mono"/>
              <a:sym typeface="Roboto Mono"/>
            </a:endParaRPr>
          </a:p>
        </p:txBody>
      </p:sp>
      <p:pic>
        <p:nvPicPr>
          <p:cNvPr id="248" name="Google Shape;248;p41"/>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249" name="Google Shape;249;p41"/>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chemeClr val="dk2"/>
                </a:solidFill>
                <a:latin typeface="Poppins"/>
                <a:ea typeface="Poppins"/>
                <a:cs typeface="Poppins"/>
                <a:sym typeface="Poppins"/>
              </a:rPr>
              <a:t>Wanderlab at Tripadvisor</a:t>
            </a:r>
            <a:endParaRPr sz="600">
              <a:solidFill>
                <a:schemeClr val="dk2"/>
              </a:solidFill>
              <a:latin typeface="Poppins"/>
              <a:ea typeface="Poppins"/>
              <a:cs typeface="Poppins"/>
              <a:sym typeface="Poppins"/>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matchingName="Z - End slide">
  <p:cSld name="TITLE_1_2_1">
    <p:bg>
      <p:bgPr>
        <a:solidFill>
          <a:schemeClr val="accent1"/>
        </a:solidFill>
        <a:effectLst/>
      </p:bgPr>
    </p:bg>
    <p:spTree>
      <p:nvGrpSpPr>
        <p:cNvPr id="1" name="Shape 3144"/>
        <p:cNvGrpSpPr/>
        <p:nvPr/>
      </p:nvGrpSpPr>
      <p:grpSpPr>
        <a:xfrm>
          <a:off x="0" y="0"/>
          <a:ext cx="0" cy="0"/>
          <a:chOff x="0" y="0"/>
          <a:chExt cx="0" cy="0"/>
        </a:xfrm>
      </p:grpSpPr>
      <p:pic>
        <p:nvPicPr>
          <p:cNvPr id="3145" name="Google Shape;3145;p399"/>
          <p:cNvPicPr preferRelativeResize="0"/>
          <p:nvPr/>
        </p:nvPicPr>
        <p:blipFill>
          <a:blip r:embed="rId2">
            <a:alphaModFix/>
          </a:blip>
          <a:stretch>
            <a:fillRect/>
          </a:stretch>
        </p:blipFill>
        <p:spPr>
          <a:xfrm>
            <a:off x="115675" y="4061174"/>
            <a:ext cx="1001399" cy="1001399"/>
          </a:xfrm>
          <a:prstGeom prst="rect">
            <a:avLst/>
          </a:prstGeom>
          <a:noFill/>
          <a:ln>
            <a:noFill/>
          </a:ln>
        </p:spPr>
      </p:pic>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matchingName="LO 2 w BG 1">
  <p:cSld name="TITLE_1_1_1_1_1_3_2_1_1_2">
    <p:bg>
      <p:bgPr>
        <a:solidFill>
          <a:schemeClr val="lt1"/>
        </a:solidFill>
        <a:effectLst/>
      </p:bgPr>
    </p:bg>
    <p:spTree>
      <p:nvGrpSpPr>
        <p:cNvPr id="1" name="Shape 3146"/>
        <p:cNvGrpSpPr/>
        <p:nvPr/>
      </p:nvGrpSpPr>
      <p:grpSpPr>
        <a:xfrm>
          <a:off x="0" y="0"/>
          <a:ext cx="0" cy="0"/>
          <a:chOff x="0" y="0"/>
          <a:chExt cx="0" cy="0"/>
        </a:xfrm>
      </p:grpSpPr>
      <p:sp>
        <p:nvSpPr>
          <p:cNvPr id="3147" name="Google Shape;3147;p400"/>
          <p:cNvSpPr/>
          <p:nvPr/>
        </p:nvSpPr>
        <p:spPr>
          <a:xfrm>
            <a:off x="0" y="0"/>
            <a:ext cx="4510500" cy="5212500"/>
          </a:xfrm>
          <a:prstGeom prst="rect">
            <a:avLst/>
          </a:prstGeom>
          <a:solidFill>
            <a:schemeClr val="lt2"/>
          </a:solidFill>
          <a:ln>
            <a:noFill/>
          </a:ln>
        </p:spPr>
        <p:txBody>
          <a:bodyPr spcFirstLastPara="1" wrap="square" lIns="91025" tIns="91025" rIns="91025" bIns="91025" anchor="ctr" anchorCtr="0">
            <a:noAutofit/>
          </a:bodyPr>
          <a:lstStyle/>
          <a:p>
            <a:pPr marL="0" lvl="0" indent="0" algn="l" rtl="0">
              <a:spcBef>
                <a:spcPts val="0"/>
              </a:spcBef>
              <a:spcAft>
                <a:spcPts val="0"/>
              </a:spcAft>
              <a:buNone/>
            </a:pPr>
            <a:endParaRPr/>
          </a:p>
        </p:txBody>
      </p:sp>
      <p:sp>
        <p:nvSpPr>
          <p:cNvPr id="3148" name="Google Shape;3148;p400"/>
          <p:cNvSpPr txBox="1">
            <a:spLocks noGrp="1"/>
          </p:cNvSpPr>
          <p:nvPr>
            <p:ph type="subTitle" idx="1"/>
          </p:nvPr>
        </p:nvSpPr>
        <p:spPr>
          <a:xfrm>
            <a:off x="425725" y="2041050"/>
            <a:ext cx="2934300" cy="23679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600"/>
              <a:buFont typeface="Poppins Light"/>
              <a:buNone/>
              <a:defRPr sz="16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2pPr>
            <a:lvl3pPr lvl="2">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3pPr>
            <a:lvl4pPr lvl="3">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4pPr>
            <a:lvl5pPr lvl="4">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5pPr>
            <a:lvl6pPr lvl="5">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6pPr>
            <a:lvl7pPr lvl="6">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7pPr>
            <a:lvl8pPr lvl="7">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8pPr>
            <a:lvl9pPr lvl="8">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9pPr>
          </a:lstStyle>
          <a:p>
            <a:endParaRPr/>
          </a:p>
        </p:txBody>
      </p:sp>
      <p:pic>
        <p:nvPicPr>
          <p:cNvPr id="3149" name="Google Shape;3149;p400"/>
          <p:cNvPicPr preferRelativeResize="0"/>
          <p:nvPr/>
        </p:nvPicPr>
        <p:blipFill>
          <a:blip r:embed="rId2">
            <a:alphaModFix/>
          </a:blip>
          <a:stretch>
            <a:fillRect/>
          </a:stretch>
        </p:blipFill>
        <p:spPr>
          <a:xfrm>
            <a:off x="8742650" y="4920396"/>
            <a:ext cx="344729" cy="221788"/>
          </a:xfrm>
          <a:prstGeom prst="rect">
            <a:avLst/>
          </a:prstGeom>
          <a:noFill/>
          <a:ln>
            <a:noFill/>
          </a:ln>
        </p:spPr>
      </p:pic>
      <p:sp>
        <p:nvSpPr>
          <p:cNvPr id="3150" name="Google Shape;3150;p400"/>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151" name="Google Shape;3151;p400"/>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152" name="Google Shape;3152;p400"/>
          <p:cNvSpPr txBox="1">
            <a:spLocks noGrp="1"/>
          </p:cNvSpPr>
          <p:nvPr>
            <p:ph type="ctrTitle"/>
          </p:nvPr>
        </p:nvSpPr>
        <p:spPr>
          <a:xfrm>
            <a:off x="425725" y="520000"/>
            <a:ext cx="3684900" cy="778200"/>
          </a:xfrm>
          <a:prstGeom prst="rect">
            <a:avLst/>
          </a:prstGeom>
        </p:spPr>
        <p:txBody>
          <a:bodyPr spcFirstLastPara="1" wrap="square" lIns="0" tIns="0" rIns="227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153" name="Google Shape;3153;p400"/>
          <p:cNvSpPr txBox="1">
            <a:spLocks noGrp="1"/>
          </p:cNvSpPr>
          <p:nvPr>
            <p:ph type="subTitle" idx="2"/>
          </p:nvPr>
        </p:nvSpPr>
        <p:spPr>
          <a:xfrm>
            <a:off x="425725" y="4868525"/>
            <a:ext cx="8195100" cy="328200"/>
          </a:xfrm>
          <a:prstGeom prst="rect">
            <a:avLst/>
          </a:prstGeom>
        </p:spPr>
        <p:txBody>
          <a:bodyPr spcFirstLastPara="1" wrap="square" lIns="0" tIns="0" rIns="227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matchingName="LO 4 3">
  <p:cSld name="TITLE_1_1_1_1_1_2_3_3">
    <p:bg>
      <p:bgPr>
        <a:solidFill>
          <a:schemeClr val="lt2"/>
        </a:solidFill>
        <a:effectLst/>
      </p:bgPr>
    </p:bg>
    <p:spTree>
      <p:nvGrpSpPr>
        <p:cNvPr id="1" name="Shape 3154"/>
        <p:cNvGrpSpPr/>
        <p:nvPr/>
      </p:nvGrpSpPr>
      <p:grpSpPr>
        <a:xfrm>
          <a:off x="0" y="0"/>
          <a:ext cx="0" cy="0"/>
          <a:chOff x="0" y="0"/>
          <a:chExt cx="0" cy="0"/>
        </a:xfrm>
      </p:grpSpPr>
      <p:sp>
        <p:nvSpPr>
          <p:cNvPr id="3155" name="Google Shape;3155;p401"/>
          <p:cNvSpPr txBox="1">
            <a:spLocks noGrp="1"/>
          </p:cNvSpPr>
          <p:nvPr>
            <p:ph type="ctrTitle"/>
          </p:nvPr>
        </p:nvSpPr>
        <p:spPr>
          <a:xfrm>
            <a:off x="425725" y="796750"/>
            <a:ext cx="5514000" cy="37143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SzPts val="3600"/>
              <a:buNone/>
              <a:defRPr sz="3600" b="1"/>
            </a:lvl1pPr>
            <a:lvl2pPr lvl="1">
              <a:spcBef>
                <a:spcPts val="0"/>
              </a:spcBef>
              <a:spcAft>
                <a:spcPts val="0"/>
              </a:spcAft>
              <a:buClr>
                <a:schemeClr val="accent1"/>
              </a:buClr>
              <a:buSzPts val="3600"/>
              <a:buNone/>
              <a:defRPr sz="3600" b="1">
                <a:solidFill>
                  <a:schemeClr val="accent1"/>
                </a:solidFill>
              </a:defRPr>
            </a:lvl2pPr>
            <a:lvl3pPr lvl="2">
              <a:spcBef>
                <a:spcPts val="0"/>
              </a:spcBef>
              <a:spcAft>
                <a:spcPts val="0"/>
              </a:spcAft>
              <a:buClr>
                <a:schemeClr val="accent1"/>
              </a:buClr>
              <a:buSzPts val="3600"/>
              <a:buNone/>
              <a:defRPr sz="3600" b="1">
                <a:solidFill>
                  <a:schemeClr val="accent1"/>
                </a:solidFill>
              </a:defRPr>
            </a:lvl3pPr>
            <a:lvl4pPr lvl="3">
              <a:spcBef>
                <a:spcPts val="0"/>
              </a:spcBef>
              <a:spcAft>
                <a:spcPts val="0"/>
              </a:spcAft>
              <a:buClr>
                <a:schemeClr val="accent1"/>
              </a:buClr>
              <a:buSzPts val="3600"/>
              <a:buNone/>
              <a:defRPr sz="3600" b="1">
                <a:solidFill>
                  <a:schemeClr val="accent1"/>
                </a:solidFill>
              </a:defRPr>
            </a:lvl4pPr>
            <a:lvl5pPr lvl="4">
              <a:spcBef>
                <a:spcPts val="0"/>
              </a:spcBef>
              <a:spcAft>
                <a:spcPts val="0"/>
              </a:spcAft>
              <a:buClr>
                <a:schemeClr val="accent1"/>
              </a:buClr>
              <a:buSzPts val="3600"/>
              <a:buNone/>
              <a:defRPr sz="3600" b="1">
                <a:solidFill>
                  <a:schemeClr val="accent1"/>
                </a:solidFill>
              </a:defRPr>
            </a:lvl5pPr>
            <a:lvl6pPr lvl="5">
              <a:spcBef>
                <a:spcPts val="0"/>
              </a:spcBef>
              <a:spcAft>
                <a:spcPts val="0"/>
              </a:spcAft>
              <a:buClr>
                <a:schemeClr val="accent1"/>
              </a:buClr>
              <a:buSzPts val="3600"/>
              <a:buNone/>
              <a:defRPr sz="3600" b="1">
                <a:solidFill>
                  <a:schemeClr val="accent1"/>
                </a:solidFill>
              </a:defRPr>
            </a:lvl6pPr>
            <a:lvl7pPr lvl="6">
              <a:spcBef>
                <a:spcPts val="0"/>
              </a:spcBef>
              <a:spcAft>
                <a:spcPts val="0"/>
              </a:spcAft>
              <a:buClr>
                <a:schemeClr val="accent1"/>
              </a:buClr>
              <a:buSzPts val="3600"/>
              <a:buNone/>
              <a:defRPr sz="3600" b="1">
                <a:solidFill>
                  <a:schemeClr val="accent1"/>
                </a:solidFill>
              </a:defRPr>
            </a:lvl7pPr>
            <a:lvl8pPr lvl="7">
              <a:spcBef>
                <a:spcPts val="0"/>
              </a:spcBef>
              <a:spcAft>
                <a:spcPts val="0"/>
              </a:spcAft>
              <a:buClr>
                <a:schemeClr val="accent1"/>
              </a:buClr>
              <a:buSzPts val="3600"/>
              <a:buNone/>
              <a:defRPr sz="3600" b="1">
                <a:solidFill>
                  <a:schemeClr val="accent1"/>
                </a:solidFill>
              </a:defRPr>
            </a:lvl8pPr>
            <a:lvl9pPr lvl="8">
              <a:spcBef>
                <a:spcPts val="0"/>
              </a:spcBef>
              <a:spcAft>
                <a:spcPts val="0"/>
              </a:spcAft>
              <a:buClr>
                <a:schemeClr val="accent1"/>
              </a:buClr>
              <a:buSzPts val="3600"/>
              <a:buNone/>
              <a:defRPr sz="3600" b="1">
                <a:solidFill>
                  <a:schemeClr val="accent1"/>
                </a:solidFill>
              </a:defRPr>
            </a:lvl9pPr>
          </a:lstStyle>
          <a:p>
            <a:endParaRPr/>
          </a:p>
        </p:txBody>
      </p:sp>
      <p:sp>
        <p:nvSpPr>
          <p:cNvPr id="3156" name="Google Shape;3156;p401"/>
          <p:cNvSpPr txBox="1">
            <a:spLocks noGrp="1"/>
          </p:cNvSpPr>
          <p:nvPr>
            <p:ph type="subTitle" idx="1"/>
          </p:nvPr>
        </p:nvSpPr>
        <p:spPr>
          <a:xfrm>
            <a:off x="6326425" y="796750"/>
            <a:ext cx="2120400" cy="38361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200"/>
              <a:buNone/>
              <a:defRPr sz="1200">
                <a:solidFill>
                  <a:schemeClr val="dk1"/>
                </a:solidFill>
              </a:defRPr>
            </a:lvl1pPr>
            <a:lvl2pPr lvl="1">
              <a:lnSpc>
                <a:spcPct val="115000"/>
              </a:lnSpc>
              <a:spcBef>
                <a:spcPts val="0"/>
              </a:spcBef>
              <a:spcAft>
                <a:spcPts val="0"/>
              </a:spcAft>
              <a:buSzPts val="1000"/>
              <a:buNone/>
              <a:defRPr sz="1000"/>
            </a:lvl2pPr>
            <a:lvl3pPr lvl="2">
              <a:lnSpc>
                <a:spcPct val="115000"/>
              </a:lnSpc>
              <a:spcBef>
                <a:spcPts val="0"/>
              </a:spcBef>
              <a:spcAft>
                <a:spcPts val="0"/>
              </a:spcAft>
              <a:buSzPts val="1000"/>
              <a:buNone/>
              <a:defRPr sz="1000"/>
            </a:lvl3pPr>
            <a:lvl4pPr lvl="3">
              <a:lnSpc>
                <a:spcPct val="115000"/>
              </a:lnSpc>
              <a:spcBef>
                <a:spcPts val="0"/>
              </a:spcBef>
              <a:spcAft>
                <a:spcPts val="0"/>
              </a:spcAft>
              <a:buSzPts val="1000"/>
              <a:buNone/>
              <a:defRPr/>
            </a:lvl4pPr>
            <a:lvl5pPr lvl="4">
              <a:lnSpc>
                <a:spcPct val="115000"/>
              </a:lnSpc>
              <a:spcBef>
                <a:spcPts val="0"/>
              </a:spcBef>
              <a:spcAft>
                <a:spcPts val="0"/>
              </a:spcAft>
              <a:buSzPts val="1000"/>
              <a:buFont typeface="Poppins"/>
              <a:buNone/>
              <a:defRPr sz="1000">
                <a:latin typeface="Poppins"/>
                <a:ea typeface="Poppins"/>
                <a:cs typeface="Poppins"/>
                <a:sym typeface="Poppins"/>
              </a:defRPr>
            </a:lvl5pPr>
            <a:lvl6pPr lvl="5">
              <a:lnSpc>
                <a:spcPct val="115000"/>
              </a:lnSpc>
              <a:spcBef>
                <a:spcPts val="0"/>
              </a:spcBef>
              <a:spcAft>
                <a:spcPts val="0"/>
              </a:spcAft>
              <a:buSzPts val="1000"/>
              <a:buNone/>
              <a:defRPr sz="1000"/>
            </a:lvl6pPr>
            <a:lvl7pPr lvl="6">
              <a:lnSpc>
                <a:spcPct val="115000"/>
              </a:lnSpc>
              <a:spcBef>
                <a:spcPts val="0"/>
              </a:spcBef>
              <a:spcAft>
                <a:spcPts val="0"/>
              </a:spcAft>
              <a:buSzPts val="1000"/>
              <a:buNone/>
              <a:defRPr sz="1000"/>
            </a:lvl7pPr>
            <a:lvl8pPr lvl="7">
              <a:lnSpc>
                <a:spcPct val="115000"/>
              </a:lnSpc>
              <a:spcBef>
                <a:spcPts val="0"/>
              </a:spcBef>
              <a:spcAft>
                <a:spcPts val="0"/>
              </a:spcAft>
              <a:buSzPts val="1000"/>
              <a:buNone/>
              <a:defRPr sz="1000"/>
            </a:lvl8pPr>
            <a:lvl9pPr lvl="8">
              <a:lnSpc>
                <a:spcPct val="115000"/>
              </a:lnSpc>
              <a:spcBef>
                <a:spcPts val="0"/>
              </a:spcBef>
              <a:spcAft>
                <a:spcPts val="0"/>
              </a:spcAft>
              <a:buSzPts val="1000"/>
              <a:buNone/>
              <a:defRPr sz="1000"/>
            </a:lvl9pPr>
          </a:lstStyle>
          <a:p>
            <a:endParaRPr/>
          </a:p>
        </p:txBody>
      </p:sp>
      <p:pic>
        <p:nvPicPr>
          <p:cNvPr id="3157" name="Google Shape;3157;p401"/>
          <p:cNvPicPr preferRelativeResize="0"/>
          <p:nvPr/>
        </p:nvPicPr>
        <p:blipFill>
          <a:blip r:embed="rId2">
            <a:alphaModFix/>
          </a:blip>
          <a:stretch>
            <a:fillRect/>
          </a:stretch>
        </p:blipFill>
        <p:spPr>
          <a:xfrm>
            <a:off x="8742650" y="4920396"/>
            <a:ext cx="344729" cy="221788"/>
          </a:xfrm>
          <a:prstGeom prst="rect">
            <a:avLst/>
          </a:prstGeom>
          <a:noFill/>
          <a:ln>
            <a:noFill/>
          </a:ln>
        </p:spPr>
      </p:pic>
      <p:sp>
        <p:nvSpPr>
          <p:cNvPr id="3158" name="Google Shape;3158;p401"/>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159" name="Google Shape;3159;p401"/>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160" name="Google Shape;3160;p401"/>
          <p:cNvSpPr txBox="1">
            <a:spLocks noGrp="1"/>
          </p:cNvSpPr>
          <p:nvPr>
            <p:ph type="subTitle" idx="2"/>
          </p:nvPr>
        </p:nvSpPr>
        <p:spPr>
          <a:xfrm>
            <a:off x="425725" y="4868525"/>
            <a:ext cx="8195100" cy="328200"/>
          </a:xfrm>
          <a:prstGeom prst="rect">
            <a:avLst/>
          </a:prstGeom>
        </p:spPr>
        <p:txBody>
          <a:bodyPr spcFirstLastPara="1" wrap="square" lIns="0" tIns="0" rIns="227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matchingName="Normal 1">
  <p:cSld name="TITLE_1_1_2">
    <p:bg>
      <p:bgPr>
        <a:solidFill>
          <a:srgbClr val="FAF1EC"/>
        </a:solidFill>
        <a:effectLst/>
      </p:bgPr>
    </p:bg>
    <p:spTree>
      <p:nvGrpSpPr>
        <p:cNvPr id="1" name="Shape 3161"/>
        <p:cNvGrpSpPr/>
        <p:nvPr/>
      </p:nvGrpSpPr>
      <p:grpSpPr>
        <a:xfrm>
          <a:off x="0" y="0"/>
          <a:ext cx="0" cy="0"/>
          <a:chOff x="0" y="0"/>
          <a:chExt cx="0" cy="0"/>
        </a:xfrm>
      </p:grpSpPr>
      <p:sp>
        <p:nvSpPr>
          <p:cNvPr id="3162" name="Google Shape;3162;p402"/>
          <p:cNvSpPr txBox="1">
            <a:spLocks noGrp="1"/>
          </p:cNvSpPr>
          <p:nvPr>
            <p:ph type="sldNum" idx="12"/>
          </p:nvPr>
        </p:nvSpPr>
        <p:spPr>
          <a:xfrm>
            <a:off x="1189475" y="165705"/>
            <a:ext cx="300900" cy="132300"/>
          </a:xfrm>
          <a:prstGeom prst="rect">
            <a:avLst/>
          </a:prstGeom>
          <a:noFill/>
          <a:ln>
            <a:noFill/>
          </a:ln>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163" name="Google Shape;3163;p402"/>
          <p:cNvSpPr txBox="1"/>
          <p:nvPr/>
        </p:nvSpPr>
        <p:spPr>
          <a:xfrm>
            <a:off x="425713" y="172966"/>
            <a:ext cx="12441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pic>
        <p:nvPicPr>
          <p:cNvPr id="3164" name="Google Shape;3164;p402"/>
          <p:cNvPicPr preferRelativeResize="0"/>
          <p:nvPr/>
        </p:nvPicPr>
        <p:blipFill>
          <a:blip r:embed="rId2">
            <a:alphaModFix/>
          </a:blip>
          <a:stretch>
            <a:fillRect/>
          </a:stretch>
        </p:blipFill>
        <p:spPr>
          <a:xfrm>
            <a:off x="8742650" y="4920396"/>
            <a:ext cx="349326" cy="224744"/>
          </a:xfrm>
          <a:prstGeom prst="rect">
            <a:avLst/>
          </a:prstGeom>
          <a:noFill/>
          <a:ln>
            <a:noFill/>
          </a:ln>
        </p:spPr>
      </p:pic>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LO 2 w BG 1 1">
  <p:cSld name="TITLE_1_1_1_1_1_3_2_1_1_2_1">
    <p:bg>
      <p:bgPr>
        <a:solidFill>
          <a:schemeClr val="lt1"/>
        </a:solidFill>
        <a:effectLst/>
      </p:bgPr>
    </p:bg>
    <p:spTree>
      <p:nvGrpSpPr>
        <p:cNvPr id="1" name="Shape 3165"/>
        <p:cNvGrpSpPr/>
        <p:nvPr/>
      </p:nvGrpSpPr>
      <p:grpSpPr>
        <a:xfrm>
          <a:off x="0" y="0"/>
          <a:ext cx="0" cy="0"/>
          <a:chOff x="0" y="0"/>
          <a:chExt cx="0" cy="0"/>
        </a:xfrm>
      </p:grpSpPr>
      <p:sp>
        <p:nvSpPr>
          <p:cNvPr id="3166" name="Google Shape;3166;p403"/>
          <p:cNvSpPr/>
          <p:nvPr/>
        </p:nvSpPr>
        <p:spPr>
          <a:xfrm>
            <a:off x="0" y="0"/>
            <a:ext cx="4510500" cy="5212500"/>
          </a:xfrm>
          <a:prstGeom prst="rect">
            <a:avLst/>
          </a:prstGeom>
          <a:solidFill>
            <a:schemeClr val="lt2"/>
          </a:solidFill>
          <a:ln>
            <a:noFill/>
          </a:ln>
        </p:spPr>
        <p:txBody>
          <a:bodyPr spcFirstLastPara="1" wrap="square" lIns="91025" tIns="91025" rIns="91025" bIns="91025" anchor="ctr" anchorCtr="0">
            <a:noAutofit/>
          </a:bodyPr>
          <a:lstStyle/>
          <a:p>
            <a:pPr marL="0" lvl="0" indent="0" algn="l" rtl="0">
              <a:spcBef>
                <a:spcPts val="0"/>
              </a:spcBef>
              <a:spcAft>
                <a:spcPts val="0"/>
              </a:spcAft>
              <a:buNone/>
            </a:pPr>
            <a:endParaRPr/>
          </a:p>
        </p:txBody>
      </p:sp>
      <p:sp>
        <p:nvSpPr>
          <p:cNvPr id="3167" name="Google Shape;3167;p403"/>
          <p:cNvSpPr txBox="1">
            <a:spLocks noGrp="1"/>
          </p:cNvSpPr>
          <p:nvPr>
            <p:ph type="subTitle" idx="1"/>
          </p:nvPr>
        </p:nvSpPr>
        <p:spPr>
          <a:xfrm>
            <a:off x="425725" y="2041050"/>
            <a:ext cx="2934300" cy="23679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600"/>
              <a:buFont typeface="Poppins Light"/>
              <a:buNone/>
              <a:defRPr sz="16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2pPr>
            <a:lvl3pPr lvl="2">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3pPr>
            <a:lvl4pPr lvl="3">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4pPr>
            <a:lvl5pPr lvl="4">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5pPr>
            <a:lvl6pPr lvl="5">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6pPr>
            <a:lvl7pPr lvl="6">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7pPr>
            <a:lvl8pPr lvl="7">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8pPr>
            <a:lvl9pPr lvl="8">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9pPr>
          </a:lstStyle>
          <a:p>
            <a:endParaRPr/>
          </a:p>
        </p:txBody>
      </p:sp>
      <p:pic>
        <p:nvPicPr>
          <p:cNvPr id="3168" name="Google Shape;3168;p403"/>
          <p:cNvPicPr preferRelativeResize="0"/>
          <p:nvPr/>
        </p:nvPicPr>
        <p:blipFill>
          <a:blip r:embed="rId2">
            <a:alphaModFix/>
          </a:blip>
          <a:stretch>
            <a:fillRect/>
          </a:stretch>
        </p:blipFill>
        <p:spPr>
          <a:xfrm>
            <a:off x="8742650" y="4920396"/>
            <a:ext cx="344729" cy="221788"/>
          </a:xfrm>
          <a:prstGeom prst="rect">
            <a:avLst/>
          </a:prstGeom>
          <a:noFill/>
          <a:ln>
            <a:noFill/>
          </a:ln>
        </p:spPr>
      </p:pic>
      <p:sp>
        <p:nvSpPr>
          <p:cNvPr id="3169" name="Google Shape;3169;p403"/>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170" name="Google Shape;3170;p403"/>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171" name="Google Shape;3171;p403"/>
          <p:cNvSpPr txBox="1">
            <a:spLocks noGrp="1"/>
          </p:cNvSpPr>
          <p:nvPr>
            <p:ph type="ctrTitle"/>
          </p:nvPr>
        </p:nvSpPr>
        <p:spPr>
          <a:xfrm>
            <a:off x="425725" y="520000"/>
            <a:ext cx="3684900" cy="778200"/>
          </a:xfrm>
          <a:prstGeom prst="rect">
            <a:avLst/>
          </a:prstGeom>
        </p:spPr>
        <p:txBody>
          <a:bodyPr spcFirstLastPara="1" wrap="square" lIns="0" tIns="0" rIns="227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172" name="Google Shape;3172;p403"/>
          <p:cNvSpPr txBox="1">
            <a:spLocks noGrp="1"/>
          </p:cNvSpPr>
          <p:nvPr>
            <p:ph type="subTitle" idx="2"/>
          </p:nvPr>
        </p:nvSpPr>
        <p:spPr>
          <a:xfrm>
            <a:off x="425725" y="4868525"/>
            <a:ext cx="8195100" cy="328200"/>
          </a:xfrm>
          <a:prstGeom prst="rect">
            <a:avLst/>
          </a:prstGeom>
        </p:spPr>
        <p:txBody>
          <a:bodyPr spcFirstLastPara="1" wrap="square" lIns="0" tIns="0" rIns="227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matchingName="LO 6 C 1">
  <p:cSld name="TITLE_1_1_1_2_1_1_1_1_1_1_6_1_1">
    <p:bg>
      <p:bgPr>
        <a:solidFill>
          <a:srgbClr val="FAF1ED"/>
        </a:solidFill>
        <a:effectLst/>
      </p:bgPr>
    </p:bg>
    <p:spTree>
      <p:nvGrpSpPr>
        <p:cNvPr id="1" name="Shape 3173"/>
        <p:cNvGrpSpPr/>
        <p:nvPr/>
      </p:nvGrpSpPr>
      <p:grpSpPr>
        <a:xfrm>
          <a:off x="0" y="0"/>
          <a:ext cx="0" cy="0"/>
          <a:chOff x="0" y="0"/>
          <a:chExt cx="0" cy="0"/>
        </a:xfrm>
      </p:grpSpPr>
      <p:sp>
        <p:nvSpPr>
          <p:cNvPr id="3174" name="Google Shape;3174;p404"/>
          <p:cNvSpPr txBox="1">
            <a:spLocks noGrp="1"/>
          </p:cNvSpPr>
          <p:nvPr>
            <p:ph type="sldNum" idx="12"/>
          </p:nvPr>
        </p:nvSpPr>
        <p:spPr>
          <a:xfrm>
            <a:off x="8508875" y="5062098"/>
            <a:ext cx="548700" cy="260100"/>
          </a:xfrm>
          <a:prstGeom prst="rect">
            <a:avLst/>
          </a:prstGeom>
          <a:noFill/>
          <a:ln>
            <a:noFill/>
          </a:ln>
        </p:spPr>
        <p:txBody>
          <a:bodyPr spcFirstLastPara="1" wrap="square" lIns="45725" tIns="45725" rIns="45725" bIns="45725" anchor="ctr" anchorCtr="0">
            <a:no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marL="0" lvl="0" indent="0" algn="l" rtl="0">
              <a:spcBef>
                <a:spcPts val="0"/>
              </a:spcBef>
              <a:spcAft>
                <a:spcPts val="0"/>
              </a:spcAft>
              <a:buNone/>
            </a:pPr>
            <a:fld id="{00000000-1234-1234-1234-123412341234}" type="slidenum">
              <a:rPr lang="en"/>
              <a:t>‹#›</a:t>
            </a:fld>
            <a:endParaRPr/>
          </a:p>
        </p:txBody>
      </p:sp>
      <p:sp>
        <p:nvSpPr>
          <p:cNvPr id="3175" name="Google Shape;3175;p404"/>
          <p:cNvSpPr txBox="1">
            <a:spLocks noGrp="1"/>
          </p:cNvSpPr>
          <p:nvPr>
            <p:ph type="ctrTitle"/>
          </p:nvPr>
        </p:nvSpPr>
        <p:spPr>
          <a:xfrm>
            <a:off x="145800" y="114300"/>
            <a:ext cx="4374600" cy="1184100"/>
          </a:xfrm>
          <a:prstGeom prst="rect">
            <a:avLst/>
          </a:prstGeom>
        </p:spPr>
        <p:txBody>
          <a:bodyPr spcFirstLastPara="1" wrap="square" lIns="0" tIns="0" rIns="227600" bIns="0" anchor="t" anchorCtr="0">
            <a:noAutofit/>
          </a:bodyPr>
          <a:lstStyle>
            <a:lvl1pPr lvl="0">
              <a:spcBef>
                <a:spcPts val="0"/>
              </a:spcBef>
              <a:spcAft>
                <a:spcPts val="0"/>
              </a:spcAft>
              <a:buSzPts val="1800"/>
              <a:buNone/>
              <a:defRPr sz="1800"/>
            </a:lvl1pPr>
            <a:lvl2pPr lvl="1">
              <a:spcBef>
                <a:spcPts val="0"/>
              </a:spcBef>
              <a:spcAft>
                <a:spcPts val="0"/>
              </a:spcAft>
              <a:buSzPts val="2400"/>
              <a:buFont typeface="Poppins"/>
              <a:buNone/>
              <a:defRPr sz="2400">
                <a:latin typeface="Poppins"/>
                <a:ea typeface="Poppins"/>
                <a:cs typeface="Poppins"/>
                <a:sym typeface="Poppins"/>
              </a:defRPr>
            </a:lvl2pPr>
            <a:lvl3pPr lvl="2">
              <a:spcBef>
                <a:spcPts val="0"/>
              </a:spcBef>
              <a:spcAft>
                <a:spcPts val="0"/>
              </a:spcAft>
              <a:buSzPts val="2400"/>
              <a:buFont typeface="Poppins"/>
              <a:buNone/>
              <a:defRPr sz="2400">
                <a:latin typeface="Poppins"/>
                <a:ea typeface="Poppins"/>
                <a:cs typeface="Poppins"/>
                <a:sym typeface="Poppins"/>
              </a:defRPr>
            </a:lvl3pPr>
            <a:lvl4pPr lvl="3">
              <a:spcBef>
                <a:spcPts val="0"/>
              </a:spcBef>
              <a:spcAft>
                <a:spcPts val="0"/>
              </a:spcAft>
              <a:buSzPts val="2400"/>
              <a:buFont typeface="Poppins"/>
              <a:buNone/>
              <a:defRPr sz="2400">
                <a:latin typeface="Poppins"/>
                <a:ea typeface="Poppins"/>
                <a:cs typeface="Poppins"/>
                <a:sym typeface="Poppins"/>
              </a:defRPr>
            </a:lvl4pPr>
            <a:lvl5pPr lvl="4">
              <a:spcBef>
                <a:spcPts val="0"/>
              </a:spcBef>
              <a:spcAft>
                <a:spcPts val="0"/>
              </a:spcAft>
              <a:buSzPts val="2400"/>
              <a:buFont typeface="Poppins"/>
              <a:buNone/>
              <a:defRPr sz="2400">
                <a:latin typeface="Poppins"/>
                <a:ea typeface="Poppins"/>
                <a:cs typeface="Poppins"/>
                <a:sym typeface="Poppins"/>
              </a:defRPr>
            </a:lvl5pPr>
            <a:lvl6pPr lvl="5">
              <a:spcBef>
                <a:spcPts val="0"/>
              </a:spcBef>
              <a:spcAft>
                <a:spcPts val="0"/>
              </a:spcAft>
              <a:buSzPts val="2400"/>
              <a:buFont typeface="Poppins"/>
              <a:buNone/>
              <a:defRPr sz="2400">
                <a:latin typeface="Poppins"/>
                <a:ea typeface="Poppins"/>
                <a:cs typeface="Poppins"/>
                <a:sym typeface="Poppins"/>
              </a:defRPr>
            </a:lvl6pPr>
            <a:lvl7pPr lvl="6">
              <a:spcBef>
                <a:spcPts val="0"/>
              </a:spcBef>
              <a:spcAft>
                <a:spcPts val="0"/>
              </a:spcAft>
              <a:buSzPts val="2400"/>
              <a:buFont typeface="Poppins"/>
              <a:buNone/>
              <a:defRPr sz="2400">
                <a:latin typeface="Poppins"/>
                <a:ea typeface="Poppins"/>
                <a:cs typeface="Poppins"/>
                <a:sym typeface="Poppins"/>
              </a:defRPr>
            </a:lvl7pPr>
            <a:lvl8pPr lvl="7">
              <a:spcBef>
                <a:spcPts val="0"/>
              </a:spcBef>
              <a:spcAft>
                <a:spcPts val="0"/>
              </a:spcAft>
              <a:buSzPts val="2400"/>
              <a:buFont typeface="Poppins"/>
              <a:buNone/>
              <a:defRPr sz="2400">
                <a:latin typeface="Poppins"/>
                <a:ea typeface="Poppins"/>
                <a:cs typeface="Poppins"/>
                <a:sym typeface="Poppins"/>
              </a:defRPr>
            </a:lvl8pPr>
            <a:lvl9pPr lvl="8">
              <a:spcBef>
                <a:spcPts val="0"/>
              </a:spcBef>
              <a:spcAft>
                <a:spcPts val="0"/>
              </a:spcAft>
              <a:buSzPts val="2400"/>
              <a:buFont typeface="Poppins"/>
              <a:buNone/>
              <a:defRPr sz="2400">
                <a:latin typeface="Poppins"/>
                <a:ea typeface="Poppins"/>
                <a:cs typeface="Poppins"/>
                <a:sym typeface="Poppins"/>
              </a:defRPr>
            </a:lvl9pPr>
          </a:lstStyle>
          <a:p>
            <a:endParaRPr/>
          </a:p>
        </p:txBody>
      </p:sp>
      <p:sp>
        <p:nvSpPr>
          <p:cNvPr id="3176" name="Google Shape;3176;p404"/>
          <p:cNvSpPr txBox="1">
            <a:spLocks noGrp="1"/>
          </p:cNvSpPr>
          <p:nvPr>
            <p:ph type="subTitle" idx="1"/>
          </p:nvPr>
        </p:nvSpPr>
        <p:spPr>
          <a:xfrm>
            <a:off x="4633650" y="114300"/>
            <a:ext cx="2126700" cy="10224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Font typeface="Roboto Mono"/>
              <a:buNone/>
              <a:defRPr sz="1000">
                <a:latin typeface="Roboto Mono"/>
                <a:ea typeface="Roboto Mono"/>
                <a:cs typeface="Roboto Mono"/>
                <a:sym typeface="Roboto Mono"/>
              </a:defRPr>
            </a:lvl2pPr>
            <a:lvl3pPr lvl="2">
              <a:lnSpc>
                <a:spcPct val="115000"/>
              </a:lnSpc>
              <a:spcBef>
                <a:spcPts val="0"/>
              </a:spcBef>
              <a:spcAft>
                <a:spcPts val="0"/>
              </a:spcAft>
              <a:buSzPts val="1000"/>
              <a:buFont typeface="Roboto Mono"/>
              <a:buNone/>
              <a:defRPr sz="1000">
                <a:latin typeface="Roboto Mono"/>
                <a:ea typeface="Roboto Mono"/>
                <a:cs typeface="Roboto Mono"/>
                <a:sym typeface="Roboto Mono"/>
              </a:defRPr>
            </a:lvl3pPr>
            <a:lvl4pPr lvl="3">
              <a:lnSpc>
                <a:spcPct val="115000"/>
              </a:lnSpc>
              <a:spcBef>
                <a:spcPts val="0"/>
              </a:spcBef>
              <a:spcAft>
                <a:spcPts val="0"/>
              </a:spcAft>
              <a:buSzPts val="1000"/>
              <a:buFont typeface="Roboto Mono"/>
              <a:buNone/>
              <a:defRPr>
                <a:latin typeface="Roboto Mono"/>
                <a:ea typeface="Roboto Mono"/>
                <a:cs typeface="Roboto Mono"/>
                <a:sym typeface="Roboto Mono"/>
              </a:defRPr>
            </a:lvl4pPr>
            <a:lvl5pPr lvl="4">
              <a:lnSpc>
                <a:spcPct val="115000"/>
              </a:lnSpc>
              <a:spcBef>
                <a:spcPts val="0"/>
              </a:spcBef>
              <a:spcAft>
                <a:spcPts val="0"/>
              </a:spcAft>
              <a:buSzPts val="1000"/>
              <a:buNone/>
              <a:defRPr sz="1000"/>
            </a:lvl5pPr>
            <a:lvl6pPr lvl="5">
              <a:lnSpc>
                <a:spcPct val="115000"/>
              </a:lnSpc>
              <a:spcBef>
                <a:spcPts val="0"/>
              </a:spcBef>
              <a:spcAft>
                <a:spcPts val="0"/>
              </a:spcAft>
              <a:buSzPts val="1000"/>
              <a:buFont typeface="Roboto Mono"/>
              <a:buNone/>
              <a:defRPr sz="1000">
                <a:latin typeface="Roboto Mono"/>
                <a:ea typeface="Roboto Mono"/>
                <a:cs typeface="Roboto Mono"/>
                <a:sym typeface="Roboto Mono"/>
              </a:defRPr>
            </a:lvl6pPr>
            <a:lvl7pPr lvl="6">
              <a:lnSpc>
                <a:spcPct val="115000"/>
              </a:lnSpc>
              <a:spcBef>
                <a:spcPts val="0"/>
              </a:spcBef>
              <a:spcAft>
                <a:spcPts val="0"/>
              </a:spcAft>
              <a:buSzPts val="1000"/>
              <a:buFont typeface="Roboto Mono"/>
              <a:buNone/>
              <a:defRPr sz="1000">
                <a:latin typeface="Roboto Mono"/>
                <a:ea typeface="Roboto Mono"/>
                <a:cs typeface="Roboto Mono"/>
                <a:sym typeface="Roboto Mono"/>
              </a:defRPr>
            </a:lvl7pPr>
            <a:lvl8pPr lvl="7">
              <a:lnSpc>
                <a:spcPct val="115000"/>
              </a:lnSpc>
              <a:spcBef>
                <a:spcPts val="0"/>
              </a:spcBef>
              <a:spcAft>
                <a:spcPts val="0"/>
              </a:spcAft>
              <a:buSzPts val="1000"/>
              <a:buFont typeface="Roboto Mono"/>
              <a:buNone/>
              <a:defRPr sz="1000">
                <a:latin typeface="Roboto Mono"/>
                <a:ea typeface="Roboto Mono"/>
                <a:cs typeface="Roboto Mono"/>
                <a:sym typeface="Roboto Mono"/>
              </a:defRPr>
            </a:lvl8pPr>
            <a:lvl9pPr lvl="8">
              <a:lnSpc>
                <a:spcPct val="115000"/>
              </a:lnSpc>
              <a:spcBef>
                <a:spcPts val="0"/>
              </a:spcBef>
              <a:spcAft>
                <a:spcPts val="0"/>
              </a:spcAft>
              <a:buSzPts val="1000"/>
              <a:buFont typeface="Roboto Mono"/>
              <a:buNone/>
              <a:defRPr sz="1000">
                <a:latin typeface="Roboto Mono"/>
                <a:ea typeface="Roboto Mono"/>
                <a:cs typeface="Roboto Mono"/>
                <a:sym typeface="Roboto Mono"/>
              </a:defRPr>
            </a:lvl9pPr>
          </a:lstStyle>
          <a:p>
            <a:endParaRPr/>
          </a:p>
        </p:txBody>
      </p:sp>
      <p:sp>
        <p:nvSpPr>
          <p:cNvPr id="3177" name="Google Shape;3177;p404"/>
          <p:cNvSpPr txBox="1">
            <a:spLocks noGrp="1"/>
          </p:cNvSpPr>
          <p:nvPr>
            <p:ph type="subTitle" idx="2"/>
          </p:nvPr>
        </p:nvSpPr>
        <p:spPr>
          <a:xfrm>
            <a:off x="6911600" y="114300"/>
            <a:ext cx="2137200" cy="10224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Font typeface="Roboto Mono"/>
              <a:buNone/>
              <a:defRPr sz="1000">
                <a:latin typeface="Roboto Mono"/>
                <a:ea typeface="Roboto Mono"/>
                <a:cs typeface="Roboto Mono"/>
                <a:sym typeface="Roboto Mono"/>
              </a:defRPr>
            </a:lvl2pPr>
            <a:lvl3pPr lvl="2">
              <a:lnSpc>
                <a:spcPct val="115000"/>
              </a:lnSpc>
              <a:spcBef>
                <a:spcPts val="0"/>
              </a:spcBef>
              <a:spcAft>
                <a:spcPts val="0"/>
              </a:spcAft>
              <a:buSzPts val="1000"/>
              <a:buFont typeface="Roboto Mono"/>
              <a:buNone/>
              <a:defRPr sz="1000">
                <a:latin typeface="Roboto Mono"/>
                <a:ea typeface="Roboto Mono"/>
                <a:cs typeface="Roboto Mono"/>
                <a:sym typeface="Roboto Mono"/>
              </a:defRPr>
            </a:lvl3pPr>
            <a:lvl4pPr lvl="3">
              <a:lnSpc>
                <a:spcPct val="115000"/>
              </a:lnSpc>
              <a:spcBef>
                <a:spcPts val="0"/>
              </a:spcBef>
              <a:spcAft>
                <a:spcPts val="0"/>
              </a:spcAft>
              <a:buSzPts val="1000"/>
              <a:buFont typeface="Roboto Mono"/>
              <a:buNone/>
              <a:defRPr>
                <a:latin typeface="Roboto Mono"/>
                <a:ea typeface="Roboto Mono"/>
                <a:cs typeface="Roboto Mono"/>
                <a:sym typeface="Roboto Mono"/>
              </a:defRPr>
            </a:lvl4pPr>
            <a:lvl5pPr lvl="4">
              <a:lnSpc>
                <a:spcPct val="115000"/>
              </a:lnSpc>
              <a:spcBef>
                <a:spcPts val="0"/>
              </a:spcBef>
              <a:spcAft>
                <a:spcPts val="0"/>
              </a:spcAft>
              <a:buSzPts val="1000"/>
              <a:buNone/>
              <a:defRPr sz="1000"/>
            </a:lvl5pPr>
            <a:lvl6pPr lvl="5">
              <a:lnSpc>
                <a:spcPct val="115000"/>
              </a:lnSpc>
              <a:spcBef>
                <a:spcPts val="0"/>
              </a:spcBef>
              <a:spcAft>
                <a:spcPts val="0"/>
              </a:spcAft>
              <a:buSzPts val="1000"/>
              <a:buFont typeface="Roboto Mono"/>
              <a:buNone/>
              <a:defRPr sz="1000">
                <a:latin typeface="Roboto Mono"/>
                <a:ea typeface="Roboto Mono"/>
                <a:cs typeface="Roboto Mono"/>
                <a:sym typeface="Roboto Mono"/>
              </a:defRPr>
            </a:lvl6pPr>
            <a:lvl7pPr lvl="6">
              <a:lnSpc>
                <a:spcPct val="115000"/>
              </a:lnSpc>
              <a:spcBef>
                <a:spcPts val="0"/>
              </a:spcBef>
              <a:spcAft>
                <a:spcPts val="0"/>
              </a:spcAft>
              <a:buSzPts val="1000"/>
              <a:buFont typeface="Roboto Mono"/>
              <a:buNone/>
              <a:defRPr sz="1000">
                <a:latin typeface="Roboto Mono"/>
                <a:ea typeface="Roboto Mono"/>
                <a:cs typeface="Roboto Mono"/>
                <a:sym typeface="Roboto Mono"/>
              </a:defRPr>
            </a:lvl7pPr>
            <a:lvl8pPr lvl="7">
              <a:lnSpc>
                <a:spcPct val="115000"/>
              </a:lnSpc>
              <a:spcBef>
                <a:spcPts val="0"/>
              </a:spcBef>
              <a:spcAft>
                <a:spcPts val="0"/>
              </a:spcAft>
              <a:buSzPts val="1000"/>
              <a:buFont typeface="Roboto Mono"/>
              <a:buNone/>
              <a:defRPr sz="1000">
                <a:latin typeface="Roboto Mono"/>
                <a:ea typeface="Roboto Mono"/>
                <a:cs typeface="Roboto Mono"/>
                <a:sym typeface="Roboto Mono"/>
              </a:defRPr>
            </a:lvl8pPr>
            <a:lvl9pPr lvl="8">
              <a:lnSpc>
                <a:spcPct val="115000"/>
              </a:lnSpc>
              <a:spcBef>
                <a:spcPts val="0"/>
              </a:spcBef>
              <a:spcAft>
                <a:spcPts val="0"/>
              </a:spcAft>
              <a:buSzPts val="1000"/>
              <a:buFont typeface="Roboto Mono"/>
              <a:buNone/>
              <a:defRPr sz="1000">
                <a:latin typeface="Roboto Mono"/>
                <a:ea typeface="Roboto Mono"/>
                <a:cs typeface="Roboto Mono"/>
                <a:sym typeface="Roboto Mono"/>
              </a:defRPr>
            </a:lvl9pPr>
          </a:lstStyle>
          <a:p>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LO 2 w BG 1 2">
  <p:cSld name="TITLE_1_1_1_1_1_3_2_1_1_2_2">
    <p:bg>
      <p:bgPr>
        <a:solidFill>
          <a:schemeClr val="lt1"/>
        </a:solidFill>
        <a:effectLst/>
      </p:bgPr>
    </p:bg>
    <p:spTree>
      <p:nvGrpSpPr>
        <p:cNvPr id="1" name="Shape 3178"/>
        <p:cNvGrpSpPr/>
        <p:nvPr/>
      </p:nvGrpSpPr>
      <p:grpSpPr>
        <a:xfrm>
          <a:off x="0" y="0"/>
          <a:ext cx="0" cy="0"/>
          <a:chOff x="0" y="0"/>
          <a:chExt cx="0" cy="0"/>
        </a:xfrm>
      </p:grpSpPr>
      <p:sp>
        <p:nvSpPr>
          <p:cNvPr id="3179" name="Google Shape;3179;p405"/>
          <p:cNvSpPr/>
          <p:nvPr/>
        </p:nvSpPr>
        <p:spPr>
          <a:xfrm>
            <a:off x="0" y="0"/>
            <a:ext cx="4510500" cy="5212500"/>
          </a:xfrm>
          <a:prstGeom prst="rect">
            <a:avLst/>
          </a:prstGeom>
          <a:solidFill>
            <a:schemeClr val="lt2"/>
          </a:solidFill>
          <a:ln>
            <a:noFill/>
          </a:ln>
        </p:spPr>
        <p:txBody>
          <a:bodyPr spcFirstLastPara="1" wrap="square" lIns="91025" tIns="91025" rIns="91025" bIns="91025" anchor="ctr" anchorCtr="0">
            <a:noAutofit/>
          </a:bodyPr>
          <a:lstStyle/>
          <a:p>
            <a:pPr marL="0" lvl="0" indent="0" algn="l" rtl="0">
              <a:spcBef>
                <a:spcPts val="0"/>
              </a:spcBef>
              <a:spcAft>
                <a:spcPts val="0"/>
              </a:spcAft>
              <a:buNone/>
            </a:pPr>
            <a:endParaRPr/>
          </a:p>
        </p:txBody>
      </p:sp>
      <p:sp>
        <p:nvSpPr>
          <p:cNvPr id="3180" name="Google Shape;3180;p405"/>
          <p:cNvSpPr txBox="1">
            <a:spLocks noGrp="1"/>
          </p:cNvSpPr>
          <p:nvPr>
            <p:ph type="subTitle" idx="1"/>
          </p:nvPr>
        </p:nvSpPr>
        <p:spPr>
          <a:xfrm>
            <a:off x="425725" y="2041050"/>
            <a:ext cx="2934300" cy="23679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600"/>
              <a:buFont typeface="Poppins Light"/>
              <a:buNone/>
              <a:defRPr sz="16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2pPr>
            <a:lvl3pPr lvl="2">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3pPr>
            <a:lvl4pPr lvl="3">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4pPr>
            <a:lvl5pPr lvl="4">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5pPr>
            <a:lvl6pPr lvl="5">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6pPr>
            <a:lvl7pPr lvl="6">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7pPr>
            <a:lvl8pPr lvl="7">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8pPr>
            <a:lvl9pPr lvl="8">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9pPr>
          </a:lstStyle>
          <a:p>
            <a:endParaRPr/>
          </a:p>
        </p:txBody>
      </p:sp>
      <p:pic>
        <p:nvPicPr>
          <p:cNvPr id="3181" name="Google Shape;3181;p405"/>
          <p:cNvPicPr preferRelativeResize="0"/>
          <p:nvPr/>
        </p:nvPicPr>
        <p:blipFill>
          <a:blip r:embed="rId2">
            <a:alphaModFix/>
          </a:blip>
          <a:stretch>
            <a:fillRect/>
          </a:stretch>
        </p:blipFill>
        <p:spPr>
          <a:xfrm>
            <a:off x="8742650" y="4920396"/>
            <a:ext cx="340194" cy="218869"/>
          </a:xfrm>
          <a:prstGeom prst="rect">
            <a:avLst/>
          </a:prstGeom>
          <a:noFill/>
          <a:ln>
            <a:noFill/>
          </a:ln>
        </p:spPr>
      </p:pic>
      <p:sp>
        <p:nvSpPr>
          <p:cNvPr id="3182" name="Google Shape;3182;p405"/>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183" name="Google Shape;3183;p405"/>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184" name="Google Shape;3184;p405"/>
          <p:cNvSpPr txBox="1">
            <a:spLocks noGrp="1"/>
          </p:cNvSpPr>
          <p:nvPr>
            <p:ph type="ctrTitle"/>
          </p:nvPr>
        </p:nvSpPr>
        <p:spPr>
          <a:xfrm>
            <a:off x="425725" y="520000"/>
            <a:ext cx="3684900" cy="778200"/>
          </a:xfrm>
          <a:prstGeom prst="rect">
            <a:avLst/>
          </a:prstGeom>
        </p:spPr>
        <p:txBody>
          <a:bodyPr spcFirstLastPara="1" wrap="square" lIns="0" tIns="0" rIns="227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185" name="Google Shape;3185;p405"/>
          <p:cNvSpPr txBox="1">
            <a:spLocks noGrp="1"/>
          </p:cNvSpPr>
          <p:nvPr>
            <p:ph type="subTitle" idx="2"/>
          </p:nvPr>
        </p:nvSpPr>
        <p:spPr>
          <a:xfrm>
            <a:off x="425725" y="4868525"/>
            <a:ext cx="8195100" cy="328200"/>
          </a:xfrm>
          <a:prstGeom prst="rect">
            <a:avLst/>
          </a:prstGeom>
        </p:spPr>
        <p:txBody>
          <a:bodyPr spcFirstLastPara="1" wrap="square" lIns="0" tIns="0" rIns="227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Blank 2 4">
  <p:cSld name="TITLE_1_1_1_1_1_1_1_3">
    <p:bg>
      <p:bgPr>
        <a:solidFill>
          <a:srgbClr val="FFFFFF"/>
        </a:solidFill>
        <a:effectLst/>
      </p:bgPr>
    </p:bg>
    <p:spTree>
      <p:nvGrpSpPr>
        <p:cNvPr id="1" name="Shape 3186"/>
        <p:cNvGrpSpPr/>
        <p:nvPr/>
      </p:nvGrpSpPr>
      <p:grpSpPr>
        <a:xfrm>
          <a:off x="0" y="0"/>
          <a:ext cx="0" cy="0"/>
          <a:chOff x="0" y="0"/>
          <a:chExt cx="0" cy="0"/>
        </a:xfrm>
      </p:grpSpPr>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matchingName="LO 6 A 1 1 1">
  <p:cSld name="TITLE_1_1_1_2_1_1_1_1_1_1_1_1_1_1_1">
    <p:bg>
      <p:bgPr>
        <a:solidFill>
          <a:schemeClr val="lt2"/>
        </a:solidFill>
        <a:effectLst/>
      </p:bgPr>
    </p:bg>
    <p:spTree>
      <p:nvGrpSpPr>
        <p:cNvPr id="1" name="Shape 3187"/>
        <p:cNvGrpSpPr/>
        <p:nvPr/>
      </p:nvGrpSpPr>
      <p:grpSpPr>
        <a:xfrm>
          <a:off x="0" y="0"/>
          <a:ext cx="0" cy="0"/>
          <a:chOff x="0" y="0"/>
          <a:chExt cx="0" cy="0"/>
        </a:xfrm>
      </p:grpSpPr>
      <p:sp>
        <p:nvSpPr>
          <p:cNvPr id="3188" name="Google Shape;3188;p407"/>
          <p:cNvSpPr txBox="1">
            <a:spLocks noGrp="1"/>
          </p:cNvSpPr>
          <p:nvPr>
            <p:ph type="sldNum" idx="12"/>
          </p:nvPr>
        </p:nvSpPr>
        <p:spPr>
          <a:xfrm>
            <a:off x="8508875" y="5062098"/>
            <a:ext cx="548700" cy="2601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3189" name="Google Shape;3189;p407"/>
          <p:cNvSpPr txBox="1">
            <a:spLocks noGrp="1"/>
          </p:cNvSpPr>
          <p:nvPr>
            <p:ph type="subTitle" idx="1"/>
          </p:nvPr>
        </p:nvSpPr>
        <p:spPr>
          <a:xfrm>
            <a:off x="120925" y="2940563"/>
            <a:ext cx="2126700" cy="15894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Font typeface="Roboto Mono"/>
              <a:buNone/>
              <a:defRPr sz="1000">
                <a:latin typeface="Roboto Mono"/>
                <a:ea typeface="Roboto Mono"/>
                <a:cs typeface="Roboto Mono"/>
                <a:sym typeface="Roboto Mono"/>
              </a:defRPr>
            </a:lvl2pPr>
            <a:lvl3pPr lvl="2">
              <a:lnSpc>
                <a:spcPct val="115000"/>
              </a:lnSpc>
              <a:spcBef>
                <a:spcPts val="0"/>
              </a:spcBef>
              <a:spcAft>
                <a:spcPts val="0"/>
              </a:spcAft>
              <a:buSzPts val="1000"/>
              <a:buFont typeface="Roboto Mono"/>
              <a:buNone/>
              <a:defRPr sz="1000">
                <a:latin typeface="Roboto Mono"/>
                <a:ea typeface="Roboto Mono"/>
                <a:cs typeface="Roboto Mono"/>
                <a:sym typeface="Roboto Mono"/>
              </a:defRPr>
            </a:lvl3pPr>
            <a:lvl4pPr lvl="3">
              <a:lnSpc>
                <a:spcPct val="115000"/>
              </a:lnSpc>
              <a:spcBef>
                <a:spcPts val="0"/>
              </a:spcBef>
              <a:spcAft>
                <a:spcPts val="0"/>
              </a:spcAft>
              <a:buSzPts val="1000"/>
              <a:buFont typeface="Roboto Mono"/>
              <a:buNone/>
              <a:defRPr>
                <a:latin typeface="Roboto Mono"/>
                <a:ea typeface="Roboto Mono"/>
                <a:cs typeface="Roboto Mono"/>
                <a:sym typeface="Roboto Mono"/>
              </a:defRPr>
            </a:lvl4pPr>
            <a:lvl5pPr lvl="4">
              <a:lnSpc>
                <a:spcPct val="115000"/>
              </a:lnSpc>
              <a:spcBef>
                <a:spcPts val="0"/>
              </a:spcBef>
              <a:spcAft>
                <a:spcPts val="0"/>
              </a:spcAft>
              <a:buSzPts val="1000"/>
              <a:buNone/>
              <a:defRPr sz="1000"/>
            </a:lvl5pPr>
            <a:lvl6pPr lvl="5">
              <a:lnSpc>
                <a:spcPct val="115000"/>
              </a:lnSpc>
              <a:spcBef>
                <a:spcPts val="0"/>
              </a:spcBef>
              <a:spcAft>
                <a:spcPts val="0"/>
              </a:spcAft>
              <a:buSzPts val="1000"/>
              <a:buFont typeface="Roboto Mono"/>
              <a:buNone/>
              <a:defRPr sz="1000">
                <a:latin typeface="Roboto Mono"/>
                <a:ea typeface="Roboto Mono"/>
                <a:cs typeface="Roboto Mono"/>
                <a:sym typeface="Roboto Mono"/>
              </a:defRPr>
            </a:lvl6pPr>
            <a:lvl7pPr lvl="6">
              <a:lnSpc>
                <a:spcPct val="115000"/>
              </a:lnSpc>
              <a:spcBef>
                <a:spcPts val="0"/>
              </a:spcBef>
              <a:spcAft>
                <a:spcPts val="0"/>
              </a:spcAft>
              <a:buSzPts val="1000"/>
              <a:buFont typeface="Roboto Mono"/>
              <a:buNone/>
              <a:defRPr sz="1000">
                <a:latin typeface="Roboto Mono"/>
                <a:ea typeface="Roboto Mono"/>
                <a:cs typeface="Roboto Mono"/>
                <a:sym typeface="Roboto Mono"/>
              </a:defRPr>
            </a:lvl7pPr>
            <a:lvl8pPr lvl="7">
              <a:lnSpc>
                <a:spcPct val="115000"/>
              </a:lnSpc>
              <a:spcBef>
                <a:spcPts val="0"/>
              </a:spcBef>
              <a:spcAft>
                <a:spcPts val="0"/>
              </a:spcAft>
              <a:buSzPts val="1000"/>
              <a:buFont typeface="Roboto Mono"/>
              <a:buNone/>
              <a:defRPr sz="1000">
                <a:latin typeface="Roboto Mono"/>
                <a:ea typeface="Roboto Mono"/>
                <a:cs typeface="Roboto Mono"/>
                <a:sym typeface="Roboto Mono"/>
              </a:defRPr>
            </a:lvl8pPr>
            <a:lvl9pPr lvl="8">
              <a:lnSpc>
                <a:spcPct val="115000"/>
              </a:lnSpc>
              <a:spcBef>
                <a:spcPts val="0"/>
              </a:spcBef>
              <a:spcAft>
                <a:spcPts val="0"/>
              </a:spcAft>
              <a:buSzPts val="1000"/>
              <a:buFont typeface="Roboto Mono"/>
              <a:buNone/>
              <a:defRPr sz="1000">
                <a:latin typeface="Roboto Mono"/>
                <a:ea typeface="Roboto Mono"/>
                <a:cs typeface="Roboto Mono"/>
                <a:sym typeface="Roboto Mono"/>
              </a:defRPr>
            </a:lvl9pPr>
          </a:lstStyle>
          <a:p>
            <a:endParaRPr/>
          </a:p>
        </p:txBody>
      </p:sp>
      <p:sp>
        <p:nvSpPr>
          <p:cNvPr id="3190" name="Google Shape;3190;p407"/>
          <p:cNvSpPr txBox="1">
            <a:spLocks noGrp="1"/>
          </p:cNvSpPr>
          <p:nvPr>
            <p:ph type="ctrTitle"/>
          </p:nvPr>
        </p:nvSpPr>
        <p:spPr>
          <a:xfrm>
            <a:off x="115675" y="682412"/>
            <a:ext cx="2126700" cy="2142900"/>
          </a:xfrm>
          <a:prstGeom prst="rect">
            <a:avLst/>
          </a:prstGeom>
        </p:spPr>
        <p:txBody>
          <a:bodyPr spcFirstLastPara="1" wrap="square" lIns="0" tIns="0" rIns="228600" bIns="0" anchor="t" anchorCtr="0">
            <a:noAutofit/>
          </a:bodyPr>
          <a:lstStyle>
            <a:lvl1pPr lvl="0">
              <a:spcBef>
                <a:spcPts val="0"/>
              </a:spcBef>
              <a:spcAft>
                <a:spcPts val="0"/>
              </a:spcAft>
              <a:buSzPts val="2400"/>
              <a:buNone/>
              <a:defRPr/>
            </a:lvl1pPr>
            <a:lvl2pPr lvl="1">
              <a:spcBef>
                <a:spcPts val="0"/>
              </a:spcBef>
              <a:spcAft>
                <a:spcPts val="0"/>
              </a:spcAft>
              <a:buSzPts val="2400"/>
              <a:buFont typeface="Poppins"/>
              <a:buNone/>
              <a:defRPr sz="2400">
                <a:latin typeface="Poppins"/>
                <a:ea typeface="Poppins"/>
                <a:cs typeface="Poppins"/>
                <a:sym typeface="Poppins"/>
              </a:defRPr>
            </a:lvl2pPr>
            <a:lvl3pPr lvl="2">
              <a:spcBef>
                <a:spcPts val="0"/>
              </a:spcBef>
              <a:spcAft>
                <a:spcPts val="0"/>
              </a:spcAft>
              <a:buSzPts val="2400"/>
              <a:buFont typeface="Poppins"/>
              <a:buNone/>
              <a:defRPr sz="2400">
                <a:latin typeface="Poppins"/>
                <a:ea typeface="Poppins"/>
                <a:cs typeface="Poppins"/>
                <a:sym typeface="Poppins"/>
              </a:defRPr>
            </a:lvl3pPr>
            <a:lvl4pPr lvl="3">
              <a:spcBef>
                <a:spcPts val="0"/>
              </a:spcBef>
              <a:spcAft>
                <a:spcPts val="0"/>
              </a:spcAft>
              <a:buSzPts val="2400"/>
              <a:buFont typeface="Poppins"/>
              <a:buNone/>
              <a:defRPr sz="2400">
                <a:latin typeface="Poppins"/>
                <a:ea typeface="Poppins"/>
                <a:cs typeface="Poppins"/>
                <a:sym typeface="Poppins"/>
              </a:defRPr>
            </a:lvl4pPr>
            <a:lvl5pPr lvl="4">
              <a:spcBef>
                <a:spcPts val="0"/>
              </a:spcBef>
              <a:spcAft>
                <a:spcPts val="0"/>
              </a:spcAft>
              <a:buSzPts val="2400"/>
              <a:buFont typeface="Poppins"/>
              <a:buNone/>
              <a:defRPr sz="2400">
                <a:latin typeface="Poppins"/>
                <a:ea typeface="Poppins"/>
                <a:cs typeface="Poppins"/>
                <a:sym typeface="Poppins"/>
              </a:defRPr>
            </a:lvl5pPr>
            <a:lvl6pPr lvl="5">
              <a:spcBef>
                <a:spcPts val="0"/>
              </a:spcBef>
              <a:spcAft>
                <a:spcPts val="0"/>
              </a:spcAft>
              <a:buSzPts val="2400"/>
              <a:buFont typeface="Poppins"/>
              <a:buNone/>
              <a:defRPr sz="2400">
                <a:latin typeface="Poppins"/>
                <a:ea typeface="Poppins"/>
                <a:cs typeface="Poppins"/>
                <a:sym typeface="Poppins"/>
              </a:defRPr>
            </a:lvl6pPr>
            <a:lvl7pPr lvl="6">
              <a:spcBef>
                <a:spcPts val="0"/>
              </a:spcBef>
              <a:spcAft>
                <a:spcPts val="0"/>
              </a:spcAft>
              <a:buSzPts val="2400"/>
              <a:buFont typeface="Poppins"/>
              <a:buNone/>
              <a:defRPr sz="2400">
                <a:latin typeface="Poppins"/>
                <a:ea typeface="Poppins"/>
                <a:cs typeface="Poppins"/>
                <a:sym typeface="Poppins"/>
              </a:defRPr>
            </a:lvl7pPr>
            <a:lvl8pPr lvl="7">
              <a:spcBef>
                <a:spcPts val="0"/>
              </a:spcBef>
              <a:spcAft>
                <a:spcPts val="0"/>
              </a:spcAft>
              <a:buSzPts val="2400"/>
              <a:buFont typeface="Poppins"/>
              <a:buNone/>
              <a:defRPr sz="2400">
                <a:latin typeface="Poppins"/>
                <a:ea typeface="Poppins"/>
                <a:cs typeface="Poppins"/>
                <a:sym typeface="Poppins"/>
              </a:defRPr>
            </a:lvl8pPr>
            <a:lvl9pPr lvl="8">
              <a:spcBef>
                <a:spcPts val="0"/>
              </a:spcBef>
              <a:spcAft>
                <a:spcPts val="0"/>
              </a:spcAft>
              <a:buSzPts val="2400"/>
              <a:buFont typeface="Poppins"/>
              <a:buNone/>
              <a:defRPr sz="2400">
                <a:latin typeface="Poppins"/>
                <a:ea typeface="Poppins"/>
                <a:cs typeface="Poppins"/>
                <a:sym typeface="Poppins"/>
              </a:defRPr>
            </a:lvl9pPr>
          </a:lstStyle>
          <a:p>
            <a:endParaRPr/>
          </a:p>
        </p:txBody>
      </p:sp>
      <p:sp>
        <p:nvSpPr>
          <p:cNvPr id="3191" name="Google Shape;3191;p407"/>
          <p:cNvSpPr txBox="1"/>
          <p:nvPr/>
        </p:nvSpPr>
        <p:spPr>
          <a:xfrm>
            <a:off x="2336625" y="612050"/>
            <a:ext cx="1213200" cy="127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400">
              <a:latin typeface="Poppins"/>
              <a:ea typeface="Poppins"/>
              <a:cs typeface="Poppins"/>
              <a:sym typeface="Poppins"/>
            </a:endParaRPr>
          </a:p>
        </p:txBody>
      </p:sp>
      <p:sp>
        <p:nvSpPr>
          <p:cNvPr id="3192" name="Google Shape;3192;p407"/>
          <p:cNvSpPr txBox="1">
            <a:spLocks noGrp="1"/>
          </p:cNvSpPr>
          <p:nvPr>
            <p:ph type="subTitle" idx="2"/>
          </p:nvPr>
        </p:nvSpPr>
        <p:spPr>
          <a:xfrm>
            <a:off x="120925" y="114291"/>
            <a:ext cx="2126700" cy="4566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8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matchingName="LO 2 w BG 1 3">
  <p:cSld name="TITLE_1_1_1_1_1_3_2_1_1_2_3">
    <p:bg>
      <p:bgPr>
        <a:solidFill>
          <a:schemeClr val="lt1"/>
        </a:solidFill>
        <a:effectLst/>
      </p:bgPr>
    </p:bg>
    <p:spTree>
      <p:nvGrpSpPr>
        <p:cNvPr id="1" name="Shape 3193"/>
        <p:cNvGrpSpPr/>
        <p:nvPr/>
      </p:nvGrpSpPr>
      <p:grpSpPr>
        <a:xfrm>
          <a:off x="0" y="0"/>
          <a:ext cx="0" cy="0"/>
          <a:chOff x="0" y="0"/>
          <a:chExt cx="0" cy="0"/>
        </a:xfrm>
      </p:grpSpPr>
      <p:sp>
        <p:nvSpPr>
          <p:cNvPr id="3194" name="Google Shape;3194;p408"/>
          <p:cNvSpPr/>
          <p:nvPr/>
        </p:nvSpPr>
        <p:spPr>
          <a:xfrm>
            <a:off x="0" y="0"/>
            <a:ext cx="4510500" cy="5212500"/>
          </a:xfrm>
          <a:prstGeom prst="rect">
            <a:avLst/>
          </a:prstGeom>
          <a:solidFill>
            <a:schemeClr val="lt2"/>
          </a:solidFill>
          <a:ln>
            <a:noFill/>
          </a:ln>
        </p:spPr>
        <p:txBody>
          <a:bodyPr spcFirstLastPara="1" wrap="square" lIns="91025" tIns="91025" rIns="91025" bIns="91025" anchor="ctr" anchorCtr="0">
            <a:noAutofit/>
          </a:bodyPr>
          <a:lstStyle/>
          <a:p>
            <a:pPr marL="0" lvl="0" indent="0" algn="l" rtl="0">
              <a:spcBef>
                <a:spcPts val="0"/>
              </a:spcBef>
              <a:spcAft>
                <a:spcPts val="0"/>
              </a:spcAft>
              <a:buNone/>
            </a:pPr>
            <a:endParaRPr/>
          </a:p>
        </p:txBody>
      </p:sp>
      <p:sp>
        <p:nvSpPr>
          <p:cNvPr id="3195" name="Google Shape;3195;p408"/>
          <p:cNvSpPr txBox="1">
            <a:spLocks noGrp="1"/>
          </p:cNvSpPr>
          <p:nvPr>
            <p:ph type="subTitle" idx="1"/>
          </p:nvPr>
        </p:nvSpPr>
        <p:spPr>
          <a:xfrm>
            <a:off x="425725" y="2041050"/>
            <a:ext cx="2934300" cy="23679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600"/>
              <a:buFont typeface="Poppins Light"/>
              <a:buNone/>
              <a:defRPr sz="16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2pPr>
            <a:lvl3pPr lvl="2">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3pPr>
            <a:lvl4pPr lvl="3">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4pPr>
            <a:lvl5pPr lvl="4">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5pPr>
            <a:lvl6pPr lvl="5">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6pPr>
            <a:lvl7pPr lvl="6">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7pPr>
            <a:lvl8pPr lvl="7">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8pPr>
            <a:lvl9pPr lvl="8">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9pPr>
          </a:lstStyle>
          <a:p>
            <a:endParaRPr/>
          </a:p>
        </p:txBody>
      </p:sp>
      <p:pic>
        <p:nvPicPr>
          <p:cNvPr id="3196" name="Google Shape;3196;p408"/>
          <p:cNvPicPr preferRelativeResize="0"/>
          <p:nvPr/>
        </p:nvPicPr>
        <p:blipFill>
          <a:blip r:embed="rId2">
            <a:alphaModFix/>
          </a:blip>
          <a:stretch>
            <a:fillRect/>
          </a:stretch>
        </p:blipFill>
        <p:spPr>
          <a:xfrm>
            <a:off x="8742650" y="4920396"/>
            <a:ext cx="344729" cy="221788"/>
          </a:xfrm>
          <a:prstGeom prst="rect">
            <a:avLst/>
          </a:prstGeom>
          <a:noFill/>
          <a:ln>
            <a:noFill/>
          </a:ln>
        </p:spPr>
      </p:pic>
      <p:sp>
        <p:nvSpPr>
          <p:cNvPr id="3197" name="Google Shape;3197;p408"/>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198" name="Google Shape;3198;p408"/>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199" name="Google Shape;3199;p408"/>
          <p:cNvSpPr txBox="1">
            <a:spLocks noGrp="1"/>
          </p:cNvSpPr>
          <p:nvPr>
            <p:ph type="ctrTitle"/>
          </p:nvPr>
        </p:nvSpPr>
        <p:spPr>
          <a:xfrm>
            <a:off x="425725" y="520000"/>
            <a:ext cx="3684900" cy="778200"/>
          </a:xfrm>
          <a:prstGeom prst="rect">
            <a:avLst/>
          </a:prstGeom>
        </p:spPr>
        <p:txBody>
          <a:bodyPr spcFirstLastPara="1" wrap="square" lIns="0" tIns="0" rIns="227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200" name="Google Shape;3200;p408"/>
          <p:cNvSpPr txBox="1">
            <a:spLocks noGrp="1"/>
          </p:cNvSpPr>
          <p:nvPr>
            <p:ph type="subTitle" idx="2"/>
          </p:nvPr>
        </p:nvSpPr>
        <p:spPr>
          <a:xfrm>
            <a:off x="425725" y="4868525"/>
            <a:ext cx="8195100" cy="328200"/>
          </a:xfrm>
          <a:prstGeom prst="rect">
            <a:avLst/>
          </a:prstGeom>
        </p:spPr>
        <p:txBody>
          <a:bodyPr spcFirstLastPara="1" wrap="square" lIns="0" tIns="0" rIns="227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4 Divider">
  <p:cSld name="TITLE_1_1_1_1_1_2_4_1">
    <p:bg>
      <p:bgPr>
        <a:solidFill>
          <a:schemeClr val="accent4"/>
        </a:solid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ctrTitle"/>
          </p:nvPr>
        </p:nvSpPr>
        <p:spPr>
          <a:xfrm>
            <a:off x="826700" y="2041050"/>
            <a:ext cx="7476900" cy="2469900"/>
          </a:xfrm>
          <a:prstGeom prst="rect">
            <a:avLst/>
          </a:prstGeom>
        </p:spPr>
        <p:txBody>
          <a:bodyPr spcFirstLastPara="1" wrap="square" lIns="0" tIns="0" rIns="228600" bIns="0" anchor="b" anchorCtr="0">
            <a:noAutofit/>
          </a:bodyPr>
          <a:lstStyle>
            <a:lvl1pPr lvl="0" rtl="0">
              <a:lnSpc>
                <a:spcPct val="100000"/>
              </a:lnSpc>
              <a:spcBef>
                <a:spcPts val="0"/>
              </a:spcBef>
              <a:spcAft>
                <a:spcPts val="0"/>
              </a:spcAft>
              <a:buClr>
                <a:schemeClr val="lt2"/>
              </a:buClr>
              <a:buSzPts val="6000"/>
              <a:buNone/>
              <a:defRPr sz="6000">
                <a:solidFill>
                  <a:schemeClr val="lt2"/>
                </a:solidFill>
              </a:defRPr>
            </a:lvl1pPr>
            <a:lvl2pPr lvl="1" rtl="0">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2pPr>
            <a:lvl3pPr lvl="2" rtl="0">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3pPr>
            <a:lvl4pPr lvl="3" rtl="0">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4pPr>
            <a:lvl5pPr lvl="4" rtl="0">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5pPr>
            <a:lvl6pPr lvl="5" rtl="0">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6pPr>
            <a:lvl7pPr lvl="6" rtl="0">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7pPr>
            <a:lvl8pPr lvl="7" rtl="0">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8pPr>
            <a:lvl9pPr lvl="8" rtl="0">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9pPr>
          </a:lstStyle>
          <a:p>
            <a:endParaRPr/>
          </a:p>
        </p:txBody>
      </p:sp>
      <p:sp>
        <p:nvSpPr>
          <p:cNvPr id="30" name="Google Shape;30;p5"/>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 name="Google Shape;31;p5"/>
          <p:cNvSpPr txBox="1">
            <a:spLocks noGrp="1"/>
          </p:cNvSpPr>
          <p:nvPr>
            <p:ph type="subTitle" idx="1"/>
          </p:nvPr>
        </p:nvSpPr>
        <p:spPr>
          <a:xfrm>
            <a:off x="826700" y="796750"/>
            <a:ext cx="2170500" cy="11235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1pPr>
            <a:lvl2pPr lvl="1" rtl="0">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2pPr>
            <a:lvl3pPr lvl="2" rtl="0">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3pPr>
            <a:lvl4pPr lvl="3" rtl="0">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4pPr>
            <a:lvl5pPr lvl="4" rtl="0">
              <a:lnSpc>
                <a:spcPct val="115000"/>
              </a:lnSpc>
              <a:spcBef>
                <a:spcPts val="0"/>
              </a:spcBef>
              <a:spcAft>
                <a:spcPts val="0"/>
              </a:spcAft>
              <a:buClr>
                <a:schemeClr val="accent5"/>
              </a:buClr>
              <a:buSzPts val="800"/>
              <a:buNone/>
              <a:defRPr>
                <a:solidFill>
                  <a:schemeClr val="accent5"/>
                </a:solidFill>
              </a:defRPr>
            </a:lvl5pPr>
            <a:lvl6pPr lvl="5" rtl="0">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6pPr>
            <a:lvl7pPr lvl="6" rtl="0">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7pPr>
            <a:lvl8pPr lvl="7" rtl="0">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8pPr>
            <a:lvl9pPr lvl="8" rtl="0">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white">
  <p:cSld name="CUSTOM">
    <p:bg>
      <p:bgPr>
        <a:solidFill>
          <a:schemeClr val="lt1"/>
        </a:solidFill>
        <a:effectLst/>
      </p:bgPr>
    </p:bg>
    <p:spTree>
      <p:nvGrpSpPr>
        <p:cNvPr id="1" name="Shape 254"/>
        <p:cNvGrpSpPr/>
        <p:nvPr/>
      </p:nvGrpSpPr>
      <p:grpSpPr>
        <a:xfrm>
          <a:off x="0" y="0"/>
          <a:ext cx="0" cy="0"/>
          <a:chOff x="0" y="0"/>
          <a:chExt cx="0" cy="0"/>
        </a:xfrm>
      </p:grpSpPr>
      <p:pic>
        <p:nvPicPr>
          <p:cNvPr id="255" name="Google Shape;255;p43"/>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256" name="Google Shape;256;p43"/>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257" name="Google Shape;257;p43"/>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matchingName="LO 6 A 1">
  <p:cSld name="TITLE_1_1_1_2_1_1_1_1_1_1_1_1">
    <p:bg>
      <p:bgPr>
        <a:solidFill>
          <a:schemeClr val="lt2"/>
        </a:solidFill>
        <a:effectLst/>
      </p:bgPr>
    </p:bg>
    <p:spTree>
      <p:nvGrpSpPr>
        <p:cNvPr id="1" name="Shape 3201"/>
        <p:cNvGrpSpPr/>
        <p:nvPr/>
      </p:nvGrpSpPr>
      <p:grpSpPr>
        <a:xfrm>
          <a:off x="0" y="0"/>
          <a:ext cx="0" cy="0"/>
          <a:chOff x="0" y="0"/>
          <a:chExt cx="0" cy="0"/>
        </a:xfrm>
      </p:grpSpPr>
      <p:sp>
        <p:nvSpPr>
          <p:cNvPr id="3202" name="Google Shape;3202;p409"/>
          <p:cNvSpPr txBox="1">
            <a:spLocks noGrp="1"/>
          </p:cNvSpPr>
          <p:nvPr>
            <p:ph type="sldNum" idx="12"/>
          </p:nvPr>
        </p:nvSpPr>
        <p:spPr>
          <a:xfrm>
            <a:off x="8508875" y="5062098"/>
            <a:ext cx="548700" cy="2601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3203" name="Google Shape;3203;p409"/>
          <p:cNvSpPr txBox="1">
            <a:spLocks noGrp="1"/>
          </p:cNvSpPr>
          <p:nvPr>
            <p:ph type="subTitle" idx="1"/>
          </p:nvPr>
        </p:nvSpPr>
        <p:spPr>
          <a:xfrm>
            <a:off x="4633650" y="114300"/>
            <a:ext cx="2126700" cy="10224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None/>
              <a:defRPr sz="800">
                <a:solidFill>
                  <a:schemeClr val="dk1"/>
                </a:solidFill>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8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3204" name="Google Shape;3204;p409"/>
          <p:cNvSpPr txBox="1">
            <a:spLocks noGrp="1"/>
          </p:cNvSpPr>
          <p:nvPr>
            <p:ph type="subTitle" idx="2"/>
          </p:nvPr>
        </p:nvSpPr>
        <p:spPr>
          <a:xfrm>
            <a:off x="6894450" y="114300"/>
            <a:ext cx="2137200" cy="10224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None/>
              <a:defRPr sz="800">
                <a:solidFill>
                  <a:schemeClr val="dk1"/>
                </a:solidFill>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8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3205" name="Google Shape;3205;p409"/>
          <p:cNvSpPr txBox="1">
            <a:spLocks noGrp="1"/>
          </p:cNvSpPr>
          <p:nvPr>
            <p:ph type="ctrTitle"/>
          </p:nvPr>
        </p:nvSpPr>
        <p:spPr>
          <a:xfrm>
            <a:off x="145800" y="114300"/>
            <a:ext cx="4374600" cy="1022400"/>
          </a:xfrm>
          <a:prstGeom prst="rect">
            <a:avLst/>
          </a:prstGeom>
        </p:spPr>
        <p:txBody>
          <a:bodyPr spcFirstLastPara="1" wrap="square" lIns="0" tIns="0" rIns="228600" bIns="0" anchor="t" anchorCtr="0">
            <a:noAutofit/>
          </a:bodyPr>
          <a:lstStyle>
            <a:lvl1pPr lvl="0">
              <a:spcBef>
                <a:spcPts val="0"/>
              </a:spcBef>
              <a:spcAft>
                <a:spcPts val="0"/>
              </a:spcAft>
              <a:buSzPts val="2400"/>
              <a:buNone/>
              <a:defRPr/>
            </a:lvl1pPr>
            <a:lvl2pPr lvl="1">
              <a:spcBef>
                <a:spcPts val="0"/>
              </a:spcBef>
              <a:spcAft>
                <a:spcPts val="0"/>
              </a:spcAft>
              <a:buSzPts val="2400"/>
              <a:buFont typeface="Poppins"/>
              <a:buNone/>
              <a:defRPr sz="2400">
                <a:latin typeface="Poppins"/>
                <a:ea typeface="Poppins"/>
                <a:cs typeface="Poppins"/>
                <a:sym typeface="Poppins"/>
              </a:defRPr>
            </a:lvl2pPr>
            <a:lvl3pPr lvl="2">
              <a:spcBef>
                <a:spcPts val="0"/>
              </a:spcBef>
              <a:spcAft>
                <a:spcPts val="0"/>
              </a:spcAft>
              <a:buSzPts val="2400"/>
              <a:buFont typeface="Poppins"/>
              <a:buNone/>
              <a:defRPr sz="2400">
                <a:latin typeface="Poppins"/>
                <a:ea typeface="Poppins"/>
                <a:cs typeface="Poppins"/>
                <a:sym typeface="Poppins"/>
              </a:defRPr>
            </a:lvl3pPr>
            <a:lvl4pPr lvl="3">
              <a:spcBef>
                <a:spcPts val="0"/>
              </a:spcBef>
              <a:spcAft>
                <a:spcPts val="0"/>
              </a:spcAft>
              <a:buSzPts val="2400"/>
              <a:buFont typeface="Poppins"/>
              <a:buNone/>
              <a:defRPr sz="2400">
                <a:latin typeface="Poppins"/>
                <a:ea typeface="Poppins"/>
                <a:cs typeface="Poppins"/>
                <a:sym typeface="Poppins"/>
              </a:defRPr>
            </a:lvl4pPr>
            <a:lvl5pPr lvl="4">
              <a:spcBef>
                <a:spcPts val="0"/>
              </a:spcBef>
              <a:spcAft>
                <a:spcPts val="0"/>
              </a:spcAft>
              <a:buSzPts val="2400"/>
              <a:buFont typeface="Poppins"/>
              <a:buNone/>
              <a:defRPr sz="2400">
                <a:latin typeface="Poppins"/>
                <a:ea typeface="Poppins"/>
                <a:cs typeface="Poppins"/>
                <a:sym typeface="Poppins"/>
              </a:defRPr>
            </a:lvl5pPr>
            <a:lvl6pPr lvl="5">
              <a:spcBef>
                <a:spcPts val="0"/>
              </a:spcBef>
              <a:spcAft>
                <a:spcPts val="0"/>
              </a:spcAft>
              <a:buSzPts val="2400"/>
              <a:buFont typeface="Poppins"/>
              <a:buNone/>
              <a:defRPr sz="2400">
                <a:latin typeface="Poppins"/>
                <a:ea typeface="Poppins"/>
                <a:cs typeface="Poppins"/>
                <a:sym typeface="Poppins"/>
              </a:defRPr>
            </a:lvl6pPr>
            <a:lvl7pPr lvl="6">
              <a:spcBef>
                <a:spcPts val="0"/>
              </a:spcBef>
              <a:spcAft>
                <a:spcPts val="0"/>
              </a:spcAft>
              <a:buSzPts val="2400"/>
              <a:buFont typeface="Poppins"/>
              <a:buNone/>
              <a:defRPr sz="2400">
                <a:latin typeface="Poppins"/>
                <a:ea typeface="Poppins"/>
                <a:cs typeface="Poppins"/>
                <a:sym typeface="Poppins"/>
              </a:defRPr>
            </a:lvl7pPr>
            <a:lvl8pPr lvl="7">
              <a:spcBef>
                <a:spcPts val="0"/>
              </a:spcBef>
              <a:spcAft>
                <a:spcPts val="0"/>
              </a:spcAft>
              <a:buSzPts val="2400"/>
              <a:buFont typeface="Poppins"/>
              <a:buNone/>
              <a:defRPr sz="2400">
                <a:latin typeface="Poppins"/>
                <a:ea typeface="Poppins"/>
                <a:cs typeface="Poppins"/>
                <a:sym typeface="Poppins"/>
              </a:defRPr>
            </a:lvl8pPr>
            <a:lvl9pPr lvl="8">
              <a:spcBef>
                <a:spcPts val="0"/>
              </a:spcBef>
              <a:spcAft>
                <a:spcPts val="0"/>
              </a:spcAft>
              <a:buSzPts val="2400"/>
              <a:buFont typeface="Poppins"/>
              <a:buNone/>
              <a:defRPr sz="2400">
                <a:latin typeface="Poppins"/>
                <a:ea typeface="Poppins"/>
                <a:cs typeface="Poppins"/>
                <a:sym typeface="Poppins"/>
              </a:defRPr>
            </a:lvl9pPr>
          </a:lstStyle>
          <a:p>
            <a:endParaRP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matchingName="LO 1 1">
  <p:cSld name="TITLE_1_1_1_1_1_3_2">
    <p:bg>
      <p:bgPr>
        <a:solidFill>
          <a:srgbClr val="FFFFFF"/>
        </a:solidFill>
        <a:effectLst/>
      </p:bgPr>
    </p:bg>
    <p:spTree>
      <p:nvGrpSpPr>
        <p:cNvPr id="1" name="Shape 3206"/>
        <p:cNvGrpSpPr/>
        <p:nvPr/>
      </p:nvGrpSpPr>
      <p:grpSpPr>
        <a:xfrm>
          <a:off x="0" y="0"/>
          <a:ext cx="0" cy="0"/>
          <a:chOff x="0" y="0"/>
          <a:chExt cx="0" cy="0"/>
        </a:xfrm>
      </p:grpSpPr>
      <p:sp>
        <p:nvSpPr>
          <p:cNvPr id="3207" name="Google Shape;3207;p410"/>
          <p:cNvSpPr/>
          <p:nvPr/>
        </p:nvSpPr>
        <p:spPr>
          <a:xfrm>
            <a:off x="6157675" y="7375"/>
            <a:ext cx="29928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10"/>
          <p:cNvSpPr txBox="1">
            <a:spLocks noGrp="1"/>
          </p:cNvSpPr>
          <p:nvPr>
            <p:ph type="ctrTitle"/>
          </p:nvPr>
        </p:nvSpPr>
        <p:spPr>
          <a:xfrm>
            <a:off x="6894450" y="796750"/>
            <a:ext cx="1574700" cy="17427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SzPts val="1600"/>
              <a:buNone/>
              <a:defRPr sz="1600" b="0"/>
            </a:lvl1pPr>
            <a:lvl2pPr lvl="1">
              <a:lnSpc>
                <a:spcPct val="100000"/>
              </a:lnSpc>
              <a:spcBef>
                <a:spcPts val="0"/>
              </a:spcBef>
              <a:spcAft>
                <a:spcPts val="0"/>
              </a:spcAft>
              <a:buClr>
                <a:schemeClr val="accent1"/>
              </a:buClr>
              <a:buSzPts val="1600"/>
              <a:buNone/>
              <a:defRPr sz="1600">
                <a:solidFill>
                  <a:schemeClr val="accent1"/>
                </a:solidFill>
              </a:defRPr>
            </a:lvl2pPr>
            <a:lvl3pPr lvl="2">
              <a:lnSpc>
                <a:spcPct val="100000"/>
              </a:lnSpc>
              <a:spcBef>
                <a:spcPts val="0"/>
              </a:spcBef>
              <a:spcAft>
                <a:spcPts val="0"/>
              </a:spcAft>
              <a:buClr>
                <a:schemeClr val="accent1"/>
              </a:buClr>
              <a:buSzPts val="1600"/>
              <a:buNone/>
              <a:defRPr sz="1600">
                <a:solidFill>
                  <a:schemeClr val="accent1"/>
                </a:solidFill>
              </a:defRPr>
            </a:lvl3pPr>
            <a:lvl4pPr lvl="3">
              <a:lnSpc>
                <a:spcPct val="100000"/>
              </a:lnSpc>
              <a:spcBef>
                <a:spcPts val="0"/>
              </a:spcBef>
              <a:spcAft>
                <a:spcPts val="0"/>
              </a:spcAft>
              <a:buClr>
                <a:schemeClr val="accent1"/>
              </a:buClr>
              <a:buSzPts val="1600"/>
              <a:buNone/>
              <a:defRPr sz="1600">
                <a:solidFill>
                  <a:schemeClr val="accent1"/>
                </a:solidFill>
              </a:defRPr>
            </a:lvl4pPr>
            <a:lvl5pPr lvl="4">
              <a:lnSpc>
                <a:spcPct val="100000"/>
              </a:lnSpc>
              <a:spcBef>
                <a:spcPts val="0"/>
              </a:spcBef>
              <a:spcAft>
                <a:spcPts val="0"/>
              </a:spcAft>
              <a:buClr>
                <a:schemeClr val="accent1"/>
              </a:buClr>
              <a:buSzPts val="1600"/>
              <a:buNone/>
              <a:defRPr sz="1600">
                <a:solidFill>
                  <a:schemeClr val="accent1"/>
                </a:solidFill>
              </a:defRPr>
            </a:lvl5pPr>
            <a:lvl6pPr lvl="5">
              <a:lnSpc>
                <a:spcPct val="100000"/>
              </a:lnSpc>
              <a:spcBef>
                <a:spcPts val="0"/>
              </a:spcBef>
              <a:spcAft>
                <a:spcPts val="0"/>
              </a:spcAft>
              <a:buClr>
                <a:schemeClr val="accent1"/>
              </a:buClr>
              <a:buSzPts val="1600"/>
              <a:buNone/>
              <a:defRPr sz="1600">
                <a:solidFill>
                  <a:schemeClr val="accent1"/>
                </a:solidFill>
              </a:defRPr>
            </a:lvl6pPr>
            <a:lvl7pPr lvl="6">
              <a:lnSpc>
                <a:spcPct val="100000"/>
              </a:lnSpc>
              <a:spcBef>
                <a:spcPts val="0"/>
              </a:spcBef>
              <a:spcAft>
                <a:spcPts val="0"/>
              </a:spcAft>
              <a:buClr>
                <a:schemeClr val="accent1"/>
              </a:buClr>
              <a:buSzPts val="1600"/>
              <a:buNone/>
              <a:defRPr sz="1600">
                <a:solidFill>
                  <a:schemeClr val="accent1"/>
                </a:solidFill>
              </a:defRPr>
            </a:lvl7pPr>
            <a:lvl8pPr lvl="7">
              <a:lnSpc>
                <a:spcPct val="100000"/>
              </a:lnSpc>
              <a:spcBef>
                <a:spcPts val="0"/>
              </a:spcBef>
              <a:spcAft>
                <a:spcPts val="0"/>
              </a:spcAft>
              <a:buClr>
                <a:schemeClr val="accent1"/>
              </a:buClr>
              <a:buSzPts val="1600"/>
              <a:buNone/>
              <a:defRPr sz="1600">
                <a:solidFill>
                  <a:schemeClr val="accent1"/>
                </a:solidFill>
              </a:defRPr>
            </a:lvl8pPr>
            <a:lvl9pPr lvl="8">
              <a:lnSpc>
                <a:spcPct val="100000"/>
              </a:lnSpc>
              <a:spcBef>
                <a:spcPts val="0"/>
              </a:spcBef>
              <a:spcAft>
                <a:spcPts val="0"/>
              </a:spcAft>
              <a:buClr>
                <a:schemeClr val="accent1"/>
              </a:buClr>
              <a:buSzPts val="1600"/>
              <a:buNone/>
              <a:defRPr sz="1600">
                <a:solidFill>
                  <a:schemeClr val="accent1"/>
                </a:solidFill>
              </a:defRPr>
            </a:lvl9pPr>
          </a:lstStyle>
          <a:p>
            <a:endParaRPr/>
          </a:p>
        </p:txBody>
      </p:sp>
      <p:sp>
        <p:nvSpPr>
          <p:cNvPr id="3209" name="Google Shape;3209;p410"/>
          <p:cNvSpPr txBox="1">
            <a:spLocks noGrp="1"/>
          </p:cNvSpPr>
          <p:nvPr>
            <p:ph type="subTitle" idx="1"/>
          </p:nvPr>
        </p:nvSpPr>
        <p:spPr>
          <a:xfrm>
            <a:off x="6894450" y="2666350"/>
            <a:ext cx="1574700" cy="1742700"/>
          </a:xfrm>
          <a:prstGeom prst="rect">
            <a:avLst/>
          </a:prstGeom>
        </p:spPr>
        <p:txBody>
          <a:bodyPr spcFirstLastPara="1" wrap="square" lIns="0" tIns="0" rIns="228600" bIns="0" anchor="t" anchorCtr="0">
            <a:noAutofit/>
          </a:bodyPr>
          <a:lstStyle>
            <a:lvl1pPr lvl="0">
              <a:lnSpc>
                <a:spcPct val="12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20000"/>
              </a:lnSpc>
              <a:spcBef>
                <a:spcPts val="0"/>
              </a:spcBef>
              <a:spcAft>
                <a:spcPts val="0"/>
              </a:spcAft>
              <a:buSzPts val="800"/>
              <a:buFont typeface="Poppins Light"/>
              <a:buNone/>
              <a:defRPr sz="800">
                <a:latin typeface="Poppins Light"/>
                <a:ea typeface="Poppins Light"/>
                <a:cs typeface="Poppins Light"/>
                <a:sym typeface="Poppins Light"/>
              </a:defRPr>
            </a:lvl2pPr>
            <a:lvl3pPr lvl="2">
              <a:lnSpc>
                <a:spcPct val="120000"/>
              </a:lnSpc>
              <a:spcBef>
                <a:spcPts val="0"/>
              </a:spcBef>
              <a:spcAft>
                <a:spcPts val="0"/>
              </a:spcAft>
              <a:buSzPts val="800"/>
              <a:buFont typeface="Poppins Light"/>
              <a:buNone/>
              <a:defRPr sz="800">
                <a:latin typeface="Poppins Light"/>
                <a:ea typeface="Poppins Light"/>
                <a:cs typeface="Poppins Light"/>
                <a:sym typeface="Poppins Light"/>
              </a:defRPr>
            </a:lvl3pPr>
            <a:lvl4pPr lvl="3">
              <a:lnSpc>
                <a:spcPct val="120000"/>
              </a:lnSpc>
              <a:spcBef>
                <a:spcPts val="0"/>
              </a:spcBef>
              <a:spcAft>
                <a:spcPts val="0"/>
              </a:spcAft>
              <a:buSzPts val="800"/>
              <a:buFont typeface="Poppins Light"/>
              <a:buNone/>
              <a:defRPr sz="800">
                <a:latin typeface="Poppins Light"/>
                <a:ea typeface="Poppins Light"/>
                <a:cs typeface="Poppins Light"/>
                <a:sym typeface="Poppins Light"/>
              </a:defRPr>
            </a:lvl4pPr>
            <a:lvl5pPr lvl="4">
              <a:lnSpc>
                <a:spcPct val="120000"/>
              </a:lnSpc>
              <a:spcBef>
                <a:spcPts val="0"/>
              </a:spcBef>
              <a:spcAft>
                <a:spcPts val="0"/>
              </a:spcAft>
              <a:buSzPts val="800"/>
              <a:buFont typeface="Poppins Light"/>
              <a:buNone/>
              <a:defRPr>
                <a:latin typeface="Poppins Light"/>
                <a:ea typeface="Poppins Light"/>
                <a:cs typeface="Poppins Light"/>
                <a:sym typeface="Poppins Light"/>
              </a:defRPr>
            </a:lvl5pPr>
            <a:lvl6pPr lvl="5">
              <a:lnSpc>
                <a:spcPct val="120000"/>
              </a:lnSpc>
              <a:spcBef>
                <a:spcPts val="0"/>
              </a:spcBef>
              <a:spcAft>
                <a:spcPts val="0"/>
              </a:spcAft>
              <a:buSzPts val="800"/>
              <a:buFont typeface="Poppins Light"/>
              <a:buNone/>
              <a:defRPr sz="800">
                <a:latin typeface="Poppins Light"/>
                <a:ea typeface="Poppins Light"/>
                <a:cs typeface="Poppins Light"/>
                <a:sym typeface="Poppins Light"/>
              </a:defRPr>
            </a:lvl6pPr>
            <a:lvl7pPr lvl="6">
              <a:lnSpc>
                <a:spcPct val="120000"/>
              </a:lnSpc>
              <a:spcBef>
                <a:spcPts val="0"/>
              </a:spcBef>
              <a:spcAft>
                <a:spcPts val="0"/>
              </a:spcAft>
              <a:buSzPts val="800"/>
              <a:buFont typeface="Poppins Light"/>
              <a:buNone/>
              <a:defRPr sz="800">
                <a:latin typeface="Poppins Light"/>
                <a:ea typeface="Poppins Light"/>
                <a:cs typeface="Poppins Light"/>
                <a:sym typeface="Poppins Light"/>
              </a:defRPr>
            </a:lvl7pPr>
            <a:lvl8pPr lvl="7">
              <a:lnSpc>
                <a:spcPct val="120000"/>
              </a:lnSpc>
              <a:spcBef>
                <a:spcPts val="0"/>
              </a:spcBef>
              <a:spcAft>
                <a:spcPts val="0"/>
              </a:spcAft>
              <a:buSzPts val="800"/>
              <a:buFont typeface="Poppins Light"/>
              <a:buNone/>
              <a:defRPr sz="800">
                <a:latin typeface="Poppins Light"/>
                <a:ea typeface="Poppins Light"/>
                <a:cs typeface="Poppins Light"/>
                <a:sym typeface="Poppins Light"/>
              </a:defRPr>
            </a:lvl8pPr>
            <a:lvl9pPr lvl="8">
              <a:lnSpc>
                <a:spcPct val="120000"/>
              </a:lnSpc>
              <a:spcBef>
                <a:spcPts val="0"/>
              </a:spcBef>
              <a:spcAft>
                <a:spcPts val="0"/>
              </a:spcAft>
              <a:buSzPts val="800"/>
              <a:buFont typeface="Poppins Light"/>
              <a:buNone/>
              <a:defRPr sz="800">
                <a:latin typeface="Poppins Light"/>
                <a:ea typeface="Poppins Light"/>
                <a:cs typeface="Poppins Light"/>
                <a:sym typeface="Poppins Light"/>
              </a:defRPr>
            </a:lvl9pPr>
          </a:lstStyle>
          <a:p>
            <a:endParaRPr/>
          </a:p>
        </p:txBody>
      </p:sp>
      <p:sp>
        <p:nvSpPr>
          <p:cNvPr id="3210" name="Google Shape;3210;p410"/>
          <p:cNvSpPr txBox="1">
            <a:spLocks noGrp="1"/>
          </p:cNvSpPr>
          <p:nvPr>
            <p:ph type="sldNum" idx="12"/>
          </p:nvPr>
        </p:nvSpPr>
        <p:spPr>
          <a:xfrm>
            <a:off x="8508875" y="5062098"/>
            <a:ext cx="548700" cy="2601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LO 1 2">
  <p:cSld name="TITLE_1_1_1_1_1_3_3">
    <p:bg>
      <p:bgPr>
        <a:solidFill>
          <a:srgbClr val="FFFFFF"/>
        </a:solidFill>
        <a:effectLst/>
      </p:bgPr>
    </p:bg>
    <p:spTree>
      <p:nvGrpSpPr>
        <p:cNvPr id="1" name="Shape 3211"/>
        <p:cNvGrpSpPr/>
        <p:nvPr/>
      </p:nvGrpSpPr>
      <p:grpSpPr>
        <a:xfrm>
          <a:off x="0" y="0"/>
          <a:ext cx="0" cy="0"/>
          <a:chOff x="0" y="0"/>
          <a:chExt cx="0" cy="0"/>
        </a:xfrm>
      </p:grpSpPr>
      <p:sp>
        <p:nvSpPr>
          <p:cNvPr id="3212" name="Google Shape;3212;p411"/>
          <p:cNvSpPr/>
          <p:nvPr/>
        </p:nvSpPr>
        <p:spPr>
          <a:xfrm>
            <a:off x="6157675" y="7375"/>
            <a:ext cx="29928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11"/>
          <p:cNvSpPr txBox="1">
            <a:spLocks noGrp="1"/>
          </p:cNvSpPr>
          <p:nvPr>
            <p:ph type="ctrTitle"/>
          </p:nvPr>
        </p:nvSpPr>
        <p:spPr>
          <a:xfrm>
            <a:off x="6894450" y="796750"/>
            <a:ext cx="1574700" cy="17427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SzPts val="1600"/>
              <a:buNone/>
              <a:defRPr sz="1600" b="0"/>
            </a:lvl1pPr>
            <a:lvl2pPr lvl="1">
              <a:lnSpc>
                <a:spcPct val="100000"/>
              </a:lnSpc>
              <a:spcBef>
                <a:spcPts val="0"/>
              </a:spcBef>
              <a:spcAft>
                <a:spcPts val="0"/>
              </a:spcAft>
              <a:buClr>
                <a:schemeClr val="accent1"/>
              </a:buClr>
              <a:buSzPts val="1600"/>
              <a:buNone/>
              <a:defRPr sz="1600">
                <a:solidFill>
                  <a:schemeClr val="accent1"/>
                </a:solidFill>
              </a:defRPr>
            </a:lvl2pPr>
            <a:lvl3pPr lvl="2">
              <a:lnSpc>
                <a:spcPct val="100000"/>
              </a:lnSpc>
              <a:spcBef>
                <a:spcPts val="0"/>
              </a:spcBef>
              <a:spcAft>
                <a:spcPts val="0"/>
              </a:spcAft>
              <a:buClr>
                <a:schemeClr val="accent1"/>
              </a:buClr>
              <a:buSzPts val="1600"/>
              <a:buNone/>
              <a:defRPr sz="1600">
                <a:solidFill>
                  <a:schemeClr val="accent1"/>
                </a:solidFill>
              </a:defRPr>
            </a:lvl3pPr>
            <a:lvl4pPr lvl="3">
              <a:lnSpc>
                <a:spcPct val="100000"/>
              </a:lnSpc>
              <a:spcBef>
                <a:spcPts val="0"/>
              </a:spcBef>
              <a:spcAft>
                <a:spcPts val="0"/>
              </a:spcAft>
              <a:buClr>
                <a:schemeClr val="accent1"/>
              </a:buClr>
              <a:buSzPts val="1600"/>
              <a:buNone/>
              <a:defRPr sz="1600">
                <a:solidFill>
                  <a:schemeClr val="accent1"/>
                </a:solidFill>
              </a:defRPr>
            </a:lvl4pPr>
            <a:lvl5pPr lvl="4">
              <a:lnSpc>
                <a:spcPct val="100000"/>
              </a:lnSpc>
              <a:spcBef>
                <a:spcPts val="0"/>
              </a:spcBef>
              <a:spcAft>
                <a:spcPts val="0"/>
              </a:spcAft>
              <a:buClr>
                <a:schemeClr val="accent1"/>
              </a:buClr>
              <a:buSzPts val="1600"/>
              <a:buNone/>
              <a:defRPr sz="1600">
                <a:solidFill>
                  <a:schemeClr val="accent1"/>
                </a:solidFill>
              </a:defRPr>
            </a:lvl5pPr>
            <a:lvl6pPr lvl="5">
              <a:lnSpc>
                <a:spcPct val="100000"/>
              </a:lnSpc>
              <a:spcBef>
                <a:spcPts val="0"/>
              </a:spcBef>
              <a:spcAft>
                <a:spcPts val="0"/>
              </a:spcAft>
              <a:buClr>
                <a:schemeClr val="accent1"/>
              </a:buClr>
              <a:buSzPts val="1600"/>
              <a:buNone/>
              <a:defRPr sz="1600">
                <a:solidFill>
                  <a:schemeClr val="accent1"/>
                </a:solidFill>
              </a:defRPr>
            </a:lvl6pPr>
            <a:lvl7pPr lvl="6">
              <a:lnSpc>
                <a:spcPct val="100000"/>
              </a:lnSpc>
              <a:spcBef>
                <a:spcPts val="0"/>
              </a:spcBef>
              <a:spcAft>
                <a:spcPts val="0"/>
              </a:spcAft>
              <a:buClr>
                <a:schemeClr val="accent1"/>
              </a:buClr>
              <a:buSzPts val="1600"/>
              <a:buNone/>
              <a:defRPr sz="1600">
                <a:solidFill>
                  <a:schemeClr val="accent1"/>
                </a:solidFill>
              </a:defRPr>
            </a:lvl7pPr>
            <a:lvl8pPr lvl="7">
              <a:lnSpc>
                <a:spcPct val="100000"/>
              </a:lnSpc>
              <a:spcBef>
                <a:spcPts val="0"/>
              </a:spcBef>
              <a:spcAft>
                <a:spcPts val="0"/>
              </a:spcAft>
              <a:buClr>
                <a:schemeClr val="accent1"/>
              </a:buClr>
              <a:buSzPts val="1600"/>
              <a:buNone/>
              <a:defRPr sz="1600">
                <a:solidFill>
                  <a:schemeClr val="accent1"/>
                </a:solidFill>
              </a:defRPr>
            </a:lvl8pPr>
            <a:lvl9pPr lvl="8">
              <a:lnSpc>
                <a:spcPct val="100000"/>
              </a:lnSpc>
              <a:spcBef>
                <a:spcPts val="0"/>
              </a:spcBef>
              <a:spcAft>
                <a:spcPts val="0"/>
              </a:spcAft>
              <a:buClr>
                <a:schemeClr val="accent1"/>
              </a:buClr>
              <a:buSzPts val="1600"/>
              <a:buNone/>
              <a:defRPr sz="1600">
                <a:solidFill>
                  <a:schemeClr val="accent1"/>
                </a:solidFill>
              </a:defRPr>
            </a:lvl9pPr>
          </a:lstStyle>
          <a:p>
            <a:endParaRPr/>
          </a:p>
        </p:txBody>
      </p:sp>
      <p:sp>
        <p:nvSpPr>
          <p:cNvPr id="3214" name="Google Shape;3214;p411"/>
          <p:cNvSpPr txBox="1">
            <a:spLocks noGrp="1"/>
          </p:cNvSpPr>
          <p:nvPr>
            <p:ph type="subTitle" idx="1"/>
          </p:nvPr>
        </p:nvSpPr>
        <p:spPr>
          <a:xfrm>
            <a:off x="6894450" y="2666350"/>
            <a:ext cx="1574700" cy="1742700"/>
          </a:xfrm>
          <a:prstGeom prst="rect">
            <a:avLst/>
          </a:prstGeom>
        </p:spPr>
        <p:txBody>
          <a:bodyPr spcFirstLastPara="1" wrap="square" lIns="0" tIns="0" rIns="228600" bIns="0" anchor="t" anchorCtr="0">
            <a:noAutofit/>
          </a:bodyPr>
          <a:lstStyle>
            <a:lvl1pPr lvl="0">
              <a:lnSpc>
                <a:spcPct val="12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20000"/>
              </a:lnSpc>
              <a:spcBef>
                <a:spcPts val="0"/>
              </a:spcBef>
              <a:spcAft>
                <a:spcPts val="0"/>
              </a:spcAft>
              <a:buSzPts val="800"/>
              <a:buFont typeface="Poppins Light"/>
              <a:buNone/>
              <a:defRPr sz="800">
                <a:latin typeface="Poppins Light"/>
                <a:ea typeface="Poppins Light"/>
                <a:cs typeface="Poppins Light"/>
                <a:sym typeface="Poppins Light"/>
              </a:defRPr>
            </a:lvl2pPr>
            <a:lvl3pPr lvl="2">
              <a:lnSpc>
                <a:spcPct val="120000"/>
              </a:lnSpc>
              <a:spcBef>
                <a:spcPts val="0"/>
              </a:spcBef>
              <a:spcAft>
                <a:spcPts val="0"/>
              </a:spcAft>
              <a:buSzPts val="800"/>
              <a:buFont typeface="Poppins Light"/>
              <a:buNone/>
              <a:defRPr sz="800">
                <a:latin typeface="Poppins Light"/>
                <a:ea typeface="Poppins Light"/>
                <a:cs typeface="Poppins Light"/>
                <a:sym typeface="Poppins Light"/>
              </a:defRPr>
            </a:lvl3pPr>
            <a:lvl4pPr lvl="3">
              <a:lnSpc>
                <a:spcPct val="120000"/>
              </a:lnSpc>
              <a:spcBef>
                <a:spcPts val="0"/>
              </a:spcBef>
              <a:spcAft>
                <a:spcPts val="0"/>
              </a:spcAft>
              <a:buSzPts val="800"/>
              <a:buFont typeface="Poppins Light"/>
              <a:buNone/>
              <a:defRPr sz="800">
                <a:latin typeface="Poppins Light"/>
                <a:ea typeface="Poppins Light"/>
                <a:cs typeface="Poppins Light"/>
                <a:sym typeface="Poppins Light"/>
              </a:defRPr>
            </a:lvl4pPr>
            <a:lvl5pPr lvl="4">
              <a:lnSpc>
                <a:spcPct val="120000"/>
              </a:lnSpc>
              <a:spcBef>
                <a:spcPts val="0"/>
              </a:spcBef>
              <a:spcAft>
                <a:spcPts val="0"/>
              </a:spcAft>
              <a:buSzPts val="800"/>
              <a:buFont typeface="Poppins Light"/>
              <a:buNone/>
              <a:defRPr>
                <a:latin typeface="Poppins Light"/>
                <a:ea typeface="Poppins Light"/>
                <a:cs typeface="Poppins Light"/>
                <a:sym typeface="Poppins Light"/>
              </a:defRPr>
            </a:lvl5pPr>
            <a:lvl6pPr lvl="5">
              <a:lnSpc>
                <a:spcPct val="120000"/>
              </a:lnSpc>
              <a:spcBef>
                <a:spcPts val="0"/>
              </a:spcBef>
              <a:spcAft>
                <a:spcPts val="0"/>
              </a:spcAft>
              <a:buSzPts val="800"/>
              <a:buFont typeface="Poppins Light"/>
              <a:buNone/>
              <a:defRPr sz="800">
                <a:latin typeface="Poppins Light"/>
                <a:ea typeface="Poppins Light"/>
                <a:cs typeface="Poppins Light"/>
                <a:sym typeface="Poppins Light"/>
              </a:defRPr>
            </a:lvl6pPr>
            <a:lvl7pPr lvl="6">
              <a:lnSpc>
                <a:spcPct val="120000"/>
              </a:lnSpc>
              <a:spcBef>
                <a:spcPts val="0"/>
              </a:spcBef>
              <a:spcAft>
                <a:spcPts val="0"/>
              </a:spcAft>
              <a:buSzPts val="800"/>
              <a:buFont typeface="Poppins Light"/>
              <a:buNone/>
              <a:defRPr sz="800">
                <a:latin typeface="Poppins Light"/>
                <a:ea typeface="Poppins Light"/>
                <a:cs typeface="Poppins Light"/>
                <a:sym typeface="Poppins Light"/>
              </a:defRPr>
            </a:lvl7pPr>
            <a:lvl8pPr lvl="7">
              <a:lnSpc>
                <a:spcPct val="120000"/>
              </a:lnSpc>
              <a:spcBef>
                <a:spcPts val="0"/>
              </a:spcBef>
              <a:spcAft>
                <a:spcPts val="0"/>
              </a:spcAft>
              <a:buSzPts val="800"/>
              <a:buFont typeface="Poppins Light"/>
              <a:buNone/>
              <a:defRPr sz="800">
                <a:latin typeface="Poppins Light"/>
                <a:ea typeface="Poppins Light"/>
                <a:cs typeface="Poppins Light"/>
                <a:sym typeface="Poppins Light"/>
              </a:defRPr>
            </a:lvl8pPr>
            <a:lvl9pPr lvl="8">
              <a:lnSpc>
                <a:spcPct val="120000"/>
              </a:lnSpc>
              <a:spcBef>
                <a:spcPts val="0"/>
              </a:spcBef>
              <a:spcAft>
                <a:spcPts val="0"/>
              </a:spcAft>
              <a:buSzPts val="800"/>
              <a:buFont typeface="Poppins Light"/>
              <a:buNone/>
              <a:defRPr sz="800">
                <a:latin typeface="Poppins Light"/>
                <a:ea typeface="Poppins Light"/>
                <a:cs typeface="Poppins Light"/>
                <a:sym typeface="Poppins Light"/>
              </a:defRPr>
            </a:lvl9pPr>
          </a:lstStyle>
          <a:p>
            <a:endParaRPr/>
          </a:p>
        </p:txBody>
      </p:sp>
      <p:sp>
        <p:nvSpPr>
          <p:cNvPr id="3215" name="Google Shape;3215;p411"/>
          <p:cNvSpPr txBox="1">
            <a:spLocks noGrp="1"/>
          </p:cNvSpPr>
          <p:nvPr>
            <p:ph type="sldNum" idx="12"/>
          </p:nvPr>
        </p:nvSpPr>
        <p:spPr>
          <a:xfrm>
            <a:off x="8508875" y="5062098"/>
            <a:ext cx="548700" cy="2601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LO 6 C 2">
  <p:cSld name="TITLE_1_1_1_2_1_1_1_1_1_1_6_1_2">
    <p:bg>
      <p:bgPr>
        <a:solidFill>
          <a:schemeClr val="lt2"/>
        </a:solidFill>
        <a:effectLst/>
      </p:bgPr>
    </p:bg>
    <p:spTree>
      <p:nvGrpSpPr>
        <p:cNvPr id="1" name="Shape 3216"/>
        <p:cNvGrpSpPr/>
        <p:nvPr/>
      </p:nvGrpSpPr>
      <p:grpSpPr>
        <a:xfrm>
          <a:off x="0" y="0"/>
          <a:ext cx="0" cy="0"/>
          <a:chOff x="0" y="0"/>
          <a:chExt cx="0" cy="0"/>
        </a:xfrm>
      </p:grpSpPr>
      <p:sp>
        <p:nvSpPr>
          <p:cNvPr id="3217" name="Google Shape;3217;p412"/>
          <p:cNvSpPr txBox="1">
            <a:spLocks noGrp="1"/>
          </p:cNvSpPr>
          <p:nvPr>
            <p:ph type="subTitle" idx="1"/>
          </p:nvPr>
        </p:nvSpPr>
        <p:spPr>
          <a:xfrm>
            <a:off x="4633650" y="520000"/>
            <a:ext cx="2126700" cy="10224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Font typeface="Roboto Mono"/>
              <a:buNone/>
              <a:defRPr sz="1000">
                <a:latin typeface="Roboto Mono"/>
                <a:ea typeface="Roboto Mono"/>
                <a:cs typeface="Roboto Mono"/>
                <a:sym typeface="Roboto Mono"/>
              </a:defRPr>
            </a:lvl2pPr>
            <a:lvl3pPr lvl="2">
              <a:lnSpc>
                <a:spcPct val="115000"/>
              </a:lnSpc>
              <a:spcBef>
                <a:spcPts val="0"/>
              </a:spcBef>
              <a:spcAft>
                <a:spcPts val="0"/>
              </a:spcAft>
              <a:buSzPts val="1000"/>
              <a:buFont typeface="Roboto Mono"/>
              <a:buNone/>
              <a:defRPr sz="1000">
                <a:latin typeface="Roboto Mono"/>
                <a:ea typeface="Roboto Mono"/>
                <a:cs typeface="Roboto Mono"/>
                <a:sym typeface="Roboto Mono"/>
              </a:defRPr>
            </a:lvl3pPr>
            <a:lvl4pPr lvl="3">
              <a:lnSpc>
                <a:spcPct val="115000"/>
              </a:lnSpc>
              <a:spcBef>
                <a:spcPts val="0"/>
              </a:spcBef>
              <a:spcAft>
                <a:spcPts val="0"/>
              </a:spcAft>
              <a:buSzPts val="1000"/>
              <a:buFont typeface="Roboto Mono"/>
              <a:buNone/>
              <a:defRPr>
                <a:latin typeface="Roboto Mono"/>
                <a:ea typeface="Roboto Mono"/>
                <a:cs typeface="Roboto Mono"/>
                <a:sym typeface="Roboto Mono"/>
              </a:defRPr>
            </a:lvl4pPr>
            <a:lvl5pPr lvl="4">
              <a:lnSpc>
                <a:spcPct val="115000"/>
              </a:lnSpc>
              <a:spcBef>
                <a:spcPts val="0"/>
              </a:spcBef>
              <a:spcAft>
                <a:spcPts val="0"/>
              </a:spcAft>
              <a:buSzPts val="1000"/>
              <a:buNone/>
              <a:defRPr sz="1000"/>
            </a:lvl5pPr>
            <a:lvl6pPr lvl="5">
              <a:lnSpc>
                <a:spcPct val="115000"/>
              </a:lnSpc>
              <a:spcBef>
                <a:spcPts val="0"/>
              </a:spcBef>
              <a:spcAft>
                <a:spcPts val="0"/>
              </a:spcAft>
              <a:buSzPts val="1000"/>
              <a:buFont typeface="Roboto Mono"/>
              <a:buNone/>
              <a:defRPr sz="1000">
                <a:latin typeface="Roboto Mono"/>
                <a:ea typeface="Roboto Mono"/>
                <a:cs typeface="Roboto Mono"/>
                <a:sym typeface="Roboto Mono"/>
              </a:defRPr>
            </a:lvl6pPr>
            <a:lvl7pPr lvl="6">
              <a:lnSpc>
                <a:spcPct val="115000"/>
              </a:lnSpc>
              <a:spcBef>
                <a:spcPts val="0"/>
              </a:spcBef>
              <a:spcAft>
                <a:spcPts val="0"/>
              </a:spcAft>
              <a:buSzPts val="1000"/>
              <a:buFont typeface="Roboto Mono"/>
              <a:buNone/>
              <a:defRPr sz="1000">
                <a:latin typeface="Roboto Mono"/>
                <a:ea typeface="Roboto Mono"/>
                <a:cs typeface="Roboto Mono"/>
                <a:sym typeface="Roboto Mono"/>
              </a:defRPr>
            </a:lvl7pPr>
            <a:lvl8pPr lvl="7">
              <a:lnSpc>
                <a:spcPct val="115000"/>
              </a:lnSpc>
              <a:spcBef>
                <a:spcPts val="0"/>
              </a:spcBef>
              <a:spcAft>
                <a:spcPts val="0"/>
              </a:spcAft>
              <a:buSzPts val="1000"/>
              <a:buFont typeface="Roboto Mono"/>
              <a:buNone/>
              <a:defRPr sz="1000">
                <a:latin typeface="Roboto Mono"/>
                <a:ea typeface="Roboto Mono"/>
                <a:cs typeface="Roboto Mono"/>
                <a:sym typeface="Roboto Mono"/>
              </a:defRPr>
            </a:lvl8pPr>
            <a:lvl9pPr lvl="8">
              <a:lnSpc>
                <a:spcPct val="115000"/>
              </a:lnSpc>
              <a:spcBef>
                <a:spcPts val="0"/>
              </a:spcBef>
              <a:spcAft>
                <a:spcPts val="0"/>
              </a:spcAft>
              <a:buSzPts val="1000"/>
              <a:buFont typeface="Roboto Mono"/>
              <a:buNone/>
              <a:defRPr sz="1000">
                <a:latin typeface="Roboto Mono"/>
                <a:ea typeface="Roboto Mono"/>
                <a:cs typeface="Roboto Mono"/>
                <a:sym typeface="Roboto Mono"/>
              </a:defRPr>
            </a:lvl9pPr>
          </a:lstStyle>
          <a:p>
            <a:endParaRPr/>
          </a:p>
        </p:txBody>
      </p:sp>
      <p:sp>
        <p:nvSpPr>
          <p:cNvPr id="3218" name="Google Shape;3218;p412"/>
          <p:cNvSpPr txBox="1">
            <a:spLocks noGrp="1"/>
          </p:cNvSpPr>
          <p:nvPr>
            <p:ph type="subTitle" idx="2"/>
          </p:nvPr>
        </p:nvSpPr>
        <p:spPr>
          <a:xfrm>
            <a:off x="6911600" y="520000"/>
            <a:ext cx="2137200" cy="10224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Font typeface="Roboto Mono"/>
              <a:buNone/>
              <a:defRPr sz="1000">
                <a:latin typeface="Roboto Mono"/>
                <a:ea typeface="Roboto Mono"/>
                <a:cs typeface="Roboto Mono"/>
                <a:sym typeface="Roboto Mono"/>
              </a:defRPr>
            </a:lvl2pPr>
            <a:lvl3pPr lvl="2">
              <a:lnSpc>
                <a:spcPct val="115000"/>
              </a:lnSpc>
              <a:spcBef>
                <a:spcPts val="0"/>
              </a:spcBef>
              <a:spcAft>
                <a:spcPts val="0"/>
              </a:spcAft>
              <a:buSzPts val="1000"/>
              <a:buFont typeface="Roboto Mono"/>
              <a:buNone/>
              <a:defRPr sz="1000">
                <a:latin typeface="Roboto Mono"/>
                <a:ea typeface="Roboto Mono"/>
                <a:cs typeface="Roboto Mono"/>
                <a:sym typeface="Roboto Mono"/>
              </a:defRPr>
            </a:lvl3pPr>
            <a:lvl4pPr lvl="3">
              <a:lnSpc>
                <a:spcPct val="115000"/>
              </a:lnSpc>
              <a:spcBef>
                <a:spcPts val="0"/>
              </a:spcBef>
              <a:spcAft>
                <a:spcPts val="0"/>
              </a:spcAft>
              <a:buSzPts val="1000"/>
              <a:buFont typeface="Roboto Mono"/>
              <a:buNone/>
              <a:defRPr>
                <a:latin typeface="Roboto Mono"/>
                <a:ea typeface="Roboto Mono"/>
                <a:cs typeface="Roboto Mono"/>
                <a:sym typeface="Roboto Mono"/>
              </a:defRPr>
            </a:lvl4pPr>
            <a:lvl5pPr lvl="4">
              <a:lnSpc>
                <a:spcPct val="115000"/>
              </a:lnSpc>
              <a:spcBef>
                <a:spcPts val="0"/>
              </a:spcBef>
              <a:spcAft>
                <a:spcPts val="0"/>
              </a:spcAft>
              <a:buSzPts val="1000"/>
              <a:buNone/>
              <a:defRPr sz="1000"/>
            </a:lvl5pPr>
            <a:lvl6pPr lvl="5">
              <a:lnSpc>
                <a:spcPct val="115000"/>
              </a:lnSpc>
              <a:spcBef>
                <a:spcPts val="0"/>
              </a:spcBef>
              <a:spcAft>
                <a:spcPts val="0"/>
              </a:spcAft>
              <a:buSzPts val="1000"/>
              <a:buFont typeface="Roboto Mono"/>
              <a:buNone/>
              <a:defRPr sz="1000">
                <a:latin typeface="Roboto Mono"/>
                <a:ea typeface="Roboto Mono"/>
                <a:cs typeface="Roboto Mono"/>
                <a:sym typeface="Roboto Mono"/>
              </a:defRPr>
            </a:lvl6pPr>
            <a:lvl7pPr lvl="6">
              <a:lnSpc>
                <a:spcPct val="115000"/>
              </a:lnSpc>
              <a:spcBef>
                <a:spcPts val="0"/>
              </a:spcBef>
              <a:spcAft>
                <a:spcPts val="0"/>
              </a:spcAft>
              <a:buSzPts val="1000"/>
              <a:buFont typeface="Roboto Mono"/>
              <a:buNone/>
              <a:defRPr sz="1000">
                <a:latin typeface="Roboto Mono"/>
                <a:ea typeface="Roboto Mono"/>
                <a:cs typeface="Roboto Mono"/>
                <a:sym typeface="Roboto Mono"/>
              </a:defRPr>
            </a:lvl7pPr>
            <a:lvl8pPr lvl="7">
              <a:lnSpc>
                <a:spcPct val="115000"/>
              </a:lnSpc>
              <a:spcBef>
                <a:spcPts val="0"/>
              </a:spcBef>
              <a:spcAft>
                <a:spcPts val="0"/>
              </a:spcAft>
              <a:buSzPts val="1000"/>
              <a:buFont typeface="Roboto Mono"/>
              <a:buNone/>
              <a:defRPr sz="1000">
                <a:latin typeface="Roboto Mono"/>
                <a:ea typeface="Roboto Mono"/>
                <a:cs typeface="Roboto Mono"/>
                <a:sym typeface="Roboto Mono"/>
              </a:defRPr>
            </a:lvl8pPr>
            <a:lvl9pPr lvl="8">
              <a:lnSpc>
                <a:spcPct val="115000"/>
              </a:lnSpc>
              <a:spcBef>
                <a:spcPts val="0"/>
              </a:spcBef>
              <a:spcAft>
                <a:spcPts val="0"/>
              </a:spcAft>
              <a:buSzPts val="1000"/>
              <a:buFont typeface="Roboto Mono"/>
              <a:buNone/>
              <a:defRPr sz="1000">
                <a:latin typeface="Roboto Mono"/>
                <a:ea typeface="Roboto Mono"/>
                <a:cs typeface="Roboto Mono"/>
                <a:sym typeface="Roboto Mono"/>
              </a:defRPr>
            </a:lvl9pPr>
          </a:lstStyle>
          <a:p>
            <a:endParaRPr/>
          </a:p>
        </p:txBody>
      </p:sp>
      <p:sp>
        <p:nvSpPr>
          <p:cNvPr id="3219" name="Google Shape;3219;p412"/>
          <p:cNvSpPr txBox="1">
            <a:spLocks noGrp="1"/>
          </p:cNvSpPr>
          <p:nvPr>
            <p:ph type="ctrTitle"/>
          </p:nvPr>
        </p:nvSpPr>
        <p:spPr>
          <a:xfrm>
            <a:off x="425725" y="520000"/>
            <a:ext cx="4374600" cy="778200"/>
          </a:xfrm>
          <a:prstGeom prst="rect">
            <a:avLst/>
          </a:prstGeom>
        </p:spPr>
        <p:txBody>
          <a:bodyPr spcFirstLastPara="1" wrap="square" lIns="0" tIns="0" rIns="227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220" name="Google Shape;3220;p412"/>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221" name="Google Shape;3221;p412"/>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pic>
        <p:nvPicPr>
          <p:cNvPr id="3222" name="Google Shape;3222;p412"/>
          <p:cNvPicPr preferRelativeResize="0"/>
          <p:nvPr/>
        </p:nvPicPr>
        <p:blipFill>
          <a:blip r:embed="rId2">
            <a:alphaModFix/>
          </a:blip>
          <a:stretch>
            <a:fillRect/>
          </a:stretch>
        </p:blipFill>
        <p:spPr>
          <a:xfrm>
            <a:off x="8742650" y="4920396"/>
            <a:ext cx="344729" cy="221788"/>
          </a:xfrm>
          <a:prstGeom prst="rect">
            <a:avLst/>
          </a:prstGeom>
          <a:noFill/>
          <a:ln>
            <a:noFill/>
          </a:ln>
        </p:spPr>
      </p:pic>
      <p:sp>
        <p:nvSpPr>
          <p:cNvPr id="3223" name="Google Shape;3223;p412"/>
          <p:cNvSpPr txBox="1">
            <a:spLocks noGrp="1"/>
          </p:cNvSpPr>
          <p:nvPr>
            <p:ph type="subTitle" idx="3"/>
          </p:nvPr>
        </p:nvSpPr>
        <p:spPr>
          <a:xfrm>
            <a:off x="425725" y="4868525"/>
            <a:ext cx="8195100" cy="328200"/>
          </a:xfrm>
          <a:prstGeom prst="rect">
            <a:avLst/>
          </a:prstGeom>
        </p:spPr>
        <p:txBody>
          <a:bodyPr spcFirstLastPara="1" wrap="square" lIns="0" tIns="0" rIns="227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matchingName="LO 2 w BG 1 4">
  <p:cSld name="TITLE_1_1_1_1_1_3_2_1_2">
    <p:bg>
      <p:bgPr>
        <a:solidFill>
          <a:schemeClr val="lt1"/>
        </a:solidFill>
        <a:effectLst/>
      </p:bgPr>
    </p:bg>
    <p:spTree>
      <p:nvGrpSpPr>
        <p:cNvPr id="1" name="Shape 3224"/>
        <p:cNvGrpSpPr/>
        <p:nvPr/>
      </p:nvGrpSpPr>
      <p:grpSpPr>
        <a:xfrm>
          <a:off x="0" y="0"/>
          <a:ext cx="0" cy="0"/>
          <a:chOff x="0" y="0"/>
          <a:chExt cx="0" cy="0"/>
        </a:xfrm>
      </p:grpSpPr>
      <p:sp>
        <p:nvSpPr>
          <p:cNvPr id="3225" name="Google Shape;3225;p413"/>
          <p:cNvSpPr/>
          <p:nvPr/>
        </p:nvSpPr>
        <p:spPr>
          <a:xfrm>
            <a:off x="0" y="-62"/>
            <a:ext cx="45141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13"/>
          <p:cNvSpPr txBox="1">
            <a:spLocks noGrp="1"/>
          </p:cNvSpPr>
          <p:nvPr>
            <p:ph type="ctrTitle"/>
          </p:nvPr>
        </p:nvSpPr>
        <p:spPr>
          <a:xfrm>
            <a:off x="425719" y="674800"/>
            <a:ext cx="3260400" cy="10278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SzPts val="2400"/>
              <a:buNone/>
              <a:defRPr b="0"/>
            </a:lvl1pPr>
            <a:lvl2pPr lvl="1">
              <a:lnSpc>
                <a:spcPct val="100000"/>
              </a:lnSpc>
              <a:spcBef>
                <a:spcPts val="0"/>
              </a:spcBef>
              <a:spcAft>
                <a:spcPts val="0"/>
              </a:spcAft>
              <a:buClr>
                <a:schemeClr val="accent1"/>
              </a:buClr>
              <a:buSzPts val="2400"/>
              <a:buNone/>
              <a:defRPr sz="2400">
                <a:solidFill>
                  <a:schemeClr val="accent1"/>
                </a:solidFill>
              </a:defRPr>
            </a:lvl2pPr>
            <a:lvl3pPr lvl="2">
              <a:lnSpc>
                <a:spcPct val="100000"/>
              </a:lnSpc>
              <a:spcBef>
                <a:spcPts val="0"/>
              </a:spcBef>
              <a:spcAft>
                <a:spcPts val="0"/>
              </a:spcAft>
              <a:buClr>
                <a:schemeClr val="accent1"/>
              </a:buClr>
              <a:buSzPts val="2400"/>
              <a:buNone/>
              <a:defRPr sz="2400">
                <a:solidFill>
                  <a:schemeClr val="accent1"/>
                </a:solidFill>
              </a:defRPr>
            </a:lvl3pPr>
            <a:lvl4pPr lvl="3">
              <a:lnSpc>
                <a:spcPct val="100000"/>
              </a:lnSpc>
              <a:spcBef>
                <a:spcPts val="0"/>
              </a:spcBef>
              <a:spcAft>
                <a:spcPts val="0"/>
              </a:spcAft>
              <a:buClr>
                <a:schemeClr val="accent1"/>
              </a:buClr>
              <a:buSzPts val="2400"/>
              <a:buNone/>
              <a:defRPr sz="2400">
                <a:solidFill>
                  <a:schemeClr val="accent1"/>
                </a:solidFill>
              </a:defRPr>
            </a:lvl4pPr>
            <a:lvl5pPr lvl="4">
              <a:lnSpc>
                <a:spcPct val="100000"/>
              </a:lnSpc>
              <a:spcBef>
                <a:spcPts val="0"/>
              </a:spcBef>
              <a:spcAft>
                <a:spcPts val="0"/>
              </a:spcAft>
              <a:buClr>
                <a:schemeClr val="accent1"/>
              </a:buClr>
              <a:buSzPts val="2400"/>
              <a:buNone/>
              <a:defRPr sz="2400">
                <a:solidFill>
                  <a:schemeClr val="accent1"/>
                </a:solidFill>
              </a:defRPr>
            </a:lvl5pPr>
            <a:lvl6pPr lvl="5">
              <a:lnSpc>
                <a:spcPct val="100000"/>
              </a:lnSpc>
              <a:spcBef>
                <a:spcPts val="0"/>
              </a:spcBef>
              <a:spcAft>
                <a:spcPts val="0"/>
              </a:spcAft>
              <a:buClr>
                <a:schemeClr val="accent1"/>
              </a:buClr>
              <a:buSzPts val="2400"/>
              <a:buNone/>
              <a:defRPr sz="2400">
                <a:solidFill>
                  <a:schemeClr val="accent1"/>
                </a:solidFill>
              </a:defRPr>
            </a:lvl6pPr>
            <a:lvl7pPr lvl="6">
              <a:lnSpc>
                <a:spcPct val="100000"/>
              </a:lnSpc>
              <a:spcBef>
                <a:spcPts val="0"/>
              </a:spcBef>
              <a:spcAft>
                <a:spcPts val="0"/>
              </a:spcAft>
              <a:buClr>
                <a:schemeClr val="accent1"/>
              </a:buClr>
              <a:buSzPts val="2400"/>
              <a:buNone/>
              <a:defRPr sz="2400">
                <a:solidFill>
                  <a:schemeClr val="accent1"/>
                </a:solidFill>
              </a:defRPr>
            </a:lvl7pPr>
            <a:lvl8pPr lvl="7">
              <a:lnSpc>
                <a:spcPct val="100000"/>
              </a:lnSpc>
              <a:spcBef>
                <a:spcPts val="0"/>
              </a:spcBef>
              <a:spcAft>
                <a:spcPts val="0"/>
              </a:spcAft>
              <a:buClr>
                <a:schemeClr val="accent1"/>
              </a:buClr>
              <a:buSzPts val="2400"/>
              <a:buNone/>
              <a:defRPr sz="2400">
                <a:solidFill>
                  <a:schemeClr val="accent1"/>
                </a:solidFill>
              </a:defRPr>
            </a:lvl8pPr>
            <a:lvl9pPr lvl="8">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3227" name="Google Shape;3227;p413"/>
          <p:cNvSpPr txBox="1">
            <a:spLocks noGrp="1"/>
          </p:cNvSpPr>
          <p:nvPr>
            <p:ph type="subTitle" idx="1"/>
          </p:nvPr>
        </p:nvSpPr>
        <p:spPr>
          <a:xfrm>
            <a:off x="425719" y="1805750"/>
            <a:ext cx="2134800" cy="27051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pic>
        <p:nvPicPr>
          <p:cNvPr id="3228" name="Google Shape;3228;p413"/>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3229" name="Google Shape;3229;p413"/>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230" name="Google Shape;3230;p413"/>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LO 3 1">
  <p:cSld name="TITLE_1_1_1_1_1_3_2_1_1_1_1_1">
    <p:bg>
      <p:bgPr>
        <a:solidFill>
          <a:schemeClr val="lt2"/>
        </a:solidFill>
        <a:effectLst/>
      </p:bgPr>
    </p:bg>
    <p:spTree>
      <p:nvGrpSpPr>
        <p:cNvPr id="1" name="Shape 3231"/>
        <p:cNvGrpSpPr/>
        <p:nvPr/>
      </p:nvGrpSpPr>
      <p:grpSpPr>
        <a:xfrm>
          <a:off x="0" y="0"/>
          <a:ext cx="0" cy="0"/>
          <a:chOff x="0" y="0"/>
          <a:chExt cx="0" cy="0"/>
        </a:xfrm>
      </p:grpSpPr>
      <p:sp>
        <p:nvSpPr>
          <p:cNvPr id="3232" name="Google Shape;3232;p414"/>
          <p:cNvSpPr txBox="1">
            <a:spLocks noGrp="1"/>
          </p:cNvSpPr>
          <p:nvPr>
            <p:ph type="subTitle" idx="1"/>
          </p:nvPr>
        </p:nvSpPr>
        <p:spPr>
          <a:xfrm>
            <a:off x="425725" y="2041050"/>
            <a:ext cx="2134800" cy="23679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3233" name="Google Shape;3233;p414"/>
          <p:cNvSpPr txBox="1">
            <a:spLocks noGrp="1"/>
          </p:cNvSpPr>
          <p:nvPr>
            <p:ph type="subTitle" idx="2"/>
          </p:nvPr>
        </p:nvSpPr>
        <p:spPr>
          <a:xfrm>
            <a:off x="3195550" y="2041050"/>
            <a:ext cx="2152800" cy="23679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3234" name="Google Shape;3234;p414"/>
          <p:cNvSpPr txBox="1">
            <a:spLocks noGrp="1"/>
          </p:cNvSpPr>
          <p:nvPr>
            <p:ph type="subTitle" idx="3"/>
          </p:nvPr>
        </p:nvSpPr>
        <p:spPr>
          <a:xfrm>
            <a:off x="5983375" y="2041050"/>
            <a:ext cx="2167800" cy="23679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pic>
        <p:nvPicPr>
          <p:cNvPr id="3235" name="Google Shape;3235;p414"/>
          <p:cNvPicPr preferRelativeResize="0"/>
          <p:nvPr/>
        </p:nvPicPr>
        <p:blipFill>
          <a:blip r:embed="rId2">
            <a:alphaModFix/>
          </a:blip>
          <a:stretch>
            <a:fillRect/>
          </a:stretch>
        </p:blipFill>
        <p:spPr>
          <a:xfrm>
            <a:off x="8742650" y="4920396"/>
            <a:ext cx="344729" cy="221788"/>
          </a:xfrm>
          <a:prstGeom prst="rect">
            <a:avLst/>
          </a:prstGeom>
          <a:noFill/>
          <a:ln>
            <a:noFill/>
          </a:ln>
        </p:spPr>
      </p:pic>
      <p:sp>
        <p:nvSpPr>
          <p:cNvPr id="3236" name="Google Shape;3236;p414"/>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237" name="Google Shape;3237;p414"/>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238" name="Google Shape;3238;p414"/>
          <p:cNvSpPr txBox="1">
            <a:spLocks noGrp="1"/>
          </p:cNvSpPr>
          <p:nvPr>
            <p:ph type="ctrTitle"/>
          </p:nvPr>
        </p:nvSpPr>
        <p:spPr>
          <a:xfrm>
            <a:off x="425725" y="520000"/>
            <a:ext cx="3684900" cy="778200"/>
          </a:xfrm>
          <a:prstGeom prst="rect">
            <a:avLst/>
          </a:prstGeom>
        </p:spPr>
        <p:txBody>
          <a:bodyPr spcFirstLastPara="1" wrap="square" lIns="0" tIns="0" rIns="227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239" name="Google Shape;3239;p414"/>
          <p:cNvSpPr txBox="1"/>
          <p:nvPr/>
        </p:nvSpPr>
        <p:spPr>
          <a:xfrm>
            <a:off x="6326425" y="114304"/>
            <a:ext cx="2865600" cy="124800"/>
          </a:xfrm>
          <a:prstGeom prst="rect">
            <a:avLst/>
          </a:prstGeom>
          <a:noFill/>
          <a:ln>
            <a:noFill/>
          </a:ln>
        </p:spPr>
        <p:txBody>
          <a:bodyPr spcFirstLastPara="1" wrap="square" lIns="45525" tIns="45525" rIns="45525" bIns="45525" anchor="ctr" anchorCtr="0">
            <a:noAutofit/>
          </a:bodyPr>
          <a:lstStyle/>
          <a:p>
            <a:pPr marL="0" lvl="0" indent="0" algn="r" rtl="0">
              <a:spcBef>
                <a:spcPts val="0"/>
              </a:spcBef>
              <a:spcAft>
                <a:spcPts val="0"/>
              </a:spcAft>
              <a:buNone/>
            </a:pPr>
            <a:r>
              <a:rPr lang="en" sz="800">
                <a:solidFill>
                  <a:srgbClr val="1D1C1D"/>
                </a:solidFill>
                <a:highlight>
                  <a:srgbClr val="FFFFFF"/>
                </a:highlight>
                <a:latin typeface="Roboto Mono"/>
                <a:ea typeface="Roboto Mono"/>
                <a:cs typeface="Roboto Mono"/>
                <a:sym typeface="Roboto Mono"/>
              </a:rPr>
              <a:t>Confidential - Do Not Share or Forward </a:t>
            </a:r>
            <a:r>
              <a:rPr lang="en" sz="800">
                <a:solidFill>
                  <a:schemeClr val="lt1"/>
                </a:solidFill>
                <a:highlight>
                  <a:srgbClr val="FFFFFF"/>
                </a:highlight>
                <a:latin typeface="Roboto Mono"/>
                <a:ea typeface="Roboto Mono"/>
                <a:cs typeface="Roboto Mono"/>
                <a:sym typeface="Roboto Mono"/>
              </a:rPr>
              <a:t>.</a:t>
            </a:r>
            <a:endParaRPr sz="700">
              <a:solidFill>
                <a:schemeClr val="lt1"/>
              </a:solidFill>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Blank 2 2 2">
  <p:cSld name="BLANK_2_2_2">
    <p:bg>
      <p:bgPr>
        <a:solidFill>
          <a:srgbClr val="1DD091"/>
        </a:solidFill>
        <a:effectLst/>
      </p:bgPr>
    </p:bg>
    <p:spTree>
      <p:nvGrpSpPr>
        <p:cNvPr id="1" name="Shape 3240"/>
        <p:cNvGrpSpPr/>
        <p:nvPr/>
      </p:nvGrpSpPr>
      <p:grpSpPr>
        <a:xfrm>
          <a:off x="0" y="0"/>
          <a:ext cx="0" cy="0"/>
          <a:chOff x="0" y="0"/>
          <a:chExt cx="0" cy="0"/>
        </a:xfrm>
      </p:grpSpPr>
      <p:sp>
        <p:nvSpPr>
          <p:cNvPr id="3241" name="Google Shape;3241;p415"/>
          <p:cNvSpPr txBox="1"/>
          <p:nvPr/>
        </p:nvSpPr>
        <p:spPr>
          <a:xfrm>
            <a:off x="8472450" y="4866575"/>
            <a:ext cx="548700" cy="224700"/>
          </a:xfrm>
          <a:prstGeom prst="rect">
            <a:avLst/>
          </a:prstGeom>
          <a:noFill/>
          <a:ln>
            <a:noFill/>
          </a:ln>
        </p:spPr>
        <p:txBody>
          <a:bodyPr spcFirstLastPara="1" wrap="square" lIns="68875" tIns="68875" rIns="68875" bIns="68875" anchor="ctr" anchorCtr="0">
            <a:noAutofit/>
          </a:bodyPr>
          <a:lstStyle/>
          <a:p>
            <a:pPr marL="0" lvl="0" indent="0" algn="r" rtl="0">
              <a:spcBef>
                <a:spcPts val="0"/>
              </a:spcBef>
              <a:spcAft>
                <a:spcPts val="0"/>
              </a:spcAft>
              <a:buNone/>
            </a:pPr>
            <a:fld id="{00000000-1234-1234-1234-123412341234}" type="slidenum">
              <a:rPr lang="en" sz="700">
                <a:latin typeface="Roboto Mono"/>
                <a:ea typeface="Roboto Mono"/>
                <a:cs typeface="Roboto Mono"/>
                <a:sym typeface="Roboto Mono"/>
              </a:rPr>
              <a:t>‹#›</a:t>
            </a:fld>
            <a:endParaRPr sz="700">
              <a:latin typeface="Roboto Mono"/>
              <a:ea typeface="Roboto Mono"/>
              <a:cs typeface="Roboto Mono"/>
              <a:sym typeface="Roboto Mono"/>
            </a:endParaRPr>
          </a:p>
        </p:txBody>
      </p:sp>
      <p:pic>
        <p:nvPicPr>
          <p:cNvPr id="3242" name="Google Shape;3242;p415"/>
          <p:cNvPicPr preferRelativeResize="0"/>
          <p:nvPr/>
        </p:nvPicPr>
        <p:blipFill>
          <a:blip r:embed="rId2">
            <a:alphaModFix/>
          </a:blip>
          <a:stretch>
            <a:fillRect/>
          </a:stretch>
        </p:blipFill>
        <p:spPr>
          <a:xfrm>
            <a:off x="8435900" y="4866721"/>
            <a:ext cx="344729" cy="221787"/>
          </a:xfrm>
          <a:prstGeom prst="rect">
            <a:avLst/>
          </a:prstGeom>
          <a:noFill/>
          <a:ln>
            <a:noFill/>
          </a:ln>
        </p:spPr>
      </p:pic>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matchingName="Normal 1 1">
  <p:cSld name="TITLE_6">
    <p:bg>
      <p:bgPr>
        <a:solidFill>
          <a:srgbClr val="FAF1EC"/>
        </a:solidFill>
        <a:effectLst/>
      </p:bgPr>
    </p:bg>
    <p:spTree>
      <p:nvGrpSpPr>
        <p:cNvPr id="1" name="Shape 3243"/>
        <p:cNvGrpSpPr/>
        <p:nvPr/>
      </p:nvGrpSpPr>
      <p:grpSpPr>
        <a:xfrm>
          <a:off x="0" y="0"/>
          <a:ext cx="0" cy="0"/>
          <a:chOff x="0" y="0"/>
          <a:chExt cx="0" cy="0"/>
        </a:xfrm>
      </p:grpSpPr>
      <p:sp>
        <p:nvSpPr>
          <p:cNvPr id="3244" name="Google Shape;3244;p416"/>
          <p:cNvSpPr txBox="1">
            <a:spLocks noGrp="1"/>
          </p:cNvSpPr>
          <p:nvPr>
            <p:ph type="sldNum" idx="12"/>
          </p:nvPr>
        </p:nvSpPr>
        <p:spPr>
          <a:xfrm>
            <a:off x="1175700" y="117813"/>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245" name="Google Shape;3245;p416"/>
          <p:cNvSpPr txBox="1"/>
          <p:nvPr/>
        </p:nvSpPr>
        <p:spPr>
          <a:xfrm>
            <a:off x="411944" y="125088"/>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pic>
        <p:nvPicPr>
          <p:cNvPr id="3246" name="Google Shape;3246;p416"/>
          <p:cNvPicPr preferRelativeResize="0"/>
          <p:nvPr/>
        </p:nvPicPr>
        <p:blipFill>
          <a:blip r:embed="rId2">
            <a:alphaModFix/>
          </a:blip>
          <a:stretch>
            <a:fillRect/>
          </a:stretch>
        </p:blipFill>
        <p:spPr>
          <a:xfrm>
            <a:off x="8742650" y="4920396"/>
            <a:ext cx="340194" cy="218869"/>
          </a:xfrm>
          <a:prstGeom prst="rect">
            <a:avLst/>
          </a:prstGeom>
          <a:noFill/>
          <a:ln>
            <a:noFill/>
          </a:ln>
        </p:spPr>
      </p:pic>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matchingName="LO 6 C 3">
  <p:cSld name="TITLE_1_1_1_2_1_1_1_1_1_1_6_1_3">
    <p:bg>
      <p:bgPr>
        <a:solidFill>
          <a:schemeClr val="lt2"/>
        </a:solidFill>
        <a:effectLst/>
      </p:bgPr>
    </p:bg>
    <p:spTree>
      <p:nvGrpSpPr>
        <p:cNvPr id="1" name="Shape 3247"/>
        <p:cNvGrpSpPr/>
        <p:nvPr/>
      </p:nvGrpSpPr>
      <p:grpSpPr>
        <a:xfrm>
          <a:off x="0" y="0"/>
          <a:ext cx="0" cy="0"/>
          <a:chOff x="0" y="0"/>
          <a:chExt cx="0" cy="0"/>
        </a:xfrm>
      </p:grpSpPr>
      <p:sp>
        <p:nvSpPr>
          <p:cNvPr id="3248" name="Google Shape;3248;p417"/>
          <p:cNvSpPr txBox="1">
            <a:spLocks noGrp="1"/>
          </p:cNvSpPr>
          <p:nvPr>
            <p:ph type="subTitle" idx="1"/>
          </p:nvPr>
        </p:nvSpPr>
        <p:spPr>
          <a:xfrm>
            <a:off x="4633650" y="520000"/>
            <a:ext cx="2126700" cy="10224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Font typeface="Roboto Mono"/>
              <a:buNone/>
              <a:defRPr sz="1000">
                <a:latin typeface="Roboto Mono"/>
                <a:ea typeface="Roboto Mono"/>
                <a:cs typeface="Roboto Mono"/>
                <a:sym typeface="Roboto Mono"/>
              </a:defRPr>
            </a:lvl2pPr>
            <a:lvl3pPr lvl="2">
              <a:lnSpc>
                <a:spcPct val="115000"/>
              </a:lnSpc>
              <a:spcBef>
                <a:spcPts val="0"/>
              </a:spcBef>
              <a:spcAft>
                <a:spcPts val="0"/>
              </a:spcAft>
              <a:buSzPts val="1000"/>
              <a:buFont typeface="Roboto Mono"/>
              <a:buNone/>
              <a:defRPr sz="1000">
                <a:latin typeface="Roboto Mono"/>
                <a:ea typeface="Roboto Mono"/>
                <a:cs typeface="Roboto Mono"/>
                <a:sym typeface="Roboto Mono"/>
              </a:defRPr>
            </a:lvl3pPr>
            <a:lvl4pPr lvl="3">
              <a:lnSpc>
                <a:spcPct val="115000"/>
              </a:lnSpc>
              <a:spcBef>
                <a:spcPts val="0"/>
              </a:spcBef>
              <a:spcAft>
                <a:spcPts val="0"/>
              </a:spcAft>
              <a:buSzPts val="1000"/>
              <a:buFont typeface="Roboto Mono"/>
              <a:buNone/>
              <a:defRPr>
                <a:latin typeface="Roboto Mono"/>
                <a:ea typeface="Roboto Mono"/>
                <a:cs typeface="Roboto Mono"/>
                <a:sym typeface="Roboto Mono"/>
              </a:defRPr>
            </a:lvl4pPr>
            <a:lvl5pPr lvl="4">
              <a:lnSpc>
                <a:spcPct val="115000"/>
              </a:lnSpc>
              <a:spcBef>
                <a:spcPts val="0"/>
              </a:spcBef>
              <a:spcAft>
                <a:spcPts val="0"/>
              </a:spcAft>
              <a:buSzPts val="1000"/>
              <a:buNone/>
              <a:defRPr sz="1000"/>
            </a:lvl5pPr>
            <a:lvl6pPr lvl="5">
              <a:lnSpc>
                <a:spcPct val="115000"/>
              </a:lnSpc>
              <a:spcBef>
                <a:spcPts val="0"/>
              </a:spcBef>
              <a:spcAft>
                <a:spcPts val="0"/>
              </a:spcAft>
              <a:buSzPts val="1000"/>
              <a:buFont typeface="Roboto Mono"/>
              <a:buNone/>
              <a:defRPr sz="1000">
                <a:latin typeface="Roboto Mono"/>
                <a:ea typeface="Roboto Mono"/>
                <a:cs typeface="Roboto Mono"/>
                <a:sym typeface="Roboto Mono"/>
              </a:defRPr>
            </a:lvl6pPr>
            <a:lvl7pPr lvl="6">
              <a:lnSpc>
                <a:spcPct val="115000"/>
              </a:lnSpc>
              <a:spcBef>
                <a:spcPts val="0"/>
              </a:spcBef>
              <a:spcAft>
                <a:spcPts val="0"/>
              </a:spcAft>
              <a:buSzPts val="1000"/>
              <a:buFont typeface="Roboto Mono"/>
              <a:buNone/>
              <a:defRPr sz="1000">
                <a:latin typeface="Roboto Mono"/>
                <a:ea typeface="Roboto Mono"/>
                <a:cs typeface="Roboto Mono"/>
                <a:sym typeface="Roboto Mono"/>
              </a:defRPr>
            </a:lvl7pPr>
            <a:lvl8pPr lvl="7">
              <a:lnSpc>
                <a:spcPct val="115000"/>
              </a:lnSpc>
              <a:spcBef>
                <a:spcPts val="0"/>
              </a:spcBef>
              <a:spcAft>
                <a:spcPts val="0"/>
              </a:spcAft>
              <a:buSzPts val="1000"/>
              <a:buFont typeface="Roboto Mono"/>
              <a:buNone/>
              <a:defRPr sz="1000">
                <a:latin typeface="Roboto Mono"/>
                <a:ea typeface="Roboto Mono"/>
                <a:cs typeface="Roboto Mono"/>
                <a:sym typeface="Roboto Mono"/>
              </a:defRPr>
            </a:lvl8pPr>
            <a:lvl9pPr lvl="8">
              <a:lnSpc>
                <a:spcPct val="115000"/>
              </a:lnSpc>
              <a:spcBef>
                <a:spcPts val="0"/>
              </a:spcBef>
              <a:spcAft>
                <a:spcPts val="0"/>
              </a:spcAft>
              <a:buSzPts val="1000"/>
              <a:buFont typeface="Roboto Mono"/>
              <a:buNone/>
              <a:defRPr sz="1000">
                <a:latin typeface="Roboto Mono"/>
                <a:ea typeface="Roboto Mono"/>
                <a:cs typeface="Roboto Mono"/>
                <a:sym typeface="Roboto Mono"/>
              </a:defRPr>
            </a:lvl9pPr>
          </a:lstStyle>
          <a:p>
            <a:endParaRPr/>
          </a:p>
        </p:txBody>
      </p:sp>
      <p:sp>
        <p:nvSpPr>
          <p:cNvPr id="3249" name="Google Shape;3249;p417"/>
          <p:cNvSpPr txBox="1">
            <a:spLocks noGrp="1"/>
          </p:cNvSpPr>
          <p:nvPr>
            <p:ph type="subTitle" idx="2"/>
          </p:nvPr>
        </p:nvSpPr>
        <p:spPr>
          <a:xfrm>
            <a:off x="6911600" y="520000"/>
            <a:ext cx="2137200" cy="10224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Font typeface="Roboto Mono"/>
              <a:buNone/>
              <a:defRPr sz="1000">
                <a:latin typeface="Roboto Mono"/>
                <a:ea typeface="Roboto Mono"/>
                <a:cs typeface="Roboto Mono"/>
                <a:sym typeface="Roboto Mono"/>
              </a:defRPr>
            </a:lvl2pPr>
            <a:lvl3pPr lvl="2">
              <a:lnSpc>
                <a:spcPct val="115000"/>
              </a:lnSpc>
              <a:spcBef>
                <a:spcPts val="0"/>
              </a:spcBef>
              <a:spcAft>
                <a:spcPts val="0"/>
              </a:spcAft>
              <a:buSzPts val="1000"/>
              <a:buFont typeface="Roboto Mono"/>
              <a:buNone/>
              <a:defRPr sz="1000">
                <a:latin typeface="Roboto Mono"/>
                <a:ea typeface="Roboto Mono"/>
                <a:cs typeface="Roboto Mono"/>
                <a:sym typeface="Roboto Mono"/>
              </a:defRPr>
            </a:lvl3pPr>
            <a:lvl4pPr lvl="3">
              <a:lnSpc>
                <a:spcPct val="115000"/>
              </a:lnSpc>
              <a:spcBef>
                <a:spcPts val="0"/>
              </a:spcBef>
              <a:spcAft>
                <a:spcPts val="0"/>
              </a:spcAft>
              <a:buSzPts val="1000"/>
              <a:buFont typeface="Roboto Mono"/>
              <a:buNone/>
              <a:defRPr>
                <a:latin typeface="Roboto Mono"/>
                <a:ea typeface="Roboto Mono"/>
                <a:cs typeface="Roboto Mono"/>
                <a:sym typeface="Roboto Mono"/>
              </a:defRPr>
            </a:lvl4pPr>
            <a:lvl5pPr lvl="4">
              <a:lnSpc>
                <a:spcPct val="115000"/>
              </a:lnSpc>
              <a:spcBef>
                <a:spcPts val="0"/>
              </a:spcBef>
              <a:spcAft>
                <a:spcPts val="0"/>
              </a:spcAft>
              <a:buSzPts val="1000"/>
              <a:buNone/>
              <a:defRPr sz="1000"/>
            </a:lvl5pPr>
            <a:lvl6pPr lvl="5">
              <a:lnSpc>
                <a:spcPct val="115000"/>
              </a:lnSpc>
              <a:spcBef>
                <a:spcPts val="0"/>
              </a:spcBef>
              <a:spcAft>
                <a:spcPts val="0"/>
              </a:spcAft>
              <a:buSzPts val="1000"/>
              <a:buFont typeface="Roboto Mono"/>
              <a:buNone/>
              <a:defRPr sz="1000">
                <a:latin typeface="Roboto Mono"/>
                <a:ea typeface="Roboto Mono"/>
                <a:cs typeface="Roboto Mono"/>
                <a:sym typeface="Roboto Mono"/>
              </a:defRPr>
            </a:lvl6pPr>
            <a:lvl7pPr lvl="6">
              <a:lnSpc>
                <a:spcPct val="115000"/>
              </a:lnSpc>
              <a:spcBef>
                <a:spcPts val="0"/>
              </a:spcBef>
              <a:spcAft>
                <a:spcPts val="0"/>
              </a:spcAft>
              <a:buSzPts val="1000"/>
              <a:buFont typeface="Roboto Mono"/>
              <a:buNone/>
              <a:defRPr sz="1000">
                <a:latin typeface="Roboto Mono"/>
                <a:ea typeface="Roboto Mono"/>
                <a:cs typeface="Roboto Mono"/>
                <a:sym typeface="Roboto Mono"/>
              </a:defRPr>
            </a:lvl7pPr>
            <a:lvl8pPr lvl="7">
              <a:lnSpc>
                <a:spcPct val="115000"/>
              </a:lnSpc>
              <a:spcBef>
                <a:spcPts val="0"/>
              </a:spcBef>
              <a:spcAft>
                <a:spcPts val="0"/>
              </a:spcAft>
              <a:buSzPts val="1000"/>
              <a:buFont typeface="Roboto Mono"/>
              <a:buNone/>
              <a:defRPr sz="1000">
                <a:latin typeface="Roboto Mono"/>
                <a:ea typeface="Roboto Mono"/>
                <a:cs typeface="Roboto Mono"/>
                <a:sym typeface="Roboto Mono"/>
              </a:defRPr>
            </a:lvl8pPr>
            <a:lvl9pPr lvl="8">
              <a:lnSpc>
                <a:spcPct val="115000"/>
              </a:lnSpc>
              <a:spcBef>
                <a:spcPts val="0"/>
              </a:spcBef>
              <a:spcAft>
                <a:spcPts val="0"/>
              </a:spcAft>
              <a:buSzPts val="1000"/>
              <a:buFont typeface="Roboto Mono"/>
              <a:buNone/>
              <a:defRPr sz="1000">
                <a:latin typeface="Roboto Mono"/>
                <a:ea typeface="Roboto Mono"/>
                <a:cs typeface="Roboto Mono"/>
                <a:sym typeface="Roboto Mono"/>
              </a:defRPr>
            </a:lvl9pPr>
          </a:lstStyle>
          <a:p>
            <a:endParaRPr/>
          </a:p>
        </p:txBody>
      </p:sp>
      <p:sp>
        <p:nvSpPr>
          <p:cNvPr id="3250" name="Google Shape;3250;p417"/>
          <p:cNvSpPr txBox="1">
            <a:spLocks noGrp="1"/>
          </p:cNvSpPr>
          <p:nvPr>
            <p:ph type="ctrTitle"/>
          </p:nvPr>
        </p:nvSpPr>
        <p:spPr>
          <a:xfrm>
            <a:off x="425725" y="520000"/>
            <a:ext cx="4374600" cy="778200"/>
          </a:xfrm>
          <a:prstGeom prst="rect">
            <a:avLst/>
          </a:prstGeom>
        </p:spPr>
        <p:txBody>
          <a:bodyPr spcFirstLastPara="1" wrap="square" lIns="0" tIns="0" rIns="227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251" name="Google Shape;3251;p417"/>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252" name="Google Shape;3252;p417"/>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pic>
        <p:nvPicPr>
          <p:cNvPr id="3253" name="Google Shape;3253;p417"/>
          <p:cNvPicPr preferRelativeResize="0"/>
          <p:nvPr/>
        </p:nvPicPr>
        <p:blipFill>
          <a:blip r:embed="rId2">
            <a:alphaModFix/>
          </a:blip>
          <a:stretch>
            <a:fillRect/>
          </a:stretch>
        </p:blipFill>
        <p:spPr>
          <a:xfrm>
            <a:off x="8742650" y="4920396"/>
            <a:ext cx="344729" cy="221788"/>
          </a:xfrm>
          <a:prstGeom prst="rect">
            <a:avLst/>
          </a:prstGeom>
          <a:noFill/>
          <a:ln>
            <a:noFill/>
          </a:ln>
        </p:spPr>
      </p:pic>
      <p:sp>
        <p:nvSpPr>
          <p:cNvPr id="3254" name="Google Shape;3254;p417"/>
          <p:cNvSpPr txBox="1">
            <a:spLocks noGrp="1"/>
          </p:cNvSpPr>
          <p:nvPr>
            <p:ph type="subTitle" idx="3"/>
          </p:nvPr>
        </p:nvSpPr>
        <p:spPr>
          <a:xfrm>
            <a:off x="425725" y="4868525"/>
            <a:ext cx="8195100" cy="328200"/>
          </a:xfrm>
          <a:prstGeom prst="rect">
            <a:avLst/>
          </a:prstGeom>
        </p:spPr>
        <p:txBody>
          <a:bodyPr spcFirstLastPara="1" wrap="square" lIns="0" tIns="0" rIns="227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Single bar 1 2">
  <p:cSld name="TITLE_1_1_1_2_2">
    <p:bg>
      <p:bgPr>
        <a:solidFill>
          <a:srgbClr val="FFFFFF"/>
        </a:solidFill>
        <a:effectLst/>
      </p:bgPr>
    </p:bg>
    <p:spTree>
      <p:nvGrpSpPr>
        <p:cNvPr id="1" name="Shape 3255"/>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p:cSld name="CUSTOM_19">
    <p:bg>
      <p:bgPr>
        <a:solidFill>
          <a:schemeClr val="accent1"/>
        </a:solidFill>
        <a:effectLst/>
      </p:bgPr>
    </p:bg>
    <p:spTree>
      <p:nvGrpSpPr>
        <p:cNvPr id="1" name="Shape 258"/>
        <p:cNvGrpSpPr/>
        <p:nvPr/>
      </p:nvGrpSpPr>
      <p:grpSpPr>
        <a:xfrm>
          <a:off x="0" y="0"/>
          <a:ext cx="0" cy="0"/>
          <a:chOff x="0" y="0"/>
          <a:chExt cx="0" cy="0"/>
        </a:xfrm>
      </p:grpSpPr>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Big tittle">
  <p:cSld name="TITLE_1_1_1_1_1_1_1_1_1">
    <p:bg>
      <p:bgPr>
        <a:solidFill>
          <a:schemeClr val="lt2"/>
        </a:solidFill>
        <a:effectLst/>
      </p:bgPr>
    </p:bg>
    <p:spTree>
      <p:nvGrpSpPr>
        <p:cNvPr id="1" name="Shape 3256"/>
        <p:cNvGrpSpPr/>
        <p:nvPr/>
      </p:nvGrpSpPr>
      <p:grpSpPr>
        <a:xfrm>
          <a:off x="0" y="0"/>
          <a:ext cx="0" cy="0"/>
          <a:chOff x="0" y="0"/>
          <a:chExt cx="0" cy="0"/>
        </a:xfrm>
      </p:grpSpPr>
      <p:sp>
        <p:nvSpPr>
          <p:cNvPr id="3257" name="Google Shape;3257;p419"/>
          <p:cNvSpPr txBox="1">
            <a:spLocks noGrp="1"/>
          </p:cNvSpPr>
          <p:nvPr>
            <p:ph type="ctrTitle"/>
          </p:nvPr>
        </p:nvSpPr>
        <p:spPr>
          <a:xfrm>
            <a:off x="425725" y="1417800"/>
            <a:ext cx="7248000" cy="3404100"/>
          </a:xfrm>
          <a:prstGeom prst="rect">
            <a:avLst/>
          </a:prstGeom>
        </p:spPr>
        <p:txBody>
          <a:bodyPr spcFirstLastPara="1" wrap="square" lIns="0" tIns="0" rIns="228600" bIns="0" anchor="b" anchorCtr="0">
            <a:noAutofit/>
          </a:bodyPr>
          <a:lstStyle>
            <a:lvl1pPr lvl="0">
              <a:lnSpc>
                <a:spcPct val="90000"/>
              </a:lnSpc>
              <a:spcBef>
                <a:spcPts val="0"/>
              </a:spcBef>
              <a:spcAft>
                <a:spcPts val="0"/>
              </a:spcAft>
              <a:buSzPts val="6000"/>
              <a:buNone/>
              <a:defRPr sz="6000"/>
            </a:lvl1pPr>
            <a:lvl2pPr lvl="1">
              <a:lnSpc>
                <a:spcPct val="90000"/>
              </a:lnSpc>
              <a:spcBef>
                <a:spcPts val="0"/>
              </a:spcBef>
              <a:spcAft>
                <a:spcPts val="0"/>
              </a:spcAft>
              <a:buSzPts val="6000"/>
              <a:buNone/>
              <a:defRPr sz="6000"/>
            </a:lvl2pPr>
            <a:lvl3pPr lvl="2">
              <a:lnSpc>
                <a:spcPct val="90000"/>
              </a:lnSpc>
              <a:spcBef>
                <a:spcPts val="0"/>
              </a:spcBef>
              <a:spcAft>
                <a:spcPts val="0"/>
              </a:spcAft>
              <a:buSzPts val="6000"/>
              <a:buNone/>
              <a:defRPr sz="6000"/>
            </a:lvl3pPr>
            <a:lvl4pPr lvl="3">
              <a:lnSpc>
                <a:spcPct val="90000"/>
              </a:lnSpc>
              <a:spcBef>
                <a:spcPts val="0"/>
              </a:spcBef>
              <a:spcAft>
                <a:spcPts val="0"/>
              </a:spcAft>
              <a:buSzPts val="6000"/>
              <a:buNone/>
              <a:defRPr sz="6000"/>
            </a:lvl4pPr>
            <a:lvl5pPr lvl="4">
              <a:lnSpc>
                <a:spcPct val="90000"/>
              </a:lnSpc>
              <a:spcBef>
                <a:spcPts val="0"/>
              </a:spcBef>
              <a:spcAft>
                <a:spcPts val="0"/>
              </a:spcAft>
              <a:buSzPts val="6000"/>
              <a:buNone/>
              <a:defRPr sz="6000"/>
            </a:lvl5pPr>
            <a:lvl6pPr lvl="5">
              <a:lnSpc>
                <a:spcPct val="90000"/>
              </a:lnSpc>
              <a:spcBef>
                <a:spcPts val="0"/>
              </a:spcBef>
              <a:spcAft>
                <a:spcPts val="0"/>
              </a:spcAft>
              <a:buSzPts val="6000"/>
              <a:buNone/>
              <a:defRPr sz="6000"/>
            </a:lvl6pPr>
            <a:lvl7pPr lvl="6">
              <a:lnSpc>
                <a:spcPct val="90000"/>
              </a:lnSpc>
              <a:spcBef>
                <a:spcPts val="0"/>
              </a:spcBef>
              <a:spcAft>
                <a:spcPts val="0"/>
              </a:spcAft>
              <a:buSzPts val="6000"/>
              <a:buNone/>
              <a:defRPr sz="6000"/>
            </a:lvl7pPr>
            <a:lvl8pPr lvl="7">
              <a:lnSpc>
                <a:spcPct val="90000"/>
              </a:lnSpc>
              <a:spcBef>
                <a:spcPts val="0"/>
              </a:spcBef>
              <a:spcAft>
                <a:spcPts val="0"/>
              </a:spcAft>
              <a:buSzPts val="6000"/>
              <a:buNone/>
              <a:defRPr sz="6000"/>
            </a:lvl8pPr>
            <a:lvl9pPr lvl="8">
              <a:lnSpc>
                <a:spcPct val="90000"/>
              </a:lnSpc>
              <a:spcBef>
                <a:spcPts val="0"/>
              </a:spcBef>
              <a:spcAft>
                <a:spcPts val="0"/>
              </a:spcAft>
              <a:buSzPts val="6000"/>
              <a:buNone/>
              <a:defRPr sz="6000"/>
            </a:lvl9pPr>
          </a:lstStyle>
          <a:p>
            <a:endParaRPr/>
          </a:p>
        </p:txBody>
      </p:sp>
      <p:pic>
        <p:nvPicPr>
          <p:cNvPr id="3258" name="Google Shape;3258;p419"/>
          <p:cNvPicPr preferRelativeResize="0"/>
          <p:nvPr/>
        </p:nvPicPr>
        <p:blipFill>
          <a:blip r:embed="rId2">
            <a:alphaModFix/>
          </a:blip>
          <a:stretch>
            <a:fillRect/>
          </a:stretch>
        </p:blipFill>
        <p:spPr>
          <a:xfrm>
            <a:off x="425725" y="371925"/>
            <a:ext cx="687805" cy="687781"/>
          </a:xfrm>
          <a:prstGeom prst="rect">
            <a:avLst/>
          </a:prstGeom>
          <a:noFill/>
          <a:ln>
            <a:noFill/>
          </a:ln>
        </p:spPr>
      </p:pic>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matchingName="4 columns">
  <p:cSld name="TITLE_1_1_1_2_1">
    <p:bg>
      <p:bgPr>
        <a:solidFill>
          <a:schemeClr val="lt1"/>
        </a:solidFill>
        <a:effectLst/>
      </p:bgPr>
    </p:bg>
    <p:spTree>
      <p:nvGrpSpPr>
        <p:cNvPr id="1" name="Shape 3259"/>
        <p:cNvGrpSpPr/>
        <p:nvPr/>
      </p:nvGrpSpPr>
      <p:grpSpPr>
        <a:xfrm>
          <a:off x="0" y="0"/>
          <a:ext cx="0" cy="0"/>
          <a:chOff x="0" y="0"/>
          <a:chExt cx="0" cy="0"/>
        </a:xfrm>
      </p:grpSpPr>
      <p:pic>
        <p:nvPicPr>
          <p:cNvPr id="3260" name="Google Shape;3260;p420"/>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261" name="Google Shape;3261;p420"/>
          <p:cNvSpPr txBox="1">
            <a:spLocks noGrp="1"/>
          </p:cNvSpPr>
          <p:nvPr>
            <p:ph type="ctrTitle"/>
          </p:nvPr>
        </p:nvSpPr>
        <p:spPr>
          <a:xfrm>
            <a:off x="425725" y="479050"/>
            <a:ext cx="8316900" cy="317700"/>
          </a:xfrm>
          <a:prstGeom prst="rect">
            <a:avLst/>
          </a:prstGeom>
        </p:spPr>
        <p:txBody>
          <a:bodyPr spcFirstLastPara="1" wrap="square" lIns="0" tIns="0" rIns="22860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62" name="Google Shape;3262;p420"/>
          <p:cNvSpPr txBox="1">
            <a:spLocks noGrp="1"/>
          </p:cNvSpPr>
          <p:nvPr>
            <p:ph type="subTitle" idx="1"/>
          </p:nvPr>
        </p:nvSpPr>
        <p:spPr>
          <a:xfrm>
            <a:off x="425725" y="971900"/>
            <a:ext cx="8316900" cy="3264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263" name="Google Shape;3263;p420"/>
          <p:cNvSpPr txBox="1">
            <a:spLocks noGrp="1"/>
          </p:cNvSpPr>
          <p:nvPr>
            <p:ph type="body" idx="2"/>
          </p:nvPr>
        </p:nvSpPr>
        <p:spPr>
          <a:xfrm>
            <a:off x="425725" y="2354700"/>
            <a:ext cx="1912800" cy="21747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3264" name="Google Shape;3264;p420"/>
          <p:cNvSpPr txBox="1">
            <a:spLocks noGrp="1"/>
          </p:cNvSpPr>
          <p:nvPr>
            <p:ph type="body" idx="3"/>
          </p:nvPr>
        </p:nvSpPr>
        <p:spPr>
          <a:xfrm>
            <a:off x="6829827" y="2354700"/>
            <a:ext cx="1912800" cy="21747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3265" name="Google Shape;3265;p420"/>
          <p:cNvSpPr txBox="1">
            <a:spLocks noGrp="1"/>
          </p:cNvSpPr>
          <p:nvPr>
            <p:ph type="body" idx="4"/>
          </p:nvPr>
        </p:nvSpPr>
        <p:spPr>
          <a:xfrm>
            <a:off x="2560417" y="2354700"/>
            <a:ext cx="1912800" cy="21747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3266" name="Google Shape;3266;p420"/>
          <p:cNvSpPr txBox="1">
            <a:spLocks noGrp="1"/>
          </p:cNvSpPr>
          <p:nvPr>
            <p:ph type="body" idx="5"/>
          </p:nvPr>
        </p:nvSpPr>
        <p:spPr>
          <a:xfrm>
            <a:off x="4695108" y="2354700"/>
            <a:ext cx="1912800" cy="21747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3267" name="Google Shape;3267;p420"/>
          <p:cNvSpPr txBox="1">
            <a:spLocks noGrp="1"/>
          </p:cNvSpPr>
          <p:nvPr>
            <p:ph type="subTitle" idx="6"/>
          </p:nvPr>
        </p:nvSpPr>
        <p:spPr>
          <a:xfrm>
            <a:off x="425725" y="1920450"/>
            <a:ext cx="19128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1pPr>
            <a:lvl2pPr lvl="1">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2pPr>
            <a:lvl3pPr lvl="2">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3pPr>
            <a:lvl4pPr lvl="3">
              <a:spcBef>
                <a:spcPts val="1600"/>
              </a:spcBef>
              <a:spcAft>
                <a:spcPts val="0"/>
              </a:spcAft>
              <a:buClr>
                <a:schemeClr val="dk1"/>
              </a:buClr>
              <a:buSzPts val="1000"/>
              <a:buFont typeface="Poppins Medium"/>
              <a:buNone/>
              <a:defRPr>
                <a:solidFill>
                  <a:schemeClr val="dk1"/>
                </a:solidFill>
                <a:latin typeface="Poppins Medium"/>
                <a:ea typeface="Poppins Medium"/>
                <a:cs typeface="Poppins Medium"/>
                <a:sym typeface="Poppins Medium"/>
              </a:defRPr>
            </a:lvl4pPr>
            <a:lvl5pPr lvl="4">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5pPr>
            <a:lvl6pPr lvl="5">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6pPr>
            <a:lvl7pPr lvl="6">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7pPr>
            <a:lvl8pPr lvl="7">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8pPr>
            <a:lvl9pPr lvl="8">
              <a:spcBef>
                <a:spcPts val="1600"/>
              </a:spcBef>
              <a:spcAft>
                <a:spcPts val="1600"/>
              </a:spcAft>
              <a:buClr>
                <a:schemeClr val="dk1"/>
              </a:buClr>
              <a:buSzPts val="1000"/>
              <a:buFont typeface="Poppins Medium"/>
              <a:buNone/>
              <a:defRPr sz="1000">
                <a:solidFill>
                  <a:schemeClr val="dk1"/>
                </a:solidFill>
                <a:latin typeface="Poppins Medium"/>
                <a:ea typeface="Poppins Medium"/>
                <a:cs typeface="Poppins Medium"/>
                <a:sym typeface="Poppins Medium"/>
              </a:defRPr>
            </a:lvl9pPr>
          </a:lstStyle>
          <a:p>
            <a:endParaRPr/>
          </a:p>
        </p:txBody>
      </p:sp>
      <p:sp>
        <p:nvSpPr>
          <p:cNvPr id="3268" name="Google Shape;3268;p420"/>
          <p:cNvSpPr txBox="1">
            <a:spLocks noGrp="1"/>
          </p:cNvSpPr>
          <p:nvPr>
            <p:ph type="subTitle" idx="7"/>
          </p:nvPr>
        </p:nvSpPr>
        <p:spPr>
          <a:xfrm>
            <a:off x="2560417" y="1920450"/>
            <a:ext cx="19128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1pPr>
            <a:lvl2pPr lvl="1">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2pPr>
            <a:lvl3pPr lvl="2">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3pPr>
            <a:lvl4pPr lvl="3">
              <a:spcBef>
                <a:spcPts val="1600"/>
              </a:spcBef>
              <a:spcAft>
                <a:spcPts val="0"/>
              </a:spcAft>
              <a:buClr>
                <a:schemeClr val="dk1"/>
              </a:buClr>
              <a:buSzPts val="1000"/>
              <a:buFont typeface="Poppins Medium"/>
              <a:buNone/>
              <a:defRPr>
                <a:solidFill>
                  <a:schemeClr val="dk1"/>
                </a:solidFill>
                <a:latin typeface="Poppins Medium"/>
                <a:ea typeface="Poppins Medium"/>
                <a:cs typeface="Poppins Medium"/>
                <a:sym typeface="Poppins Medium"/>
              </a:defRPr>
            </a:lvl4pPr>
            <a:lvl5pPr lvl="4">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5pPr>
            <a:lvl6pPr lvl="5">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6pPr>
            <a:lvl7pPr lvl="6">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7pPr>
            <a:lvl8pPr lvl="7">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8pPr>
            <a:lvl9pPr lvl="8">
              <a:spcBef>
                <a:spcPts val="1600"/>
              </a:spcBef>
              <a:spcAft>
                <a:spcPts val="1600"/>
              </a:spcAft>
              <a:buClr>
                <a:schemeClr val="dk1"/>
              </a:buClr>
              <a:buSzPts val="1000"/>
              <a:buFont typeface="Poppins Medium"/>
              <a:buNone/>
              <a:defRPr sz="1000">
                <a:solidFill>
                  <a:schemeClr val="dk1"/>
                </a:solidFill>
                <a:latin typeface="Poppins Medium"/>
                <a:ea typeface="Poppins Medium"/>
                <a:cs typeface="Poppins Medium"/>
                <a:sym typeface="Poppins Medium"/>
              </a:defRPr>
            </a:lvl9pPr>
          </a:lstStyle>
          <a:p>
            <a:endParaRPr/>
          </a:p>
        </p:txBody>
      </p:sp>
      <p:sp>
        <p:nvSpPr>
          <p:cNvPr id="3269" name="Google Shape;3269;p420"/>
          <p:cNvSpPr txBox="1">
            <a:spLocks noGrp="1"/>
          </p:cNvSpPr>
          <p:nvPr>
            <p:ph type="subTitle" idx="8"/>
          </p:nvPr>
        </p:nvSpPr>
        <p:spPr>
          <a:xfrm>
            <a:off x="4695108" y="1920450"/>
            <a:ext cx="19128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1pPr>
            <a:lvl2pPr lvl="1">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2pPr>
            <a:lvl3pPr lvl="2">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3pPr>
            <a:lvl4pPr lvl="3">
              <a:spcBef>
                <a:spcPts val="1600"/>
              </a:spcBef>
              <a:spcAft>
                <a:spcPts val="0"/>
              </a:spcAft>
              <a:buClr>
                <a:schemeClr val="dk1"/>
              </a:buClr>
              <a:buSzPts val="1000"/>
              <a:buFont typeface="Poppins Medium"/>
              <a:buNone/>
              <a:defRPr>
                <a:solidFill>
                  <a:schemeClr val="dk1"/>
                </a:solidFill>
                <a:latin typeface="Poppins Medium"/>
                <a:ea typeface="Poppins Medium"/>
                <a:cs typeface="Poppins Medium"/>
                <a:sym typeface="Poppins Medium"/>
              </a:defRPr>
            </a:lvl4pPr>
            <a:lvl5pPr lvl="4">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5pPr>
            <a:lvl6pPr lvl="5">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6pPr>
            <a:lvl7pPr lvl="6">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7pPr>
            <a:lvl8pPr lvl="7">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8pPr>
            <a:lvl9pPr lvl="8">
              <a:spcBef>
                <a:spcPts val="1600"/>
              </a:spcBef>
              <a:spcAft>
                <a:spcPts val="1600"/>
              </a:spcAft>
              <a:buClr>
                <a:schemeClr val="dk1"/>
              </a:buClr>
              <a:buSzPts val="1000"/>
              <a:buFont typeface="Poppins Medium"/>
              <a:buNone/>
              <a:defRPr sz="1000">
                <a:solidFill>
                  <a:schemeClr val="dk1"/>
                </a:solidFill>
                <a:latin typeface="Poppins Medium"/>
                <a:ea typeface="Poppins Medium"/>
                <a:cs typeface="Poppins Medium"/>
                <a:sym typeface="Poppins Medium"/>
              </a:defRPr>
            </a:lvl9pPr>
          </a:lstStyle>
          <a:p>
            <a:endParaRPr/>
          </a:p>
        </p:txBody>
      </p:sp>
      <p:sp>
        <p:nvSpPr>
          <p:cNvPr id="3270" name="Google Shape;3270;p420"/>
          <p:cNvSpPr txBox="1">
            <a:spLocks noGrp="1"/>
          </p:cNvSpPr>
          <p:nvPr>
            <p:ph type="subTitle" idx="9"/>
          </p:nvPr>
        </p:nvSpPr>
        <p:spPr>
          <a:xfrm>
            <a:off x="6829800" y="1920450"/>
            <a:ext cx="19128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1pPr>
            <a:lvl2pPr lvl="1">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2pPr>
            <a:lvl3pPr lvl="2">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3pPr>
            <a:lvl4pPr lvl="3">
              <a:spcBef>
                <a:spcPts val="1600"/>
              </a:spcBef>
              <a:spcAft>
                <a:spcPts val="0"/>
              </a:spcAft>
              <a:buClr>
                <a:schemeClr val="dk1"/>
              </a:buClr>
              <a:buSzPts val="1000"/>
              <a:buFont typeface="Poppins Medium"/>
              <a:buNone/>
              <a:defRPr>
                <a:solidFill>
                  <a:schemeClr val="dk1"/>
                </a:solidFill>
                <a:latin typeface="Poppins Medium"/>
                <a:ea typeface="Poppins Medium"/>
                <a:cs typeface="Poppins Medium"/>
                <a:sym typeface="Poppins Medium"/>
              </a:defRPr>
            </a:lvl4pPr>
            <a:lvl5pPr lvl="4">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5pPr>
            <a:lvl6pPr lvl="5">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6pPr>
            <a:lvl7pPr lvl="6">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7pPr>
            <a:lvl8pPr lvl="7">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8pPr>
            <a:lvl9pPr lvl="8">
              <a:spcBef>
                <a:spcPts val="1600"/>
              </a:spcBef>
              <a:spcAft>
                <a:spcPts val="1600"/>
              </a:spcAft>
              <a:buClr>
                <a:schemeClr val="dk1"/>
              </a:buClr>
              <a:buSzPts val="1000"/>
              <a:buFont typeface="Poppins Medium"/>
              <a:buNone/>
              <a:defRPr sz="1000">
                <a:solidFill>
                  <a:schemeClr val="dk1"/>
                </a:solidFill>
                <a:latin typeface="Poppins Medium"/>
                <a:ea typeface="Poppins Medium"/>
                <a:cs typeface="Poppins Medium"/>
                <a:sym typeface="Poppins Medium"/>
              </a:defRPr>
            </a:lvl9pPr>
          </a:lstStyle>
          <a:p>
            <a:endParaRPr/>
          </a:p>
        </p:txBody>
      </p:sp>
      <p:sp>
        <p:nvSpPr>
          <p:cNvPr id="3271" name="Google Shape;3271;p420"/>
          <p:cNvSpPr txBox="1">
            <a:spLocks noGrp="1"/>
          </p:cNvSpPr>
          <p:nvPr>
            <p:ph type="subTitle" idx="13"/>
          </p:nvPr>
        </p:nvSpPr>
        <p:spPr>
          <a:xfrm>
            <a:off x="425725" y="4924975"/>
            <a:ext cx="6651900" cy="166500"/>
          </a:xfrm>
          <a:prstGeom prst="rect">
            <a:avLst/>
          </a:prstGeom>
        </p:spPr>
        <p:txBody>
          <a:bodyPr spcFirstLastPara="1" wrap="square" lIns="0" tIns="0" rIns="91425"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800"/>
              <a:buNone/>
              <a:defRPr/>
            </a:lvl2pPr>
            <a:lvl3pPr lvl="2">
              <a:spcBef>
                <a:spcPts val="1600"/>
              </a:spcBef>
              <a:spcAft>
                <a:spcPts val="0"/>
              </a:spcAft>
              <a:buSzPts val="1200"/>
              <a:buNone/>
              <a:defRPr/>
            </a:lvl3pPr>
            <a:lvl4pPr lvl="3">
              <a:spcBef>
                <a:spcPts val="1600"/>
              </a:spcBef>
              <a:spcAft>
                <a:spcPts val="0"/>
              </a:spcAft>
              <a:buSzPts val="1000"/>
              <a:buNone/>
              <a:defRPr/>
            </a:lvl4pPr>
            <a:lvl5pPr lvl="4">
              <a:spcBef>
                <a:spcPts val="1600"/>
              </a:spcBef>
              <a:spcAft>
                <a:spcPts val="0"/>
              </a:spcAft>
              <a:buSzPts val="8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272" name="Google Shape;3272;p420"/>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273" name="Google Shape;3273;p420"/>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matchingName="Normal 2">
  <p:cSld name="TITLE_1_2_1_1">
    <p:spTree>
      <p:nvGrpSpPr>
        <p:cNvPr id="1" name="Shape 3274"/>
        <p:cNvGrpSpPr/>
        <p:nvPr/>
      </p:nvGrpSpPr>
      <p:grpSpPr>
        <a:xfrm>
          <a:off x="0" y="0"/>
          <a:ext cx="0" cy="0"/>
          <a:chOff x="0" y="0"/>
          <a:chExt cx="0" cy="0"/>
        </a:xfrm>
      </p:grpSpPr>
      <p:sp>
        <p:nvSpPr>
          <p:cNvPr id="3275" name="Google Shape;3275;p421"/>
          <p:cNvSpPr txBox="1">
            <a:spLocks noGrp="1"/>
          </p:cNvSpPr>
          <p:nvPr>
            <p:ph type="sldNum" idx="12"/>
          </p:nvPr>
        </p:nvSpPr>
        <p:spPr>
          <a:xfrm>
            <a:off x="1189475" y="114300"/>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276" name="Google Shape;3276;p421"/>
          <p:cNvSpPr txBox="1"/>
          <p:nvPr/>
        </p:nvSpPr>
        <p:spPr>
          <a:xfrm>
            <a:off x="425719" y="121574"/>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pic>
        <p:nvPicPr>
          <p:cNvPr id="3277" name="Google Shape;3277;p421"/>
          <p:cNvPicPr preferRelativeResize="0"/>
          <p:nvPr/>
        </p:nvPicPr>
        <p:blipFill>
          <a:blip r:embed="rId2">
            <a:alphaModFix/>
          </a:blip>
          <a:stretch>
            <a:fillRect/>
          </a:stretch>
        </p:blipFill>
        <p:spPr>
          <a:xfrm>
            <a:off x="8687025" y="4853047"/>
            <a:ext cx="344729" cy="221788"/>
          </a:xfrm>
          <a:prstGeom prst="rect">
            <a:avLst/>
          </a:prstGeom>
          <a:noFill/>
          <a:ln>
            <a:noFill/>
          </a:ln>
        </p:spPr>
      </p:pic>
      <p:sp>
        <p:nvSpPr>
          <p:cNvPr id="3278" name="Google Shape;3278;p421"/>
          <p:cNvSpPr txBox="1">
            <a:spLocks noGrp="1"/>
          </p:cNvSpPr>
          <p:nvPr>
            <p:ph type="ctrTitle"/>
          </p:nvPr>
        </p:nvSpPr>
        <p:spPr>
          <a:xfrm>
            <a:off x="425725" y="470984"/>
            <a:ext cx="8155800" cy="778200"/>
          </a:xfrm>
          <a:prstGeom prst="rect">
            <a:avLst/>
          </a:prstGeom>
        </p:spPr>
        <p:txBody>
          <a:bodyPr spcFirstLastPara="1" wrap="square" lIns="0" tIns="0" rIns="227600" bIns="0" anchor="t" anchorCtr="0">
            <a:spAutoFit/>
          </a:bodyPr>
          <a:lstStyle>
            <a:lvl1pPr lvl="0">
              <a:spcBef>
                <a:spcPts val="0"/>
              </a:spcBef>
              <a:spcAft>
                <a:spcPts val="0"/>
              </a:spcAft>
              <a:buSzPts val="2400"/>
              <a:buNone/>
              <a:defRPr/>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279" name="Google Shape;3279;p421"/>
          <p:cNvSpPr txBox="1">
            <a:spLocks noGrp="1"/>
          </p:cNvSpPr>
          <p:nvPr>
            <p:ph type="subTitle" idx="1"/>
          </p:nvPr>
        </p:nvSpPr>
        <p:spPr>
          <a:xfrm>
            <a:off x="425725" y="911986"/>
            <a:ext cx="8155800" cy="225000"/>
          </a:xfrm>
          <a:prstGeom prst="rect">
            <a:avLst/>
          </a:prstGeom>
        </p:spPr>
        <p:txBody>
          <a:bodyPr spcFirstLastPara="1" wrap="square" lIns="0" tIns="0" rIns="227600" bIns="0" anchor="t" anchorCtr="0">
            <a:spAutoFit/>
          </a:bodyPr>
          <a:lstStyle>
            <a:lvl1pPr lvl="0">
              <a:lnSpc>
                <a:spcPct val="12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20000"/>
              </a:lnSpc>
              <a:spcBef>
                <a:spcPts val="0"/>
              </a:spcBef>
              <a:spcAft>
                <a:spcPts val="0"/>
              </a:spcAft>
              <a:buSzPts val="800"/>
              <a:buFont typeface="Poppins Light"/>
              <a:buNone/>
              <a:defRPr sz="800">
                <a:latin typeface="Poppins Light"/>
                <a:ea typeface="Poppins Light"/>
                <a:cs typeface="Poppins Light"/>
                <a:sym typeface="Poppins Light"/>
              </a:defRPr>
            </a:lvl2pPr>
            <a:lvl3pPr lvl="2">
              <a:lnSpc>
                <a:spcPct val="120000"/>
              </a:lnSpc>
              <a:spcBef>
                <a:spcPts val="0"/>
              </a:spcBef>
              <a:spcAft>
                <a:spcPts val="0"/>
              </a:spcAft>
              <a:buSzPts val="800"/>
              <a:buFont typeface="Poppins Light"/>
              <a:buNone/>
              <a:defRPr sz="800">
                <a:latin typeface="Poppins Light"/>
                <a:ea typeface="Poppins Light"/>
                <a:cs typeface="Poppins Light"/>
                <a:sym typeface="Poppins Light"/>
              </a:defRPr>
            </a:lvl3pPr>
            <a:lvl4pPr lvl="3">
              <a:lnSpc>
                <a:spcPct val="120000"/>
              </a:lnSpc>
              <a:spcBef>
                <a:spcPts val="0"/>
              </a:spcBef>
              <a:spcAft>
                <a:spcPts val="0"/>
              </a:spcAft>
              <a:buSzPts val="800"/>
              <a:buFont typeface="Poppins Light"/>
              <a:buNone/>
              <a:defRPr sz="800">
                <a:latin typeface="Poppins Light"/>
                <a:ea typeface="Poppins Light"/>
                <a:cs typeface="Poppins Light"/>
                <a:sym typeface="Poppins Light"/>
              </a:defRPr>
            </a:lvl4pPr>
            <a:lvl5pPr lvl="4">
              <a:lnSpc>
                <a:spcPct val="120000"/>
              </a:lnSpc>
              <a:spcBef>
                <a:spcPts val="0"/>
              </a:spcBef>
              <a:spcAft>
                <a:spcPts val="0"/>
              </a:spcAft>
              <a:buSzPts val="800"/>
              <a:buFont typeface="Poppins Light"/>
              <a:buNone/>
              <a:defRPr>
                <a:latin typeface="Poppins Light"/>
                <a:ea typeface="Poppins Light"/>
                <a:cs typeface="Poppins Light"/>
                <a:sym typeface="Poppins Light"/>
              </a:defRPr>
            </a:lvl5pPr>
            <a:lvl6pPr lvl="5">
              <a:lnSpc>
                <a:spcPct val="120000"/>
              </a:lnSpc>
              <a:spcBef>
                <a:spcPts val="0"/>
              </a:spcBef>
              <a:spcAft>
                <a:spcPts val="0"/>
              </a:spcAft>
              <a:buSzPts val="800"/>
              <a:buFont typeface="Poppins Light"/>
              <a:buNone/>
              <a:defRPr sz="800">
                <a:latin typeface="Poppins Light"/>
                <a:ea typeface="Poppins Light"/>
                <a:cs typeface="Poppins Light"/>
                <a:sym typeface="Poppins Light"/>
              </a:defRPr>
            </a:lvl6pPr>
            <a:lvl7pPr lvl="6">
              <a:lnSpc>
                <a:spcPct val="120000"/>
              </a:lnSpc>
              <a:spcBef>
                <a:spcPts val="0"/>
              </a:spcBef>
              <a:spcAft>
                <a:spcPts val="0"/>
              </a:spcAft>
              <a:buSzPts val="800"/>
              <a:buFont typeface="Poppins Light"/>
              <a:buNone/>
              <a:defRPr sz="800">
                <a:latin typeface="Poppins Light"/>
                <a:ea typeface="Poppins Light"/>
                <a:cs typeface="Poppins Light"/>
                <a:sym typeface="Poppins Light"/>
              </a:defRPr>
            </a:lvl7pPr>
            <a:lvl8pPr lvl="7">
              <a:lnSpc>
                <a:spcPct val="120000"/>
              </a:lnSpc>
              <a:spcBef>
                <a:spcPts val="0"/>
              </a:spcBef>
              <a:spcAft>
                <a:spcPts val="0"/>
              </a:spcAft>
              <a:buSzPts val="800"/>
              <a:buFont typeface="Poppins Light"/>
              <a:buNone/>
              <a:defRPr sz="800">
                <a:latin typeface="Poppins Light"/>
                <a:ea typeface="Poppins Light"/>
                <a:cs typeface="Poppins Light"/>
                <a:sym typeface="Poppins Light"/>
              </a:defRPr>
            </a:lvl8pPr>
            <a:lvl9pPr lvl="8">
              <a:lnSpc>
                <a:spcPct val="120000"/>
              </a:lnSpc>
              <a:spcBef>
                <a:spcPts val="0"/>
              </a:spcBef>
              <a:spcAft>
                <a:spcPts val="0"/>
              </a:spcAft>
              <a:buSzPts val="800"/>
              <a:buFont typeface="Poppins Light"/>
              <a:buNone/>
              <a:defRPr sz="800">
                <a:latin typeface="Poppins Light"/>
                <a:ea typeface="Poppins Light"/>
                <a:cs typeface="Poppins Light"/>
                <a:sym typeface="Poppins Light"/>
              </a:defRPr>
            </a:lvl9pPr>
          </a:lstStyle>
          <a:p>
            <a:endParaRP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One column right">
  <p:cSld name="TITLE_1_1_1_2_1_1_1">
    <p:bg>
      <p:bgPr>
        <a:solidFill>
          <a:schemeClr val="lt1"/>
        </a:solidFill>
        <a:effectLst/>
      </p:bgPr>
    </p:bg>
    <p:spTree>
      <p:nvGrpSpPr>
        <p:cNvPr id="1" name="Shape 3280"/>
        <p:cNvGrpSpPr/>
        <p:nvPr/>
      </p:nvGrpSpPr>
      <p:grpSpPr>
        <a:xfrm>
          <a:off x="0" y="0"/>
          <a:ext cx="0" cy="0"/>
          <a:chOff x="0" y="0"/>
          <a:chExt cx="0" cy="0"/>
        </a:xfrm>
      </p:grpSpPr>
      <p:pic>
        <p:nvPicPr>
          <p:cNvPr id="3281" name="Google Shape;3281;p422"/>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282" name="Google Shape;3282;p422"/>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283" name="Google Shape;3283;p422"/>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284" name="Google Shape;3284;p422"/>
          <p:cNvSpPr txBox="1">
            <a:spLocks noGrp="1"/>
          </p:cNvSpPr>
          <p:nvPr>
            <p:ph type="ctrTitle"/>
          </p:nvPr>
        </p:nvSpPr>
        <p:spPr>
          <a:xfrm>
            <a:off x="5745775" y="1298300"/>
            <a:ext cx="2690100" cy="1247400"/>
          </a:xfrm>
          <a:prstGeom prst="rect">
            <a:avLst/>
          </a:prstGeom>
          <a:noFill/>
        </p:spPr>
        <p:txBody>
          <a:bodyPr spcFirstLastPara="1" wrap="square" lIns="0" tIns="0" rIns="22860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85" name="Google Shape;3285;p422"/>
          <p:cNvSpPr txBox="1">
            <a:spLocks noGrp="1"/>
          </p:cNvSpPr>
          <p:nvPr>
            <p:ph type="subTitle" idx="1"/>
          </p:nvPr>
        </p:nvSpPr>
        <p:spPr>
          <a:xfrm>
            <a:off x="5745775" y="2666350"/>
            <a:ext cx="2690100" cy="18633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286" name="Google Shape;3286;p422"/>
          <p:cNvSpPr txBox="1">
            <a:spLocks noGrp="1"/>
          </p:cNvSpPr>
          <p:nvPr>
            <p:ph type="subTitle" idx="2"/>
          </p:nvPr>
        </p:nvSpPr>
        <p:spPr>
          <a:xfrm>
            <a:off x="425725" y="4924975"/>
            <a:ext cx="6651900" cy="166500"/>
          </a:xfrm>
          <a:prstGeom prst="rect">
            <a:avLst/>
          </a:prstGeom>
        </p:spPr>
        <p:txBody>
          <a:bodyPr spcFirstLastPara="1" wrap="square" lIns="0" tIns="0" rIns="91425"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800"/>
              <a:buNone/>
              <a:defRPr/>
            </a:lvl2pPr>
            <a:lvl3pPr lvl="2">
              <a:spcBef>
                <a:spcPts val="1600"/>
              </a:spcBef>
              <a:spcAft>
                <a:spcPts val="0"/>
              </a:spcAft>
              <a:buSzPts val="1200"/>
              <a:buNone/>
              <a:defRPr/>
            </a:lvl3pPr>
            <a:lvl4pPr lvl="3">
              <a:spcBef>
                <a:spcPts val="1600"/>
              </a:spcBef>
              <a:spcAft>
                <a:spcPts val="0"/>
              </a:spcAft>
              <a:buSzPts val="1000"/>
              <a:buNone/>
              <a:defRPr/>
            </a:lvl4pPr>
            <a:lvl5pPr lvl="4">
              <a:spcBef>
                <a:spcPts val="1600"/>
              </a:spcBef>
              <a:spcAft>
                <a:spcPts val="0"/>
              </a:spcAft>
              <a:buSzPts val="8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Normal 2 1">
  <p:cSld name="TITLE_1_2_1_2">
    <p:spTree>
      <p:nvGrpSpPr>
        <p:cNvPr id="1" name="Shape 3287"/>
        <p:cNvGrpSpPr/>
        <p:nvPr/>
      </p:nvGrpSpPr>
      <p:grpSpPr>
        <a:xfrm>
          <a:off x="0" y="0"/>
          <a:ext cx="0" cy="0"/>
          <a:chOff x="0" y="0"/>
          <a:chExt cx="0" cy="0"/>
        </a:xfrm>
      </p:grpSpPr>
      <p:sp>
        <p:nvSpPr>
          <p:cNvPr id="3288" name="Google Shape;3288;p423"/>
          <p:cNvSpPr txBox="1">
            <a:spLocks noGrp="1"/>
          </p:cNvSpPr>
          <p:nvPr>
            <p:ph type="sldNum" idx="12"/>
          </p:nvPr>
        </p:nvSpPr>
        <p:spPr>
          <a:xfrm>
            <a:off x="1189475" y="114300"/>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289" name="Google Shape;3289;p423"/>
          <p:cNvSpPr txBox="1"/>
          <p:nvPr/>
        </p:nvSpPr>
        <p:spPr>
          <a:xfrm>
            <a:off x="425719" y="121574"/>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pic>
        <p:nvPicPr>
          <p:cNvPr id="3290" name="Google Shape;3290;p423"/>
          <p:cNvPicPr preferRelativeResize="0"/>
          <p:nvPr/>
        </p:nvPicPr>
        <p:blipFill>
          <a:blip r:embed="rId2">
            <a:alphaModFix/>
          </a:blip>
          <a:stretch>
            <a:fillRect/>
          </a:stretch>
        </p:blipFill>
        <p:spPr>
          <a:xfrm>
            <a:off x="8687025" y="4853047"/>
            <a:ext cx="344729" cy="221788"/>
          </a:xfrm>
          <a:prstGeom prst="rect">
            <a:avLst/>
          </a:prstGeom>
          <a:noFill/>
          <a:ln>
            <a:noFill/>
          </a:ln>
        </p:spPr>
      </p:pic>
      <p:sp>
        <p:nvSpPr>
          <p:cNvPr id="3291" name="Google Shape;3291;p423"/>
          <p:cNvSpPr txBox="1">
            <a:spLocks noGrp="1"/>
          </p:cNvSpPr>
          <p:nvPr>
            <p:ph type="ctrTitle"/>
          </p:nvPr>
        </p:nvSpPr>
        <p:spPr>
          <a:xfrm>
            <a:off x="425725" y="470984"/>
            <a:ext cx="8155800" cy="778200"/>
          </a:xfrm>
          <a:prstGeom prst="rect">
            <a:avLst/>
          </a:prstGeom>
        </p:spPr>
        <p:txBody>
          <a:bodyPr spcFirstLastPara="1" wrap="square" lIns="0" tIns="0" rIns="227600" bIns="0" anchor="t" anchorCtr="0">
            <a:spAutoFit/>
          </a:bodyPr>
          <a:lstStyle>
            <a:lvl1pPr lvl="0">
              <a:spcBef>
                <a:spcPts val="0"/>
              </a:spcBef>
              <a:spcAft>
                <a:spcPts val="0"/>
              </a:spcAft>
              <a:buSzPts val="2400"/>
              <a:buNone/>
              <a:defRPr/>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292" name="Google Shape;3292;p423"/>
          <p:cNvSpPr txBox="1">
            <a:spLocks noGrp="1"/>
          </p:cNvSpPr>
          <p:nvPr>
            <p:ph type="subTitle" idx="1"/>
          </p:nvPr>
        </p:nvSpPr>
        <p:spPr>
          <a:xfrm>
            <a:off x="425725" y="911986"/>
            <a:ext cx="8155800" cy="225000"/>
          </a:xfrm>
          <a:prstGeom prst="rect">
            <a:avLst/>
          </a:prstGeom>
        </p:spPr>
        <p:txBody>
          <a:bodyPr spcFirstLastPara="1" wrap="square" lIns="0" tIns="0" rIns="227600" bIns="0" anchor="t" anchorCtr="0">
            <a:spAutoFit/>
          </a:bodyPr>
          <a:lstStyle>
            <a:lvl1pPr lvl="0">
              <a:lnSpc>
                <a:spcPct val="12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20000"/>
              </a:lnSpc>
              <a:spcBef>
                <a:spcPts val="0"/>
              </a:spcBef>
              <a:spcAft>
                <a:spcPts val="0"/>
              </a:spcAft>
              <a:buSzPts val="800"/>
              <a:buFont typeface="Poppins Light"/>
              <a:buNone/>
              <a:defRPr sz="800">
                <a:latin typeface="Poppins Light"/>
                <a:ea typeface="Poppins Light"/>
                <a:cs typeface="Poppins Light"/>
                <a:sym typeface="Poppins Light"/>
              </a:defRPr>
            </a:lvl2pPr>
            <a:lvl3pPr lvl="2">
              <a:lnSpc>
                <a:spcPct val="120000"/>
              </a:lnSpc>
              <a:spcBef>
                <a:spcPts val="0"/>
              </a:spcBef>
              <a:spcAft>
                <a:spcPts val="0"/>
              </a:spcAft>
              <a:buSzPts val="800"/>
              <a:buFont typeface="Poppins Light"/>
              <a:buNone/>
              <a:defRPr sz="800">
                <a:latin typeface="Poppins Light"/>
                <a:ea typeface="Poppins Light"/>
                <a:cs typeface="Poppins Light"/>
                <a:sym typeface="Poppins Light"/>
              </a:defRPr>
            </a:lvl3pPr>
            <a:lvl4pPr lvl="3">
              <a:lnSpc>
                <a:spcPct val="120000"/>
              </a:lnSpc>
              <a:spcBef>
                <a:spcPts val="0"/>
              </a:spcBef>
              <a:spcAft>
                <a:spcPts val="0"/>
              </a:spcAft>
              <a:buSzPts val="800"/>
              <a:buFont typeface="Poppins Light"/>
              <a:buNone/>
              <a:defRPr sz="800">
                <a:latin typeface="Poppins Light"/>
                <a:ea typeface="Poppins Light"/>
                <a:cs typeface="Poppins Light"/>
                <a:sym typeface="Poppins Light"/>
              </a:defRPr>
            </a:lvl4pPr>
            <a:lvl5pPr lvl="4">
              <a:lnSpc>
                <a:spcPct val="120000"/>
              </a:lnSpc>
              <a:spcBef>
                <a:spcPts val="0"/>
              </a:spcBef>
              <a:spcAft>
                <a:spcPts val="0"/>
              </a:spcAft>
              <a:buSzPts val="800"/>
              <a:buFont typeface="Poppins Light"/>
              <a:buNone/>
              <a:defRPr>
                <a:latin typeface="Poppins Light"/>
                <a:ea typeface="Poppins Light"/>
                <a:cs typeface="Poppins Light"/>
                <a:sym typeface="Poppins Light"/>
              </a:defRPr>
            </a:lvl5pPr>
            <a:lvl6pPr lvl="5">
              <a:lnSpc>
                <a:spcPct val="120000"/>
              </a:lnSpc>
              <a:spcBef>
                <a:spcPts val="0"/>
              </a:spcBef>
              <a:spcAft>
                <a:spcPts val="0"/>
              </a:spcAft>
              <a:buSzPts val="800"/>
              <a:buFont typeface="Poppins Light"/>
              <a:buNone/>
              <a:defRPr sz="800">
                <a:latin typeface="Poppins Light"/>
                <a:ea typeface="Poppins Light"/>
                <a:cs typeface="Poppins Light"/>
                <a:sym typeface="Poppins Light"/>
              </a:defRPr>
            </a:lvl6pPr>
            <a:lvl7pPr lvl="6">
              <a:lnSpc>
                <a:spcPct val="120000"/>
              </a:lnSpc>
              <a:spcBef>
                <a:spcPts val="0"/>
              </a:spcBef>
              <a:spcAft>
                <a:spcPts val="0"/>
              </a:spcAft>
              <a:buSzPts val="800"/>
              <a:buFont typeface="Poppins Light"/>
              <a:buNone/>
              <a:defRPr sz="800">
                <a:latin typeface="Poppins Light"/>
                <a:ea typeface="Poppins Light"/>
                <a:cs typeface="Poppins Light"/>
                <a:sym typeface="Poppins Light"/>
              </a:defRPr>
            </a:lvl7pPr>
            <a:lvl8pPr lvl="7">
              <a:lnSpc>
                <a:spcPct val="120000"/>
              </a:lnSpc>
              <a:spcBef>
                <a:spcPts val="0"/>
              </a:spcBef>
              <a:spcAft>
                <a:spcPts val="0"/>
              </a:spcAft>
              <a:buSzPts val="800"/>
              <a:buFont typeface="Poppins Light"/>
              <a:buNone/>
              <a:defRPr sz="800">
                <a:latin typeface="Poppins Light"/>
                <a:ea typeface="Poppins Light"/>
                <a:cs typeface="Poppins Light"/>
                <a:sym typeface="Poppins Light"/>
              </a:defRPr>
            </a:lvl8pPr>
            <a:lvl9pPr lvl="8">
              <a:lnSpc>
                <a:spcPct val="120000"/>
              </a:lnSpc>
              <a:spcBef>
                <a:spcPts val="0"/>
              </a:spcBef>
              <a:spcAft>
                <a:spcPts val="0"/>
              </a:spcAft>
              <a:buSzPts val="800"/>
              <a:buFont typeface="Poppins Light"/>
              <a:buNone/>
              <a:defRPr sz="800">
                <a:latin typeface="Poppins Light"/>
                <a:ea typeface="Poppins Light"/>
                <a:cs typeface="Poppins Light"/>
                <a:sym typeface="Poppins Light"/>
              </a:defRPr>
            </a:lvl9pPr>
          </a:lstStyle>
          <a:p>
            <a:endParaRP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01 Cover Option 1">
  <p:cSld name="TITLE_2_1_1_1_3">
    <p:bg>
      <p:bgPr>
        <a:solidFill>
          <a:srgbClr val="34E0A1"/>
        </a:solidFill>
        <a:effectLst/>
      </p:bgPr>
    </p:bg>
    <p:spTree>
      <p:nvGrpSpPr>
        <p:cNvPr id="1" name="Shape 3293"/>
        <p:cNvGrpSpPr/>
        <p:nvPr/>
      </p:nvGrpSpPr>
      <p:grpSpPr>
        <a:xfrm>
          <a:off x="0" y="0"/>
          <a:ext cx="0" cy="0"/>
          <a:chOff x="0" y="0"/>
          <a:chExt cx="0" cy="0"/>
        </a:xfrm>
      </p:grpSpPr>
      <p:pic>
        <p:nvPicPr>
          <p:cNvPr id="3294" name="Google Shape;3294;p424"/>
          <p:cNvPicPr preferRelativeResize="0"/>
          <p:nvPr/>
        </p:nvPicPr>
        <p:blipFill rotWithShape="1">
          <a:blip r:embed="rId2">
            <a:alphaModFix/>
          </a:blip>
          <a:srcRect t="377" b="377"/>
          <a:stretch/>
        </p:blipFill>
        <p:spPr>
          <a:xfrm>
            <a:off x="402925" y="4482957"/>
            <a:ext cx="1704201" cy="362650"/>
          </a:xfrm>
          <a:prstGeom prst="rect">
            <a:avLst/>
          </a:prstGeom>
          <a:noFill/>
          <a:ln>
            <a:noFill/>
          </a:ln>
        </p:spPr>
      </p:pic>
      <p:sp>
        <p:nvSpPr>
          <p:cNvPr id="3295" name="Google Shape;3295;p424"/>
          <p:cNvSpPr txBox="1">
            <a:spLocks noGrp="1"/>
          </p:cNvSpPr>
          <p:nvPr>
            <p:ph type="title"/>
          </p:nvPr>
        </p:nvSpPr>
        <p:spPr>
          <a:xfrm>
            <a:off x="402935" y="765623"/>
            <a:ext cx="6681900" cy="3310500"/>
          </a:xfrm>
          <a:prstGeom prst="rect">
            <a:avLst/>
          </a:prstGeom>
        </p:spPr>
        <p:txBody>
          <a:bodyPr spcFirstLastPara="1" wrap="square" lIns="0" tIns="0" rIns="0" bIns="0" anchor="t" anchorCtr="0">
            <a:noAutofit/>
          </a:bodyPr>
          <a:lstStyle>
            <a:lvl1pPr lvl="0">
              <a:lnSpc>
                <a:spcPct val="75000"/>
              </a:lnSpc>
              <a:spcBef>
                <a:spcPts val="0"/>
              </a:spcBef>
              <a:spcAft>
                <a:spcPts val="0"/>
              </a:spcAft>
              <a:buSzPts val="6000"/>
              <a:buFont typeface="Poppins"/>
              <a:buNone/>
              <a:defRPr sz="6000">
                <a:latin typeface="Poppins"/>
                <a:ea typeface="Poppins"/>
                <a:cs typeface="Poppins"/>
                <a:sym typeface="Poppins"/>
              </a:defRPr>
            </a:lvl1pPr>
            <a:lvl2pPr lvl="1">
              <a:lnSpc>
                <a:spcPct val="75000"/>
              </a:lnSpc>
              <a:spcBef>
                <a:spcPts val="0"/>
              </a:spcBef>
              <a:spcAft>
                <a:spcPts val="0"/>
              </a:spcAft>
              <a:buSzPts val="2800"/>
              <a:buNone/>
              <a:defRPr/>
            </a:lvl2pPr>
            <a:lvl3pPr lvl="2">
              <a:lnSpc>
                <a:spcPct val="75000"/>
              </a:lnSpc>
              <a:spcBef>
                <a:spcPts val="0"/>
              </a:spcBef>
              <a:spcAft>
                <a:spcPts val="0"/>
              </a:spcAft>
              <a:buSzPts val="2800"/>
              <a:buNone/>
              <a:defRPr/>
            </a:lvl3pPr>
            <a:lvl4pPr lvl="3">
              <a:lnSpc>
                <a:spcPct val="75000"/>
              </a:lnSpc>
              <a:spcBef>
                <a:spcPts val="0"/>
              </a:spcBef>
              <a:spcAft>
                <a:spcPts val="0"/>
              </a:spcAft>
              <a:buSzPts val="2800"/>
              <a:buNone/>
              <a:defRPr/>
            </a:lvl4pPr>
            <a:lvl5pPr lvl="4">
              <a:lnSpc>
                <a:spcPct val="75000"/>
              </a:lnSpc>
              <a:spcBef>
                <a:spcPts val="0"/>
              </a:spcBef>
              <a:spcAft>
                <a:spcPts val="0"/>
              </a:spcAft>
              <a:buSzPts val="2800"/>
              <a:buNone/>
              <a:defRPr/>
            </a:lvl5pPr>
            <a:lvl6pPr lvl="5">
              <a:lnSpc>
                <a:spcPct val="75000"/>
              </a:lnSpc>
              <a:spcBef>
                <a:spcPts val="0"/>
              </a:spcBef>
              <a:spcAft>
                <a:spcPts val="0"/>
              </a:spcAft>
              <a:buSzPts val="2800"/>
              <a:buNone/>
              <a:defRPr/>
            </a:lvl6pPr>
            <a:lvl7pPr lvl="6">
              <a:lnSpc>
                <a:spcPct val="75000"/>
              </a:lnSpc>
              <a:spcBef>
                <a:spcPts val="0"/>
              </a:spcBef>
              <a:spcAft>
                <a:spcPts val="0"/>
              </a:spcAft>
              <a:buSzPts val="2800"/>
              <a:buNone/>
              <a:defRPr/>
            </a:lvl7pPr>
            <a:lvl8pPr lvl="7">
              <a:lnSpc>
                <a:spcPct val="75000"/>
              </a:lnSpc>
              <a:spcBef>
                <a:spcPts val="0"/>
              </a:spcBef>
              <a:spcAft>
                <a:spcPts val="0"/>
              </a:spcAft>
              <a:buSzPts val="2800"/>
              <a:buNone/>
              <a:defRPr/>
            </a:lvl8pPr>
            <a:lvl9pPr lvl="8">
              <a:lnSpc>
                <a:spcPct val="75000"/>
              </a:lnSpc>
              <a:spcBef>
                <a:spcPts val="0"/>
              </a:spcBef>
              <a:spcAft>
                <a:spcPts val="0"/>
              </a:spcAft>
              <a:buSzPts val="2800"/>
              <a:buNone/>
              <a:defRPr/>
            </a:lvl9pPr>
          </a:lstStyle>
          <a:p>
            <a:endParaRPr/>
          </a:p>
        </p:txBody>
      </p:sp>
      <p:sp>
        <p:nvSpPr>
          <p:cNvPr id="3296" name="Google Shape;3296;p424"/>
          <p:cNvSpPr txBox="1">
            <a:spLocks noGrp="1"/>
          </p:cNvSpPr>
          <p:nvPr>
            <p:ph type="subTitle" idx="1"/>
          </p:nvPr>
        </p:nvSpPr>
        <p:spPr>
          <a:xfrm>
            <a:off x="402935" y="416632"/>
            <a:ext cx="3711900" cy="3489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Roboto Mono"/>
              <a:buNone/>
              <a:defRPr sz="1000">
                <a:solidFill>
                  <a:schemeClr val="dk1"/>
                </a:solidFill>
                <a:latin typeface="Roboto Mono"/>
                <a:ea typeface="Roboto Mono"/>
                <a:cs typeface="Roboto Mono"/>
                <a:sym typeface="Roboto Mono"/>
              </a:defRPr>
            </a:lvl1pPr>
            <a:lvl2pPr lvl="1">
              <a:spcBef>
                <a:spcPts val="1600"/>
              </a:spcBef>
              <a:spcAft>
                <a:spcPts val="0"/>
              </a:spcAft>
              <a:buClr>
                <a:schemeClr val="dk1"/>
              </a:buClr>
              <a:buSzPts val="1100"/>
              <a:buFont typeface="Roboto Mono"/>
              <a:buNone/>
              <a:defRPr sz="1100">
                <a:solidFill>
                  <a:schemeClr val="dk1"/>
                </a:solidFill>
                <a:latin typeface="Roboto Mono"/>
                <a:ea typeface="Roboto Mono"/>
                <a:cs typeface="Roboto Mono"/>
                <a:sym typeface="Roboto Mono"/>
              </a:defRPr>
            </a:lvl2pPr>
            <a:lvl3pPr lvl="2">
              <a:spcBef>
                <a:spcPts val="1600"/>
              </a:spcBef>
              <a:spcAft>
                <a:spcPts val="0"/>
              </a:spcAft>
              <a:buClr>
                <a:schemeClr val="dk1"/>
              </a:buClr>
              <a:buSzPts val="1100"/>
              <a:buFont typeface="Roboto Mono"/>
              <a:buNone/>
              <a:defRPr sz="1100">
                <a:solidFill>
                  <a:schemeClr val="dk1"/>
                </a:solidFill>
                <a:latin typeface="Roboto Mono"/>
                <a:ea typeface="Roboto Mono"/>
                <a:cs typeface="Roboto Mono"/>
                <a:sym typeface="Roboto Mono"/>
              </a:defRPr>
            </a:lvl3pPr>
            <a:lvl4pPr lvl="3">
              <a:spcBef>
                <a:spcPts val="1600"/>
              </a:spcBef>
              <a:spcAft>
                <a:spcPts val="0"/>
              </a:spcAft>
              <a:buClr>
                <a:schemeClr val="dk1"/>
              </a:buClr>
              <a:buSzPts val="1100"/>
              <a:buFont typeface="Roboto Mono"/>
              <a:buNone/>
              <a:defRPr sz="1100">
                <a:solidFill>
                  <a:schemeClr val="dk1"/>
                </a:solidFill>
                <a:latin typeface="Roboto Mono"/>
                <a:ea typeface="Roboto Mono"/>
                <a:cs typeface="Roboto Mono"/>
                <a:sym typeface="Roboto Mono"/>
              </a:defRPr>
            </a:lvl4pPr>
            <a:lvl5pPr lvl="4">
              <a:spcBef>
                <a:spcPts val="1600"/>
              </a:spcBef>
              <a:spcAft>
                <a:spcPts val="0"/>
              </a:spcAft>
              <a:buClr>
                <a:schemeClr val="dk1"/>
              </a:buClr>
              <a:buSzPts val="1100"/>
              <a:buFont typeface="Roboto Mono"/>
              <a:buNone/>
              <a:defRPr sz="1100">
                <a:solidFill>
                  <a:schemeClr val="dk1"/>
                </a:solidFill>
                <a:latin typeface="Roboto Mono"/>
                <a:ea typeface="Roboto Mono"/>
                <a:cs typeface="Roboto Mono"/>
                <a:sym typeface="Roboto Mono"/>
              </a:defRPr>
            </a:lvl5pPr>
            <a:lvl6pPr lvl="5">
              <a:spcBef>
                <a:spcPts val="1600"/>
              </a:spcBef>
              <a:spcAft>
                <a:spcPts val="0"/>
              </a:spcAft>
              <a:buClr>
                <a:schemeClr val="dk1"/>
              </a:buClr>
              <a:buSzPts val="1100"/>
              <a:buFont typeface="Roboto Mono"/>
              <a:buNone/>
              <a:defRPr sz="1100">
                <a:solidFill>
                  <a:schemeClr val="dk1"/>
                </a:solidFill>
                <a:latin typeface="Roboto Mono"/>
                <a:ea typeface="Roboto Mono"/>
                <a:cs typeface="Roboto Mono"/>
                <a:sym typeface="Roboto Mono"/>
              </a:defRPr>
            </a:lvl6pPr>
            <a:lvl7pPr lvl="6">
              <a:spcBef>
                <a:spcPts val="1600"/>
              </a:spcBef>
              <a:spcAft>
                <a:spcPts val="0"/>
              </a:spcAft>
              <a:buClr>
                <a:schemeClr val="dk1"/>
              </a:buClr>
              <a:buSzPts val="1100"/>
              <a:buFont typeface="Roboto Mono"/>
              <a:buNone/>
              <a:defRPr sz="1100">
                <a:solidFill>
                  <a:schemeClr val="dk1"/>
                </a:solidFill>
                <a:latin typeface="Roboto Mono"/>
                <a:ea typeface="Roboto Mono"/>
                <a:cs typeface="Roboto Mono"/>
                <a:sym typeface="Roboto Mono"/>
              </a:defRPr>
            </a:lvl7pPr>
            <a:lvl8pPr lvl="7">
              <a:spcBef>
                <a:spcPts val="1600"/>
              </a:spcBef>
              <a:spcAft>
                <a:spcPts val="0"/>
              </a:spcAft>
              <a:buClr>
                <a:schemeClr val="dk1"/>
              </a:buClr>
              <a:buSzPts val="1100"/>
              <a:buFont typeface="Roboto Mono"/>
              <a:buNone/>
              <a:defRPr sz="1100">
                <a:solidFill>
                  <a:schemeClr val="dk1"/>
                </a:solidFill>
                <a:latin typeface="Roboto Mono"/>
                <a:ea typeface="Roboto Mono"/>
                <a:cs typeface="Roboto Mono"/>
                <a:sym typeface="Roboto Mono"/>
              </a:defRPr>
            </a:lvl8pPr>
            <a:lvl9pPr lvl="8">
              <a:spcBef>
                <a:spcPts val="1600"/>
              </a:spcBef>
              <a:spcAft>
                <a:spcPts val="1600"/>
              </a:spcAft>
              <a:buClr>
                <a:schemeClr val="dk1"/>
              </a:buClr>
              <a:buSzPts val="1100"/>
              <a:buFont typeface="Roboto Mono"/>
              <a:buNone/>
              <a:defRPr sz="1100">
                <a:solidFill>
                  <a:schemeClr val="dk1"/>
                </a:solidFill>
                <a:latin typeface="Roboto Mono"/>
                <a:ea typeface="Roboto Mono"/>
                <a:cs typeface="Roboto Mono"/>
                <a:sym typeface="Roboto Mono"/>
              </a:defRPr>
            </a:lvl9pPr>
          </a:lstStyle>
          <a:p>
            <a:endParaRPr/>
          </a:p>
        </p:txBody>
      </p:sp>
    </p:spTree>
  </p:cSld>
  <p:clrMapOvr>
    <a:masterClrMapping/>
  </p:clrMapOvr>
  <p:extLst>
    <p:ext uri="{DCECCB84-F9BA-43D5-87BE-67443E8EF086}">
      <p15:sldGuideLst xmlns:p15="http://schemas.microsoft.com/office/powerpoint/2012/main">
        <p15:guide id="1" orient="horz" pos="3283">
          <p15:clr>
            <a:srgbClr val="FA7B17"/>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05 Divider Center 3">
  <p:cSld name="TITLE_1_1_1_1_1_2_4_1_4_2">
    <p:bg>
      <p:bgPr>
        <a:solidFill>
          <a:srgbClr val="F2B203"/>
        </a:solidFill>
        <a:effectLst/>
      </p:bgPr>
    </p:bg>
    <p:spTree>
      <p:nvGrpSpPr>
        <p:cNvPr id="1" name="Shape 3297"/>
        <p:cNvGrpSpPr/>
        <p:nvPr/>
      </p:nvGrpSpPr>
      <p:grpSpPr>
        <a:xfrm>
          <a:off x="0" y="0"/>
          <a:ext cx="0" cy="0"/>
          <a:chOff x="0" y="0"/>
          <a:chExt cx="0" cy="0"/>
        </a:xfrm>
      </p:grpSpPr>
      <p:pic>
        <p:nvPicPr>
          <p:cNvPr id="3298" name="Google Shape;3298;p425"/>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3299" name="Google Shape;3299;p425"/>
          <p:cNvSpPr txBox="1">
            <a:spLocks noGrp="1"/>
          </p:cNvSpPr>
          <p:nvPr>
            <p:ph type="title"/>
          </p:nvPr>
        </p:nvSpPr>
        <p:spPr>
          <a:xfrm>
            <a:off x="1613600" y="2188342"/>
            <a:ext cx="5930100" cy="835500"/>
          </a:xfrm>
          <a:prstGeom prst="rect">
            <a:avLst/>
          </a:prstGeom>
        </p:spPr>
        <p:txBody>
          <a:bodyPr spcFirstLastPara="1" wrap="square" lIns="0" tIns="0" rIns="91425" bIns="91425" anchor="t" anchorCtr="0">
            <a:noAutofit/>
          </a:bodyPr>
          <a:lstStyle>
            <a:lvl1pPr lvl="0" algn="ctr">
              <a:lnSpc>
                <a:spcPct val="75000"/>
              </a:lnSpc>
              <a:spcBef>
                <a:spcPts val="0"/>
              </a:spcBef>
              <a:spcAft>
                <a:spcPts val="0"/>
              </a:spcAft>
              <a:buSzPts val="4000"/>
              <a:buNone/>
              <a:defRPr sz="4000"/>
            </a:lvl1pPr>
            <a:lvl2pPr lvl="1">
              <a:lnSpc>
                <a:spcPct val="75000"/>
              </a:lnSpc>
              <a:spcBef>
                <a:spcPts val="0"/>
              </a:spcBef>
              <a:spcAft>
                <a:spcPts val="0"/>
              </a:spcAft>
              <a:buSzPts val="2800"/>
              <a:buNone/>
              <a:defRPr/>
            </a:lvl2pPr>
            <a:lvl3pPr lvl="2">
              <a:lnSpc>
                <a:spcPct val="75000"/>
              </a:lnSpc>
              <a:spcBef>
                <a:spcPts val="0"/>
              </a:spcBef>
              <a:spcAft>
                <a:spcPts val="0"/>
              </a:spcAft>
              <a:buSzPts val="2800"/>
              <a:buNone/>
              <a:defRPr/>
            </a:lvl3pPr>
            <a:lvl4pPr lvl="3">
              <a:lnSpc>
                <a:spcPct val="75000"/>
              </a:lnSpc>
              <a:spcBef>
                <a:spcPts val="0"/>
              </a:spcBef>
              <a:spcAft>
                <a:spcPts val="0"/>
              </a:spcAft>
              <a:buSzPts val="2800"/>
              <a:buNone/>
              <a:defRPr/>
            </a:lvl4pPr>
            <a:lvl5pPr lvl="4">
              <a:lnSpc>
                <a:spcPct val="75000"/>
              </a:lnSpc>
              <a:spcBef>
                <a:spcPts val="0"/>
              </a:spcBef>
              <a:spcAft>
                <a:spcPts val="0"/>
              </a:spcAft>
              <a:buSzPts val="2800"/>
              <a:buNone/>
              <a:defRPr/>
            </a:lvl5pPr>
            <a:lvl6pPr lvl="5">
              <a:lnSpc>
                <a:spcPct val="75000"/>
              </a:lnSpc>
              <a:spcBef>
                <a:spcPts val="0"/>
              </a:spcBef>
              <a:spcAft>
                <a:spcPts val="0"/>
              </a:spcAft>
              <a:buSzPts val="2800"/>
              <a:buNone/>
              <a:defRPr/>
            </a:lvl6pPr>
            <a:lvl7pPr lvl="6">
              <a:lnSpc>
                <a:spcPct val="75000"/>
              </a:lnSpc>
              <a:spcBef>
                <a:spcPts val="0"/>
              </a:spcBef>
              <a:spcAft>
                <a:spcPts val="0"/>
              </a:spcAft>
              <a:buSzPts val="2800"/>
              <a:buNone/>
              <a:defRPr/>
            </a:lvl7pPr>
            <a:lvl8pPr lvl="7">
              <a:lnSpc>
                <a:spcPct val="75000"/>
              </a:lnSpc>
              <a:spcBef>
                <a:spcPts val="0"/>
              </a:spcBef>
              <a:spcAft>
                <a:spcPts val="0"/>
              </a:spcAft>
              <a:buSzPts val="2800"/>
              <a:buNone/>
              <a:defRPr/>
            </a:lvl8pPr>
            <a:lvl9pPr lvl="8">
              <a:lnSpc>
                <a:spcPct val="75000"/>
              </a:lnSpc>
              <a:spcBef>
                <a:spcPts val="0"/>
              </a:spcBef>
              <a:spcAft>
                <a:spcPts val="0"/>
              </a:spcAft>
              <a:buSzPts val="2800"/>
              <a:buNone/>
              <a:defRPr/>
            </a:lvl9pPr>
          </a:lstStyle>
          <a:p>
            <a:endParaRPr/>
          </a:p>
        </p:txBody>
      </p:sp>
      <p:sp>
        <p:nvSpPr>
          <p:cNvPr id="3300" name="Google Shape;3300;p425"/>
          <p:cNvSpPr txBox="1">
            <a:spLocks noGrp="1"/>
          </p:cNvSpPr>
          <p:nvPr>
            <p:ph type="subTitle" idx="1"/>
          </p:nvPr>
        </p:nvSpPr>
        <p:spPr>
          <a:xfrm>
            <a:off x="3314700" y="766611"/>
            <a:ext cx="2490600" cy="391500"/>
          </a:xfrm>
          <a:prstGeom prst="rect">
            <a:avLst/>
          </a:prstGeom>
        </p:spPr>
        <p:txBody>
          <a:bodyPr spcFirstLastPara="1" wrap="square" lIns="0" tIns="0" rIns="228600" bIns="0" anchor="t" anchorCtr="0">
            <a:noAutofit/>
          </a:bodyPr>
          <a:lstStyle>
            <a:lvl1pPr lvl="0" algn="ctr">
              <a:lnSpc>
                <a:spcPct val="115000"/>
              </a:lnSpc>
              <a:spcBef>
                <a:spcPts val="0"/>
              </a:spcBef>
              <a:spcAft>
                <a:spcPts val="0"/>
              </a:spcAft>
              <a:buClr>
                <a:schemeClr val="dk1"/>
              </a:buClr>
              <a:buSzPts val="1000"/>
              <a:buNone/>
              <a:defRPr sz="1000">
                <a:solidFill>
                  <a:schemeClr val="dk1"/>
                </a:solidFill>
              </a:defRPr>
            </a:lvl1pPr>
            <a:lvl2pPr lvl="1" algn="ctr">
              <a:lnSpc>
                <a:spcPct val="115000"/>
              </a:lnSpc>
              <a:spcBef>
                <a:spcPts val="0"/>
              </a:spcBef>
              <a:spcAft>
                <a:spcPts val="0"/>
              </a:spcAft>
              <a:buSzPts val="1000"/>
              <a:buNone/>
              <a:defRPr sz="1000"/>
            </a:lvl2pPr>
            <a:lvl3pPr lvl="2" algn="ctr">
              <a:lnSpc>
                <a:spcPct val="115000"/>
              </a:lnSpc>
              <a:spcBef>
                <a:spcPts val="0"/>
              </a:spcBef>
              <a:spcAft>
                <a:spcPts val="0"/>
              </a:spcAft>
              <a:buSzPts val="1000"/>
              <a:buNone/>
              <a:defRPr sz="1000"/>
            </a:lvl3pPr>
            <a:lvl4pPr lvl="3" algn="ctr">
              <a:lnSpc>
                <a:spcPct val="115000"/>
              </a:lnSpc>
              <a:spcBef>
                <a:spcPts val="0"/>
              </a:spcBef>
              <a:spcAft>
                <a:spcPts val="0"/>
              </a:spcAft>
              <a:buSzPts val="1000"/>
              <a:buNone/>
              <a:defRPr/>
            </a:lvl4pPr>
            <a:lvl5pPr lvl="4" algn="ctr">
              <a:lnSpc>
                <a:spcPct val="115000"/>
              </a:lnSpc>
              <a:spcBef>
                <a:spcPts val="0"/>
              </a:spcBef>
              <a:spcAft>
                <a:spcPts val="0"/>
              </a:spcAft>
              <a:buSzPts val="1000"/>
              <a:buFont typeface="Poppins"/>
              <a:buNone/>
              <a:defRPr sz="1000">
                <a:latin typeface="Poppins"/>
                <a:ea typeface="Poppins"/>
                <a:cs typeface="Poppins"/>
                <a:sym typeface="Poppins"/>
              </a:defRPr>
            </a:lvl5pPr>
            <a:lvl6pPr lvl="5" algn="ctr">
              <a:lnSpc>
                <a:spcPct val="115000"/>
              </a:lnSpc>
              <a:spcBef>
                <a:spcPts val="0"/>
              </a:spcBef>
              <a:spcAft>
                <a:spcPts val="0"/>
              </a:spcAft>
              <a:buSzPts val="1000"/>
              <a:buNone/>
              <a:defRPr sz="1000"/>
            </a:lvl6pPr>
            <a:lvl7pPr lvl="6" algn="ctr">
              <a:lnSpc>
                <a:spcPct val="115000"/>
              </a:lnSpc>
              <a:spcBef>
                <a:spcPts val="0"/>
              </a:spcBef>
              <a:spcAft>
                <a:spcPts val="0"/>
              </a:spcAft>
              <a:buSzPts val="1000"/>
              <a:buNone/>
              <a:defRPr sz="1000"/>
            </a:lvl7pPr>
            <a:lvl8pPr lvl="7" algn="ctr">
              <a:lnSpc>
                <a:spcPct val="115000"/>
              </a:lnSpc>
              <a:spcBef>
                <a:spcPts val="0"/>
              </a:spcBef>
              <a:spcAft>
                <a:spcPts val="0"/>
              </a:spcAft>
              <a:buSzPts val="1000"/>
              <a:buNone/>
              <a:defRPr sz="1000"/>
            </a:lvl8pPr>
            <a:lvl9pPr lvl="8" algn="ctr">
              <a:lnSpc>
                <a:spcPct val="115000"/>
              </a:lnSpc>
              <a:spcBef>
                <a:spcPts val="0"/>
              </a:spcBef>
              <a:spcAft>
                <a:spcPts val="0"/>
              </a:spcAft>
              <a:buSzPts val="1000"/>
              <a:buNone/>
              <a:defRPr sz="1000"/>
            </a:lvl9pPr>
          </a:lstStyle>
          <a:p>
            <a:endParaRPr/>
          </a:p>
        </p:txBody>
      </p:sp>
      <p:sp>
        <p:nvSpPr>
          <p:cNvPr id="3301" name="Google Shape;3301;p425"/>
          <p:cNvSpPr txBox="1">
            <a:spLocks noGrp="1"/>
          </p:cNvSpPr>
          <p:nvPr>
            <p:ph type="sldNum" idx="12"/>
          </p:nvPr>
        </p:nvSpPr>
        <p:spPr>
          <a:xfrm>
            <a:off x="8557171" y="5010567"/>
            <a:ext cx="548700" cy="260100"/>
          </a:xfrm>
          <a:prstGeom prst="rect">
            <a:avLst/>
          </a:prstGeom>
          <a:noFill/>
          <a:ln>
            <a:noFill/>
          </a:ln>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matchingName="03 1/4 White">
  <p:cSld name="CUSTOM_1_2">
    <p:spTree>
      <p:nvGrpSpPr>
        <p:cNvPr id="1" name="Shape 3302"/>
        <p:cNvGrpSpPr/>
        <p:nvPr/>
      </p:nvGrpSpPr>
      <p:grpSpPr>
        <a:xfrm>
          <a:off x="0" y="0"/>
          <a:ext cx="0" cy="0"/>
          <a:chOff x="0" y="0"/>
          <a:chExt cx="0" cy="0"/>
        </a:xfrm>
      </p:grpSpPr>
      <p:pic>
        <p:nvPicPr>
          <p:cNvPr id="3303" name="Google Shape;3303;p426"/>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3304" name="Google Shape;3304;p426"/>
          <p:cNvSpPr txBox="1">
            <a:spLocks noGrp="1"/>
          </p:cNvSpPr>
          <p:nvPr>
            <p:ph type="subTitle" idx="1"/>
          </p:nvPr>
        </p:nvSpPr>
        <p:spPr>
          <a:xfrm>
            <a:off x="402950"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8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3305" name="Google Shape;3305;p426"/>
          <p:cNvSpPr txBox="1">
            <a:spLocks noGrp="1"/>
          </p:cNvSpPr>
          <p:nvPr>
            <p:ph type="ctrTitle"/>
          </p:nvPr>
        </p:nvSpPr>
        <p:spPr>
          <a:xfrm>
            <a:off x="402950" y="766611"/>
            <a:ext cx="2911800" cy="1655400"/>
          </a:xfrm>
          <a:prstGeom prst="rect">
            <a:avLst/>
          </a:prstGeom>
        </p:spPr>
        <p:txBody>
          <a:bodyPr spcFirstLastPara="1" wrap="square" lIns="0" tIns="0" rIns="228600" bIns="0" anchor="t" anchorCtr="0">
            <a:noAutofit/>
          </a:bodyPr>
          <a:lstStyle>
            <a:lvl1pPr lvl="0">
              <a:lnSpc>
                <a:spcPct val="75000"/>
              </a:lnSpc>
              <a:spcBef>
                <a:spcPts val="0"/>
              </a:spcBef>
              <a:spcAft>
                <a:spcPts val="0"/>
              </a:spcAft>
              <a:buSzPts val="2200"/>
              <a:buNone/>
              <a:defRPr sz="2200"/>
            </a:lvl1pPr>
            <a:lvl2pPr lvl="1">
              <a:spcBef>
                <a:spcPts val="0"/>
              </a:spcBef>
              <a:spcAft>
                <a:spcPts val="0"/>
              </a:spcAft>
              <a:buSzPts val="2200"/>
              <a:buFont typeface="Poppins"/>
              <a:buNone/>
              <a:defRPr sz="2200">
                <a:latin typeface="Poppins"/>
                <a:ea typeface="Poppins"/>
                <a:cs typeface="Poppins"/>
                <a:sym typeface="Poppins"/>
              </a:defRPr>
            </a:lvl2pPr>
            <a:lvl3pPr lvl="2">
              <a:spcBef>
                <a:spcPts val="0"/>
              </a:spcBef>
              <a:spcAft>
                <a:spcPts val="0"/>
              </a:spcAft>
              <a:buSzPts val="2200"/>
              <a:buFont typeface="Poppins"/>
              <a:buNone/>
              <a:defRPr sz="2200">
                <a:latin typeface="Poppins"/>
                <a:ea typeface="Poppins"/>
                <a:cs typeface="Poppins"/>
                <a:sym typeface="Poppins"/>
              </a:defRPr>
            </a:lvl3pPr>
            <a:lvl4pPr lvl="3">
              <a:spcBef>
                <a:spcPts val="0"/>
              </a:spcBef>
              <a:spcAft>
                <a:spcPts val="0"/>
              </a:spcAft>
              <a:buSzPts val="2200"/>
              <a:buFont typeface="Poppins"/>
              <a:buNone/>
              <a:defRPr sz="2200">
                <a:latin typeface="Poppins"/>
                <a:ea typeface="Poppins"/>
                <a:cs typeface="Poppins"/>
                <a:sym typeface="Poppins"/>
              </a:defRPr>
            </a:lvl4pPr>
            <a:lvl5pPr lvl="4">
              <a:spcBef>
                <a:spcPts val="0"/>
              </a:spcBef>
              <a:spcAft>
                <a:spcPts val="0"/>
              </a:spcAft>
              <a:buSzPts val="2200"/>
              <a:buFont typeface="Poppins"/>
              <a:buNone/>
              <a:defRPr sz="2200">
                <a:latin typeface="Poppins"/>
                <a:ea typeface="Poppins"/>
                <a:cs typeface="Poppins"/>
                <a:sym typeface="Poppins"/>
              </a:defRPr>
            </a:lvl5pPr>
            <a:lvl6pPr lvl="5">
              <a:spcBef>
                <a:spcPts val="0"/>
              </a:spcBef>
              <a:spcAft>
                <a:spcPts val="0"/>
              </a:spcAft>
              <a:buSzPts val="2200"/>
              <a:buFont typeface="Poppins"/>
              <a:buNone/>
              <a:defRPr sz="2200">
                <a:latin typeface="Poppins"/>
                <a:ea typeface="Poppins"/>
                <a:cs typeface="Poppins"/>
                <a:sym typeface="Poppins"/>
              </a:defRPr>
            </a:lvl6pPr>
            <a:lvl7pPr lvl="6">
              <a:spcBef>
                <a:spcPts val="0"/>
              </a:spcBef>
              <a:spcAft>
                <a:spcPts val="0"/>
              </a:spcAft>
              <a:buSzPts val="2200"/>
              <a:buFont typeface="Poppins"/>
              <a:buNone/>
              <a:defRPr sz="2200">
                <a:latin typeface="Poppins"/>
                <a:ea typeface="Poppins"/>
                <a:cs typeface="Poppins"/>
                <a:sym typeface="Poppins"/>
              </a:defRPr>
            </a:lvl7pPr>
            <a:lvl8pPr lvl="7">
              <a:spcBef>
                <a:spcPts val="0"/>
              </a:spcBef>
              <a:spcAft>
                <a:spcPts val="0"/>
              </a:spcAft>
              <a:buSzPts val="2200"/>
              <a:buFont typeface="Poppins"/>
              <a:buNone/>
              <a:defRPr sz="2200">
                <a:latin typeface="Poppins"/>
                <a:ea typeface="Poppins"/>
                <a:cs typeface="Poppins"/>
                <a:sym typeface="Poppins"/>
              </a:defRPr>
            </a:lvl8pPr>
            <a:lvl9pPr lvl="8">
              <a:spcBef>
                <a:spcPts val="0"/>
              </a:spcBef>
              <a:spcAft>
                <a:spcPts val="0"/>
              </a:spcAft>
              <a:buSzPts val="2200"/>
              <a:buFont typeface="Poppins"/>
              <a:buNone/>
              <a:defRPr sz="2200">
                <a:latin typeface="Poppins"/>
                <a:ea typeface="Poppins"/>
                <a:cs typeface="Poppins"/>
                <a:sym typeface="Poppins"/>
              </a:defRPr>
            </a:lvl9pPr>
          </a:lstStyle>
          <a:p>
            <a:endParaRPr/>
          </a:p>
        </p:txBody>
      </p:sp>
      <p:sp>
        <p:nvSpPr>
          <p:cNvPr id="3306" name="Google Shape;3306;p426"/>
          <p:cNvSpPr txBox="1">
            <a:spLocks noGrp="1"/>
          </p:cNvSpPr>
          <p:nvPr>
            <p:ph type="subTitle" idx="2"/>
          </p:nvPr>
        </p:nvSpPr>
        <p:spPr>
          <a:xfrm>
            <a:off x="402925" y="2606038"/>
            <a:ext cx="2491500" cy="1655400"/>
          </a:xfrm>
          <a:prstGeom prst="rect">
            <a:avLst/>
          </a:prstGeom>
        </p:spPr>
        <p:txBody>
          <a:bodyPr spcFirstLastPara="1" wrap="square" lIns="0" tIns="0" rIns="228600" bIns="0" anchor="t" anchorCtr="0">
            <a:noAutofit/>
          </a:bodyPr>
          <a:lstStyle>
            <a:lvl1pPr lvl="0">
              <a:lnSpc>
                <a:spcPct val="120000"/>
              </a:lnSpc>
              <a:spcBef>
                <a:spcPts val="0"/>
              </a:spcBef>
              <a:spcAft>
                <a:spcPts val="0"/>
              </a:spcAft>
              <a:buClr>
                <a:schemeClr val="dk1"/>
              </a:buClr>
              <a:buSzPts val="1200"/>
              <a:buNone/>
              <a:defRPr sz="1200">
                <a:solidFill>
                  <a:schemeClr val="dk1"/>
                </a:solidFill>
              </a:defRPr>
            </a:lvl1pPr>
            <a:lvl2pPr lvl="1">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20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3307" name="Google Shape;3307;p426"/>
          <p:cNvSpPr txBox="1">
            <a:spLocks noGrp="1"/>
          </p:cNvSpPr>
          <p:nvPr>
            <p:ph type="sldNum" idx="12"/>
          </p:nvPr>
        </p:nvSpPr>
        <p:spPr>
          <a:xfrm>
            <a:off x="8557171" y="5010567"/>
            <a:ext cx="548700" cy="260100"/>
          </a:xfrm>
          <a:prstGeom prst="rect">
            <a:avLst/>
          </a:prstGeom>
          <a:noFill/>
          <a:ln>
            <a:noFill/>
          </a:ln>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matchingName="03 1/4 White 1">
  <p:cSld name="CUSTOM_1_3">
    <p:spTree>
      <p:nvGrpSpPr>
        <p:cNvPr id="1" name="Shape 3308"/>
        <p:cNvGrpSpPr/>
        <p:nvPr/>
      </p:nvGrpSpPr>
      <p:grpSpPr>
        <a:xfrm>
          <a:off x="0" y="0"/>
          <a:ext cx="0" cy="0"/>
          <a:chOff x="0" y="0"/>
          <a:chExt cx="0" cy="0"/>
        </a:xfrm>
      </p:grpSpPr>
      <p:pic>
        <p:nvPicPr>
          <p:cNvPr id="3309" name="Google Shape;3309;p427"/>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3310" name="Google Shape;3310;p427"/>
          <p:cNvSpPr txBox="1">
            <a:spLocks noGrp="1"/>
          </p:cNvSpPr>
          <p:nvPr>
            <p:ph type="subTitle" idx="1"/>
          </p:nvPr>
        </p:nvSpPr>
        <p:spPr>
          <a:xfrm>
            <a:off x="402950"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8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3311" name="Google Shape;3311;p427"/>
          <p:cNvSpPr txBox="1">
            <a:spLocks noGrp="1"/>
          </p:cNvSpPr>
          <p:nvPr>
            <p:ph type="ctrTitle"/>
          </p:nvPr>
        </p:nvSpPr>
        <p:spPr>
          <a:xfrm>
            <a:off x="402950" y="766611"/>
            <a:ext cx="2911800" cy="1655400"/>
          </a:xfrm>
          <a:prstGeom prst="rect">
            <a:avLst/>
          </a:prstGeom>
        </p:spPr>
        <p:txBody>
          <a:bodyPr spcFirstLastPara="1" wrap="square" lIns="0" tIns="0" rIns="228600" bIns="0" anchor="t" anchorCtr="0">
            <a:noAutofit/>
          </a:bodyPr>
          <a:lstStyle>
            <a:lvl1pPr lvl="0">
              <a:lnSpc>
                <a:spcPct val="75000"/>
              </a:lnSpc>
              <a:spcBef>
                <a:spcPts val="0"/>
              </a:spcBef>
              <a:spcAft>
                <a:spcPts val="0"/>
              </a:spcAft>
              <a:buSzPts val="2200"/>
              <a:buNone/>
              <a:defRPr sz="2200"/>
            </a:lvl1pPr>
            <a:lvl2pPr lvl="1">
              <a:spcBef>
                <a:spcPts val="0"/>
              </a:spcBef>
              <a:spcAft>
                <a:spcPts val="0"/>
              </a:spcAft>
              <a:buSzPts val="2200"/>
              <a:buFont typeface="Poppins"/>
              <a:buNone/>
              <a:defRPr sz="2200">
                <a:latin typeface="Poppins"/>
                <a:ea typeface="Poppins"/>
                <a:cs typeface="Poppins"/>
                <a:sym typeface="Poppins"/>
              </a:defRPr>
            </a:lvl2pPr>
            <a:lvl3pPr lvl="2">
              <a:spcBef>
                <a:spcPts val="0"/>
              </a:spcBef>
              <a:spcAft>
                <a:spcPts val="0"/>
              </a:spcAft>
              <a:buSzPts val="2200"/>
              <a:buFont typeface="Poppins"/>
              <a:buNone/>
              <a:defRPr sz="2200">
                <a:latin typeface="Poppins"/>
                <a:ea typeface="Poppins"/>
                <a:cs typeface="Poppins"/>
                <a:sym typeface="Poppins"/>
              </a:defRPr>
            </a:lvl3pPr>
            <a:lvl4pPr lvl="3">
              <a:spcBef>
                <a:spcPts val="0"/>
              </a:spcBef>
              <a:spcAft>
                <a:spcPts val="0"/>
              </a:spcAft>
              <a:buSzPts val="2200"/>
              <a:buFont typeface="Poppins"/>
              <a:buNone/>
              <a:defRPr sz="2200">
                <a:latin typeface="Poppins"/>
                <a:ea typeface="Poppins"/>
                <a:cs typeface="Poppins"/>
                <a:sym typeface="Poppins"/>
              </a:defRPr>
            </a:lvl4pPr>
            <a:lvl5pPr lvl="4">
              <a:spcBef>
                <a:spcPts val="0"/>
              </a:spcBef>
              <a:spcAft>
                <a:spcPts val="0"/>
              </a:spcAft>
              <a:buSzPts val="2200"/>
              <a:buFont typeface="Poppins"/>
              <a:buNone/>
              <a:defRPr sz="2200">
                <a:latin typeface="Poppins"/>
                <a:ea typeface="Poppins"/>
                <a:cs typeface="Poppins"/>
                <a:sym typeface="Poppins"/>
              </a:defRPr>
            </a:lvl5pPr>
            <a:lvl6pPr lvl="5">
              <a:spcBef>
                <a:spcPts val="0"/>
              </a:spcBef>
              <a:spcAft>
                <a:spcPts val="0"/>
              </a:spcAft>
              <a:buSzPts val="2200"/>
              <a:buFont typeface="Poppins"/>
              <a:buNone/>
              <a:defRPr sz="2200">
                <a:latin typeface="Poppins"/>
                <a:ea typeface="Poppins"/>
                <a:cs typeface="Poppins"/>
                <a:sym typeface="Poppins"/>
              </a:defRPr>
            </a:lvl6pPr>
            <a:lvl7pPr lvl="6">
              <a:spcBef>
                <a:spcPts val="0"/>
              </a:spcBef>
              <a:spcAft>
                <a:spcPts val="0"/>
              </a:spcAft>
              <a:buSzPts val="2200"/>
              <a:buFont typeface="Poppins"/>
              <a:buNone/>
              <a:defRPr sz="2200">
                <a:latin typeface="Poppins"/>
                <a:ea typeface="Poppins"/>
                <a:cs typeface="Poppins"/>
                <a:sym typeface="Poppins"/>
              </a:defRPr>
            </a:lvl7pPr>
            <a:lvl8pPr lvl="7">
              <a:spcBef>
                <a:spcPts val="0"/>
              </a:spcBef>
              <a:spcAft>
                <a:spcPts val="0"/>
              </a:spcAft>
              <a:buSzPts val="2200"/>
              <a:buFont typeface="Poppins"/>
              <a:buNone/>
              <a:defRPr sz="2200">
                <a:latin typeface="Poppins"/>
                <a:ea typeface="Poppins"/>
                <a:cs typeface="Poppins"/>
                <a:sym typeface="Poppins"/>
              </a:defRPr>
            </a:lvl8pPr>
            <a:lvl9pPr lvl="8">
              <a:spcBef>
                <a:spcPts val="0"/>
              </a:spcBef>
              <a:spcAft>
                <a:spcPts val="0"/>
              </a:spcAft>
              <a:buSzPts val="2200"/>
              <a:buFont typeface="Poppins"/>
              <a:buNone/>
              <a:defRPr sz="2200">
                <a:latin typeface="Poppins"/>
                <a:ea typeface="Poppins"/>
                <a:cs typeface="Poppins"/>
                <a:sym typeface="Poppins"/>
              </a:defRPr>
            </a:lvl9pPr>
          </a:lstStyle>
          <a:p>
            <a:endParaRPr/>
          </a:p>
        </p:txBody>
      </p:sp>
      <p:sp>
        <p:nvSpPr>
          <p:cNvPr id="3312" name="Google Shape;3312;p427"/>
          <p:cNvSpPr txBox="1">
            <a:spLocks noGrp="1"/>
          </p:cNvSpPr>
          <p:nvPr>
            <p:ph type="subTitle" idx="2"/>
          </p:nvPr>
        </p:nvSpPr>
        <p:spPr>
          <a:xfrm>
            <a:off x="402925" y="2606038"/>
            <a:ext cx="2491500" cy="1655400"/>
          </a:xfrm>
          <a:prstGeom prst="rect">
            <a:avLst/>
          </a:prstGeom>
        </p:spPr>
        <p:txBody>
          <a:bodyPr spcFirstLastPara="1" wrap="square" lIns="0" tIns="0" rIns="228600" bIns="0" anchor="t" anchorCtr="0">
            <a:noAutofit/>
          </a:bodyPr>
          <a:lstStyle>
            <a:lvl1pPr lvl="0">
              <a:lnSpc>
                <a:spcPct val="120000"/>
              </a:lnSpc>
              <a:spcBef>
                <a:spcPts val="0"/>
              </a:spcBef>
              <a:spcAft>
                <a:spcPts val="0"/>
              </a:spcAft>
              <a:buClr>
                <a:schemeClr val="dk1"/>
              </a:buClr>
              <a:buSzPts val="1200"/>
              <a:buNone/>
              <a:defRPr sz="1200">
                <a:solidFill>
                  <a:schemeClr val="dk1"/>
                </a:solidFill>
              </a:defRPr>
            </a:lvl1pPr>
            <a:lvl2pPr lvl="1">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20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3313" name="Google Shape;3313;p427"/>
          <p:cNvSpPr txBox="1">
            <a:spLocks noGrp="1"/>
          </p:cNvSpPr>
          <p:nvPr>
            <p:ph type="sldNum" idx="12"/>
          </p:nvPr>
        </p:nvSpPr>
        <p:spPr>
          <a:xfrm>
            <a:off x="8557171" y="5010567"/>
            <a:ext cx="548700" cy="260100"/>
          </a:xfrm>
          <a:prstGeom prst="rect">
            <a:avLst/>
          </a:prstGeom>
          <a:noFill/>
          <a:ln>
            <a:noFill/>
          </a:ln>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matchingName="02 Agenda White/Image">
  <p:cSld name="TITLE_2_1_1_1_2_1">
    <p:bg>
      <p:bgPr>
        <a:solidFill>
          <a:schemeClr val="lt1"/>
        </a:solidFill>
        <a:effectLst/>
      </p:bgPr>
    </p:bg>
    <p:spTree>
      <p:nvGrpSpPr>
        <p:cNvPr id="1" name="Shape 3314"/>
        <p:cNvGrpSpPr/>
        <p:nvPr/>
      </p:nvGrpSpPr>
      <p:grpSpPr>
        <a:xfrm>
          <a:off x="0" y="0"/>
          <a:ext cx="0" cy="0"/>
          <a:chOff x="0" y="0"/>
          <a:chExt cx="0" cy="0"/>
        </a:xfrm>
      </p:grpSpPr>
      <p:sp>
        <p:nvSpPr>
          <p:cNvPr id="3315" name="Google Shape;3315;p428"/>
          <p:cNvSpPr>
            <a:spLocks noGrp="1"/>
          </p:cNvSpPr>
          <p:nvPr>
            <p:ph type="pic" idx="2"/>
          </p:nvPr>
        </p:nvSpPr>
        <p:spPr>
          <a:xfrm>
            <a:off x="4572000" y="-1900"/>
            <a:ext cx="4581900" cy="5212200"/>
          </a:xfrm>
          <a:prstGeom prst="rect">
            <a:avLst/>
          </a:prstGeom>
          <a:noFill/>
          <a:ln>
            <a:noFill/>
          </a:ln>
        </p:spPr>
      </p:sp>
      <p:sp>
        <p:nvSpPr>
          <p:cNvPr id="3316" name="Google Shape;3316;p428"/>
          <p:cNvSpPr txBox="1">
            <a:spLocks noGrp="1"/>
          </p:cNvSpPr>
          <p:nvPr>
            <p:ph type="ctrTitle"/>
          </p:nvPr>
        </p:nvSpPr>
        <p:spPr>
          <a:xfrm>
            <a:off x="402925" y="1770722"/>
            <a:ext cx="2911800" cy="24906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600"/>
              <a:buAutoNum type="arabicPeriod"/>
              <a:defRPr sz="1600"/>
            </a:lvl1pPr>
            <a:lvl2pPr lvl="1">
              <a:lnSpc>
                <a:spcPct val="87000"/>
              </a:lnSpc>
              <a:spcBef>
                <a:spcPts val="0"/>
              </a:spcBef>
              <a:spcAft>
                <a:spcPts val="0"/>
              </a:spcAft>
              <a:buSzPts val="3600"/>
              <a:buFont typeface="Poppins"/>
              <a:buAutoNum type="alphaLcPeriod"/>
              <a:defRPr sz="3600" b="1">
                <a:latin typeface="Poppins"/>
                <a:ea typeface="Poppins"/>
                <a:cs typeface="Poppins"/>
                <a:sym typeface="Poppins"/>
              </a:defRPr>
            </a:lvl2pPr>
            <a:lvl3pPr lvl="2">
              <a:lnSpc>
                <a:spcPct val="87000"/>
              </a:lnSpc>
              <a:spcBef>
                <a:spcPts val="0"/>
              </a:spcBef>
              <a:spcAft>
                <a:spcPts val="0"/>
              </a:spcAft>
              <a:buSzPts val="3600"/>
              <a:buFont typeface="Poppins"/>
              <a:buAutoNum type="romanLcPeriod"/>
              <a:defRPr sz="3600" b="1">
                <a:latin typeface="Poppins"/>
                <a:ea typeface="Poppins"/>
                <a:cs typeface="Poppins"/>
                <a:sym typeface="Poppins"/>
              </a:defRPr>
            </a:lvl3pPr>
            <a:lvl4pPr lvl="3">
              <a:lnSpc>
                <a:spcPct val="87000"/>
              </a:lnSpc>
              <a:spcBef>
                <a:spcPts val="0"/>
              </a:spcBef>
              <a:spcAft>
                <a:spcPts val="0"/>
              </a:spcAft>
              <a:buSzPts val="3600"/>
              <a:buFont typeface="Poppins"/>
              <a:buAutoNum type="arabicPeriod"/>
              <a:defRPr sz="3600" b="1">
                <a:latin typeface="Poppins"/>
                <a:ea typeface="Poppins"/>
                <a:cs typeface="Poppins"/>
                <a:sym typeface="Poppins"/>
              </a:defRPr>
            </a:lvl4pPr>
            <a:lvl5pPr lvl="4">
              <a:lnSpc>
                <a:spcPct val="87000"/>
              </a:lnSpc>
              <a:spcBef>
                <a:spcPts val="0"/>
              </a:spcBef>
              <a:spcAft>
                <a:spcPts val="0"/>
              </a:spcAft>
              <a:buSzPts val="3600"/>
              <a:buFont typeface="Poppins"/>
              <a:buAutoNum type="alphaLcPeriod"/>
              <a:defRPr sz="3600" b="1">
                <a:latin typeface="Poppins"/>
                <a:ea typeface="Poppins"/>
                <a:cs typeface="Poppins"/>
                <a:sym typeface="Poppins"/>
              </a:defRPr>
            </a:lvl5pPr>
            <a:lvl6pPr lvl="5">
              <a:lnSpc>
                <a:spcPct val="87000"/>
              </a:lnSpc>
              <a:spcBef>
                <a:spcPts val="0"/>
              </a:spcBef>
              <a:spcAft>
                <a:spcPts val="0"/>
              </a:spcAft>
              <a:buSzPts val="3600"/>
              <a:buFont typeface="Poppins"/>
              <a:buAutoNum type="romanLcPeriod"/>
              <a:defRPr sz="3600" b="1">
                <a:latin typeface="Poppins"/>
                <a:ea typeface="Poppins"/>
                <a:cs typeface="Poppins"/>
                <a:sym typeface="Poppins"/>
              </a:defRPr>
            </a:lvl6pPr>
            <a:lvl7pPr lvl="6">
              <a:lnSpc>
                <a:spcPct val="87000"/>
              </a:lnSpc>
              <a:spcBef>
                <a:spcPts val="0"/>
              </a:spcBef>
              <a:spcAft>
                <a:spcPts val="0"/>
              </a:spcAft>
              <a:buSzPts val="3600"/>
              <a:buFont typeface="Poppins"/>
              <a:buAutoNum type="arabicPeriod"/>
              <a:defRPr sz="3600" b="1">
                <a:latin typeface="Poppins"/>
                <a:ea typeface="Poppins"/>
                <a:cs typeface="Poppins"/>
                <a:sym typeface="Poppins"/>
              </a:defRPr>
            </a:lvl7pPr>
            <a:lvl8pPr lvl="7">
              <a:lnSpc>
                <a:spcPct val="87000"/>
              </a:lnSpc>
              <a:spcBef>
                <a:spcPts val="0"/>
              </a:spcBef>
              <a:spcAft>
                <a:spcPts val="0"/>
              </a:spcAft>
              <a:buSzPts val="3600"/>
              <a:buFont typeface="Poppins"/>
              <a:buAutoNum type="alphaLcPeriod"/>
              <a:defRPr sz="3600" b="1">
                <a:latin typeface="Poppins"/>
                <a:ea typeface="Poppins"/>
                <a:cs typeface="Poppins"/>
                <a:sym typeface="Poppins"/>
              </a:defRPr>
            </a:lvl8pPr>
            <a:lvl9pPr lvl="8">
              <a:lnSpc>
                <a:spcPct val="87000"/>
              </a:lnSpc>
              <a:spcBef>
                <a:spcPts val="0"/>
              </a:spcBef>
              <a:spcAft>
                <a:spcPts val="0"/>
              </a:spcAft>
              <a:buSzPts val="3600"/>
              <a:buFont typeface="Poppins"/>
              <a:buAutoNum type="romanLcPeriod"/>
              <a:defRPr sz="3600" b="1">
                <a:latin typeface="Poppins"/>
                <a:ea typeface="Poppins"/>
                <a:cs typeface="Poppins"/>
                <a:sym typeface="Poppins"/>
              </a:defRPr>
            </a:lvl9pPr>
          </a:lstStyle>
          <a:p>
            <a:endParaRPr/>
          </a:p>
        </p:txBody>
      </p:sp>
      <p:pic>
        <p:nvPicPr>
          <p:cNvPr id="3317" name="Google Shape;3317;p428"/>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3318" name="Google Shape;3318;p428"/>
          <p:cNvSpPr txBox="1">
            <a:spLocks noGrp="1"/>
          </p:cNvSpPr>
          <p:nvPr>
            <p:ph type="subTitle" idx="1"/>
          </p:nvPr>
        </p:nvSpPr>
        <p:spPr>
          <a:xfrm>
            <a:off x="402925" y="416632"/>
            <a:ext cx="39465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8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3319" name="Google Shape;3319;p428"/>
          <p:cNvSpPr txBox="1">
            <a:spLocks noGrp="1"/>
          </p:cNvSpPr>
          <p:nvPr>
            <p:ph type="sldNum" idx="12"/>
          </p:nvPr>
        </p:nvSpPr>
        <p:spPr>
          <a:xfrm>
            <a:off x="8557171" y="5010567"/>
            <a:ext cx="548700" cy="260100"/>
          </a:xfrm>
          <a:prstGeom prst="rect">
            <a:avLst/>
          </a:prstGeom>
          <a:noFill/>
          <a:ln>
            <a:noFill/>
          </a:ln>
        </p:spPr>
        <p:txBody>
          <a:bodyPr spcFirstLastPara="1" wrap="square" lIns="91425" tIns="91425" rIns="91425" bIns="91425" anchor="ctr"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Green">
  <p:cSld name="CUSTOM_3">
    <p:bg>
      <p:bgPr>
        <a:solidFill>
          <a:schemeClr val="lt1"/>
        </a:solidFill>
        <a:effectLst/>
      </p:bgPr>
    </p:bg>
    <p:spTree>
      <p:nvGrpSpPr>
        <p:cNvPr id="1" name="Shape 259"/>
        <p:cNvGrpSpPr/>
        <p:nvPr/>
      </p:nvGrpSpPr>
      <p:grpSpPr>
        <a:xfrm>
          <a:off x="0" y="0"/>
          <a:ext cx="0" cy="0"/>
          <a:chOff x="0" y="0"/>
          <a:chExt cx="0" cy="0"/>
        </a:xfrm>
      </p:grpSpPr>
      <p:pic>
        <p:nvPicPr>
          <p:cNvPr id="260" name="Google Shape;260;p45"/>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261" name="Google Shape;261;p45"/>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62" name="Google Shape;262;p45"/>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matchingName="01 Title A">
  <p:cSld name="TITLE_2_1_1">
    <p:bg>
      <p:bgPr>
        <a:solidFill>
          <a:srgbClr val="FFFFFF"/>
        </a:solidFill>
        <a:effectLst/>
      </p:bgPr>
    </p:bg>
    <p:spTree>
      <p:nvGrpSpPr>
        <p:cNvPr id="1" name="Shape 3325"/>
        <p:cNvGrpSpPr/>
        <p:nvPr/>
      </p:nvGrpSpPr>
      <p:grpSpPr>
        <a:xfrm>
          <a:off x="0" y="0"/>
          <a:ext cx="0" cy="0"/>
          <a:chOff x="0" y="0"/>
          <a:chExt cx="0" cy="0"/>
        </a:xfrm>
      </p:grpSpPr>
      <p:sp>
        <p:nvSpPr>
          <p:cNvPr id="3326" name="Google Shape;3326;p430"/>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327" name="Google Shape;3327;p430"/>
          <p:cNvPicPr preferRelativeResize="0"/>
          <p:nvPr/>
        </p:nvPicPr>
        <p:blipFill rotWithShape="1">
          <a:blip r:embed="rId2">
            <a:alphaModFix/>
          </a:blip>
          <a:srcRect t="19" b="19"/>
          <a:stretch/>
        </p:blipFill>
        <p:spPr>
          <a:xfrm>
            <a:off x="425725" y="4079875"/>
            <a:ext cx="2085816" cy="443858"/>
          </a:xfrm>
          <a:prstGeom prst="rect">
            <a:avLst/>
          </a:prstGeom>
          <a:noFill/>
          <a:ln>
            <a:noFill/>
          </a:ln>
        </p:spPr>
      </p:pic>
      <p:sp>
        <p:nvSpPr>
          <p:cNvPr id="3328" name="Google Shape;3328;p430"/>
          <p:cNvSpPr txBox="1">
            <a:spLocks noGrp="1"/>
          </p:cNvSpPr>
          <p:nvPr>
            <p:ph type="title"/>
          </p:nvPr>
        </p:nvSpPr>
        <p:spPr>
          <a:xfrm>
            <a:off x="425725" y="1298300"/>
            <a:ext cx="7891800" cy="2609100"/>
          </a:xfrm>
          <a:prstGeom prst="rect">
            <a:avLst/>
          </a:prstGeom>
        </p:spPr>
        <p:txBody>
          <a:bodyPr spcFirstLastPara="1" wrap="square" lIns="0" tIns="0" rIns="91425" bIns="91425" anchor="ctr" anchorCtr="0">
            <a:noAutofit/>
          </a:bodyPr>
          <a:lstStyle>
            <a:lvl1pPr lvl="0">
              <a:lnSpc>
                <a:spcPct val="80000"/>
              </a:lnSpc>
              <a:spcBef>
                <a:spcPts val="0"/>
              </a:spcBef>
              <a:spcAft>
                <a:spcPts val="0"/>
              </a:spcAft>
              <a:buSzPts val="4800"/>
              <a:buFont typeface="Poppins Medium"/>
              <a:buNone/>
              <a:defRPr sz="4800">
                <a:latin typeface="Poppins Medium"/>
                <a:ea typeface="Poppins Medium"/>
                <a:cs typeface="Poppins Medium"/>
                <a:sym typeface="Poppins Medium"/>
              </a:defRPr>
            </a:lvl1pPr>
            <a:lvl2pPr lvl="1">
              <a:lnSpc>
                <a:spcPct val="80000"/>
              </a:lnSpc>
              <a:spcBef>
                <a:spcPts val="0"/>
              </a:spcBef>
              <a:spcAft>
                <a:spcPts val="0"/>
              </a:spcAft>
              <a:buSzPts val="4800"/>
              <a:buFont typeface="Poppins Medium"/>
              <a:buNone/>
              <a:defRPr sz="4800">
                <a:latin typeface="Poppins Medium"/>
                <a:ea typeface="Poppins Medium"/>
                <a:cs typeface="Poppins Medium"/>
                <a:sym typeface="Poppins Medium"/>
              </a:defRPr>
            </a:lvl2pPr>
            <a:lvl3pPr lvl="2">
              <a:lnSpc>
                <a:spcPct val="80000"/>
              </a:lnSpc>
              <a:spcBef>
                <a:spcPts val="0"/>
              </a:spcBef>
              <a:spcAft>
                <a:spcPts val="0"/>
              </a:spcAft>
              <a:buSzPts val="4800"/>
              <a:buFont typeface="Poppins Medium"/>
              <a:buNone/>
              <a:defRPr sz="4800">
                <a:latin typeface="Poppins Medium"/>
                <a:ea typeface="Poppins Medium"/>
                <a:cs typeface="Poppins Medium"/>
                <a:sym typeface="Poppins Medium"/>
              </a:defRPr>
            </a:lvl3pPr>
            <a:lvl4pPr lvl="3">
              <a:lnSpc>
                <a:spcPct val="80000"/>
              </a:lnSpc>
              <a:spcBef>
                <a:spcPts val="0"/>
              </a:spcBef>
              <a:spcAft>
                <a:spcPts val="0"/>
              </a:spcAft>
              <a:buSzPts val="4800"/>
              <a:buFont typeface="Poppins Medium"/>
              <a:buNone/>
              <a:defRPr sz="4800">
                <a:latin typeface="Poppins Medium"/>
                <a:ea typeface="Poppins Medium"/>
                <a:cs typeface="Poppins Medium"/>
                <a:sym typeface="Poppins Medium"/>
              </a:defRPr>
            </a:lvl4pPr>
            <a:lvl5pPr lvl="4">
              <a:lnSpc>
                <a:spcPct val="80000"/>
              </a:lnSpc>
              <a:spcBef>
                <a:spcPts val="0"/>
              </a:spcBef>
              <a:spcAft>
                <a:spcPts val="0"/>
              </a:spcAft>
              <a:buSzPts val="4800"/>
              <a:buFont typeface="Poppins Medium"/>
              <a:buNone/>
              <a:defRPr sz="4800">
                <a:latin typeface="Poppins Medium"/>
                <a:ea typeface="Poppins Medium"/>
                <a:cs typeface="Poppins Medium"/>
                <a:sym typeface="Poppins Medium"/>
              </a:defRPr>
            </a:lvl5pPr>
            <a:lvl6pPr lvl="5">
              <a:lnSpc>
                <a:spcPct val="80000"/>
              </a:lnSpc>
              <a:spcBef>
                <a:spcPts val="0"/>
              </a:spcBef>
              <a:spcAft>
                <a:spcPts val="0"/>
              </a:spcAft>
              <a:buSzPts val="4800"/>
              <a:buFont typeface="Poppins Medium"/>
              <a:buNone/>
              <a:defRPr sz="4800">
                <a:latin typeface="Poppins Medium"/>
                <a:ea typeface="Poppins Medium"/>
                <a:cs typeface="Poppins Medium"/>
                <a:sym typeface="Poppins Medium"/>
              </a:defRPr>
            </a:lvl6pPr>
            <a:lvl7pPr lvl="6">
              <a:lnSpc>
                <a:spcPct val="80000"/>
              </a:lnSpc>
              <a:spcBef>
                <a:spcPts val="0"/>
              </a:spcBef>
              <a:spcAft>
                <a:spcPts val="0"/>
              </a:spcAft>
              <a:buSzPts val="4800"/>
              <a:buFont typeface="Poppins Medium"/>
              <a:buNone/>
              <a:defRPr sz="4800">
                <a:latin typeface="Poppins Medium"/>
                <a:ea typeface="Poppins Medium"/>
                <a:cs typeface="Poppins Medium"/>
                <a:sym typeface="Poppins Medium"/>
              </a:defRPr>
            </a:lvl7pPr>
            <a:lvl8pPr lvl="7">
              <a:lnSpc>
                <a:spcPct val="80000"/>
              </a:lnSpc>
              <a:spcBef>
                <a:spcPts val="0"/>
              </a:spcBef>
              <a:spcAft>
                <a:spcPts val="0"/>
              </a:spcAft>
              <a:buSzPts val="4800"/>
              <a:buFont typeface="Poppins Medium"/>
              <a:buNone/>
              <a:defRPr sz="4800">
                <a:latin typeface="Poppins Medium"/>
                <a:ea typeface="Poppins Medium"/>
                <a:cs typeface="Poppins Medium"/>
                <a:sym typeface="Poppins Medium"/>
              </a:defRPr>
            </a:lvl8pPr>
            <a:lvl9pPr lvl="8">
              <a:lnSpc>
                <a:spcPct val="80000"/>
              </a:lnSpc>
              <a:spcBef>
                <a:spcPts val="0"/>
              </a:spcBef>
              <a:spcAft>
                <a:spcPts val="0"/>
              </a:spcAft>
              <a:buSzPts val="4800"/>
              <a:buFont typeface="Poppins Medium"/>
              <a:buNone/>
              <a:defRPr sz="4800">
                <a:latin typeface="Poppins Medium"/>
                <a:ea typeface="Poppins Medium"/>
                <a:cs typeface="Poppins Medium"/>
                <a:sym typeface="Poppins Medium"/>
              </a:defRPr>
            </a:lvl9pPr>
          </a:lstStyle>
          <a:p>
            <a:endParaRPr/>
          </a:p>
        </p:txBody>
      </p:sp>
    </p:spTree>
  </p:cSld>
  <p:clrMapOvr>
    <a:masterClrMapping/>
  </p:clrMapOvr>
  <p:extLst>
    <p:ext uri="{DCECCB84-F9BA-43D5-87BE-67443E8EF086}">
      <p15:sldGuideLst xmlns:p15="http://schemas.microsoft.com/office/powerpoint/2012/main">
        <p15:guide id="1" pos="268">
          <p15:clr>
            <a:srgbClr val="FA7B17"/>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matchingName="Title 2 photos">
  <p:cSld name="TITLE_2_1_1_2">
    <p:bg>
      <p:bgPr>
        <a:solidFill>
          <a:srgbClr val="FFFFFF"/>
        </a:solidFill>
        <a:effectLst/>
      </p:bgPr>
    </p:bg>
    <p:spTree>
      <p:nvGrpSpPr>
        <p:cNvPr id="1" name="Shape 3329"/>
        <p:cNvGrpSpPr/>
        <p:nvPr/>
      </p:nvGrpSpPr>
      <p:grpSpPr>
        <a:xfrm>
          <a:off x="0" y="0"/>
          <a:ext cx="0" cy="0"/>
          <a:chOff x="0" y="0"/>
          <a:chExt cx="0" cy="0"/>
        </a:xfrm>
      </p:grpSpPr>
      <p:sp>
        <p:nvSpPr>
          <p:cNvPr id="3330" name="Google Shape;3330;p431"/>
          <p:cNvSpPr txBox="1">
            <a:spLocks noGrp="1"/>
          </p:cNvSpPr>
          <p:nvPr>
            <p:ph type="title"/>
          </p:nvPr>
        </p:nvSpPr>
        <p:spPr>
          <a:xfrm>
            <a:off x="5268800" y="676150"/>
            <a:ext cx="3167100" cy="3231300"/>
          </a:xfrm>
          <a:prstGeom prst="rect">
            <a:avLst/>
          </a:prstGeom>
        </p:spPr>
        <p:txBody>
          <a:bodyPr spcFirstLastPara="1" wrap="square" lIns="0" tIns="0" rIns="91425" bIns="91425" anchor="ctr" anchorCtr="0">
            <a:noAutofit/>
          </a:bodyPr>
          <a:lstStyle>
            <a:lvl1pPr lvl="0">
              <a:lnSpc>
                <a:spcPct val="80000"/>
              </a:lnSpc>
              <a:spcBef>
                <a:spcPts val="0"/>
              </a:spcBef>
              <a:spcAft>
                <a:spcPts val="0"/>
              </a:spcAft>
              <a:buSzPts val="4000"/>
              <a:buFont typeface="Poppins Medium"/>
              <a:buNone/>
              <a:defRPr sz="4000">
                <a:latin typeface="Poppins Medium"/>
                <a:ea typeface="Poppins Medium"/>
                <a:cs typeface="Poppins Medium"/>
                <a:sym typeface="Poppins Medium"/>
              </a:defRPr>
            </a:lvl1pPr>
            <a:lvl2pPr lvl="1">
              <a:lnSpc>
                <a:spcPct val="80000"/>
              </a:lnSpc>
              <a:spcBef>
                <a:spcPts val="0"/>
              </a:spcBef>
              <a:spcAft>
                <a:spcPts val="0"/>
              </a:spcAft>
              <a:buSzPts val="4000"/>
              <a:buFont typeface="Poppins Medium"/>
              <a:buNone/>
              <a:defRPr sz="4000">
                <a:latin typeface="Poppins Medium"/>
                <a:ea typeface="Poppins Medium"/>
                <a:cs typeface="Poppins Medium"/>
                <a:sym typeface="Poppins Medium"/>
              </a:defRPr>
            </a:lvl2pPr>
            <a:lvl3pPr lvl="2">
              <a:lnSpc>
                <a:spcPct val="80000"/>
              </a:lnSpc>
              <a:spcBef>
                <a:spcPts val="0"/>
              </a:spcBef>
              <a:spcAft>
                <a:spcPts val="0"/>
              </a:spcAft>
              <a:buSzPts val="4000"/>
              <a:buFont typeface="Poppins Medium"/>
              <a:buNone/>
              <a:defRPr sz="4000">
                <a:latin typeface="Poppins Medium"/>
                <a:ea typeface="Poppins Medium"/>
                <a:cs typeface="Poppins Medium"/>
                <a:sym typeface="Poppins Medium"/>
              </a:defRPr>
            </a:lvl3pPr>
            <a:lvl4pPr lvl="3">
              <a:lnSpc>
                <a:spcPct val="80000"/>
              </a:lnSpc>
              <a:spcBef>
                <a:spcPts val="0"/>
              </a:spcBef>
              <a:spcAft>
                <a:spcPts val="0"/>
              </a:spcAft>
              <a:buSzPts val="4000"/>
              <a:buFont typeface="Poppins Medium"/>
              <a:buNone/>
              <a:defRPr sz="4000">
                <a:latin typeface="Poppins Medium"/>
                <a:ea typeface="Poppins Medium"/>
                <a:cs typeface="Poppins Medium"/>
                <a:sym typeface="Poppins Medium"/>
              </a:defRPr>
            </a:lvl4pPr>
            <a:lvl5pPr lvl="4">
              <a:lnSpc>
                <a:spcPct val="80000"/>
              </a:lnSpc>
              <a:spcBef>
                <a:spcPts val="0"/>
              </a:spcBef>
              <a:spcAft>
                <a:spcPts val="0"/>
              </a:spcAft>
              <a:buSzPts val="4000"/>
              <a:buFont typeface="Poppins Medium"/>
              <a:buNone/>
              <a:defRPr sz="4000">
                <a:latin typeface="Poppins Medium"/>
                <a:ea typeface="Poppins Medium"/>
                <a:cs typeface="Poppins Medium"/>
                <a:sym typeface="Poppins Medium"/>
              </a:defRPr>
            </a:lvl5pPr>
            <a:lvl6pPr lvl="5">
              <a:lnSpc>
                <a:spcPct val="80000"/>
              </a:lnSpc>
              <a:spcBef>
                <a:spcPts val="0"/>
              </a:spcBef>
              <a:spcAft>
                <a:spcPts val="0"/>
              </a:spcAft>
              <a:buSzPts val="4000"/>
              <a:buFont typeface="Poppins Medium"/>
              <a:buNone/>
              <a:defRPr sz="4000">
                <a:latin typeface="Poppins Medium"/>
                <a:ea typeface="Poppins Medium"/>
                <a:cs typeface="Poppins Medium"/>
                <a:sym typeface="Poppins Medium"/>
              </a:defRPr>
            </a:lvl6pPr>
            <a:lvl7pPr lvl="6">
              <a:lnSpc>
                <a:spcPct val="80000"/>
              </a:lnSpc>
              <a:spcBef>
                <a:spcPts val="0"/>
              </a:spcBef>
              <a:spcAft>
                <a:spcPts val="0"/>
              </a:spcAft>
              <a:buSzPts val="4000"/>
              <a:buFont typeface="Poppins Medium"/>
              <a:buNone/>
              <a:defRPr sz="4000">
                <a:latin typeface="Poppins Medium"/>
                <a:ea typeface="Poppins Medium"/>
                <a:cs typeface="Poppins Medium"/>
                <a:sym typeface="Poppins Medium"/>
              </a:defRPr>
            </a:lvl7pPr>
            <a:lvl8pPr lvl="7">
              <a:lnSpc>
                <a:spcPct val="80000"/>
              </a:lnSpc>
              <a:spcBef>
                <a:spcPts val="0"/>
              </a:spcBef>
              <a:spcAft>
                <a:spcPts val="0"/>
              </a:spcAft>
              <a:buSzPts val="4000"/>
              <a:buFont typeface="Poppins Medium"/>
              <a:buNone/>
              <a:defRPr sz="4000">
                <a:latin typeface="Poppins Medium"/>
                <a:ea typeface="Poppins Medium"/>
                <a:cs typeface="Poppins Medium"/>
                <a:sym typeface="Poppins Medium"/>
              </a:defRPr>
            </a:lvl8pPr>
            <a:lvl9pPr lvl="8">
              <a:lnSpc>
                <a:spcPct val="80000"/>
              </a:lnSpc>
              <a:spcBef>
                <a:spcPts val="0"/>
              </a:spcBef>
              <a:spcAft>
                <a:spcPts val="0"/>
              </a:spcAft>
              <a:buSzPts val="4000"/>
              <a:buFont typeface="Poppins Medium"/>
              <a:buNone/>
              <a:defRPr sz="4000">
                <a:latin typeface="Poppins Medium"/>
                <a:ea typeface="Poppins Medium"/>
                <a:cs typeface="Poppins Medium"/>
                <a:sym typeface="Poppins Medium"/>
              </a:defRPr>
            </a:lvl9pPr>
          </a:lstStyle>
          <a:p>
            <a:endParaRPr/>
          </a:p>
        </p:txBody>
      </p:sp>
      <p:pic>
        <p:nvPicPr>
          <p:cNvPr id="3331" name="Google Shape;3331;p431"/>
          <p:cNvPicPr preferRelativeResize="0"/>
          <p:nvPr/>
        </p:nvPicPr>
        <p:blipFill>
          <a:blip r:embed="rId2">
            <a:alphaModFix/>
          </a:blip>
          <a:stretch>
            <a:fillRect/>
          </a:stretch>
        </p:blipFill>
        <p:spPr>
          <a:xfrm>
            <a:off x="5268791" y="4152175"/>
            <a:ext cx="372506" cy="372506"/>
          </a:xfrm>
          <a:prstGeom prst="rect">
            <a:avLst/>
          </a:prstGeom>
          <a:noFill/>
          <a:ln>
            <a:noFill/>
          </a:ln>
        </p:spPr>
      </p:pic>
      <p:cxnSp>
        <p:nvCxnSpPr>
          <p:cNvPr id="3332" name="Google Shape;3332;p431"/>
          <p:cNvCxnSpPr/>
          <p:nvPr/>
        </p:nvCxnSpPr>
        <p:spPr>
          <a:xfrm>
            <a:off x="5924925" y="4152175"/>
            <a:ext cx="0" cy="372600"/>
          </a:xfrm>
          <a:prstGeom prst="straightConnector1">
            <a:avLst/>
          </a:prstGeom>
          <a:noFill/>
          <a:ln w="9525" cap="flat" cmpd="sng">
            <a:solidFill>
              <a:srgbClr val="D4D4D4"/>
            </a:solidFill>
            <a:prstDash val="solid"/>
            <a:round/>
            <a:headEnd type="none" w="med" len="med"/>
            <a:tailEnd type="none" w="med" len="med"/>
          </a:ln>
        </p:spPr>
      </p:cxnSp>
    </p:spTree>
  </p:cSld>
  <p:clrMapOvr>
    <a:masterClrMapping/>
  </p:clrMapOvr>
  <p:extLst>
    <p:ext uri="{DCECCB84-F9BA-43D5-87BE-67443E8EF086}">
      <p15:sldGuideLst xmlns:p15="http://schemas.microsoft.com/office/powerpoint/2012/main">
        <p15:guide id="1" pos="268">
          <p15:clr>
            <a:srgbClr val="FA7B17"/>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matchingName="Divider">
  <p:cSld name="TITLE_1_1_1_1_1_1_1_1">
    <p:bg>
      <p:bgPr>
        <a:solidFill>
          <a:schemeClr val="lt1"/>
        </a:solidFill>
        <a:effectLst/>
      </p:bgPr>
    </p:bg>
    <p:spTree>
      <p:nvGrpSpPr>
        <p:cNvPr id="1" name="Shape 3333"/>
        <p:cNvGrpSpPr/>
        <p:nvPr/>
      </p:nvGrpSpPr>
      <p:grpSpPr>
        <a:xfrm>
          <a:off x="0" y="0"/>
          <a:ext cx="0" cy="0"/>
          <a:chOff x="0" y="0"/>
          <a:chExt cx="0" cy="0"/>
        </a:xfrm>
      </p:grpSpPr>
      <p:sp>
        <p:nvSpPr>
          <p:cNvPr id="3334" name="Google Shape;3334;p432"/>
          <p:cNvSpPr txBox="1">
            <a:spLocks noGrp="1"/>
          </p:cNvSpPr>
          <p:nvPr>
            <p:ph type="ctrTitle"/>
          </p:nvPr>
        </p:nvSpPr>
        <p:spPr>
          <a:xfrm>
            <a:off x="425725" y="1481638"/>
            <a:ext cx="7129500" cy="2248800"/>
          </a:xfrm>
          <a:prstGeom prst="rect">
            <a:avLst/>
          </a:prstGeom>
        </p:spPr>
        <p:txBody>
          <a:bodyPr spcFirstLastPara="1" wrap="square" lIns="0" tIns="0" rIns="228600" bIns="0" anchor="ctr" anchorCtr="0">
            <a:noAutofit/>
          </a:bodyPr>
          <a:lstStyle>
            <a:lvl1pPr lvl="0">
              <a:lnSpc>
                <a:spcPct val="90000"/>
              </a:lnSpc>
              <a:spcBef>
                <a:spcPts val="0"/>
              </a:spcBef>
              <a:spcAft>
                <a:spcPts val="0"/>
              </a:spcAft>
              <a:buSzPts val="6000"/>
              <a:buNone/>
              <a:defRPr sz="6000"/>
            </a:lvl1pPr>
            <a:lvl2pPr lvl="1">
              <a:lnSpc>
                <a:spcPct val="90000"/>
              </a:lnSpc>
              <a:spcBef>
                <a:spcPts val="0"/>
              </a:spcBef>
              <a:spcAft>
                <a:spcPts val="0"/>
              </a:spcAft>
              <a:buSzPts val="6000"/>
              <a:buNone/>
              <a:defRPr sz="6000"/>
            </a:lvl2pPr>
            <a:lvl3pPr lvl="2">
              <a:lnSpc>
                <a:spcPct val="90000"/>
              </a:lnSpc>
              <a:spcBef>
                <a:spcPts val="0"/>
              </a:spcBef>
              <a:spcAft>
                <a:spcPts val="0"/>
              </a:spcAft>
              <a:buSzPts val="6000"/>
              <a:buNone/>
              <a:defRPr sz="6000"/>
            </a:lvl3pPr>
            <a:lvl4pPr lvl="3">
              <a:lnSpc>
                <a:spcPct val="90000"/>
              </a:lnSpc>
              <a:spcBef>
                <a:spcPts val="0"/>
              </a:spcBef>
              <a:spcAft>
                <a:spcPts val="0"/>
              </a:spcAft>
              <a:buSzPts val="6000"/>
              <a:buNone/>
              <a:defRPr sz="6000"/>
            </a:lvl4pPr>
            <a:lvl5pPr lvl="4">
              <a:lnSpc>
                <a:spcPct val="90000"/>
              </a:lnSpc>
              <a:spcBef>
                <a:spcPts val="0"/>
              </a:spcBef>
              <a:spcAft>
                <a:spcPts val="0"/>
              </a:spcAft>
              <a:buSzPts val="6000"/>
              <a:buNone/>
              <a:defRPr sz="6000"/>
            </a:lvl5pPr>
            <a:lvl6pPr lvl="5">
              <a:lnSpc>
                <a:spcPct val="90000"/>
              </a:lnSpc>
              <a:spcBef>
                <a:spcPts val="0"/>
              </a:spcBef>
              <a:spcAft>
                <a:spcPts val="0"/>
              </a:spcAft>
              <a:buSzPts val="6000"/>
              <a:buNone/>
              <a:defRPr sz="6000"/>
            </a:lvl6pPr>
            <a:lvl7pPr lvl="6">
              <a:lnSpc>
                <a:spcPct val="90000"/>
              </a:lnSpc>
              <a:spcBef>
                <a:spcPts val="0"/>
              </a:spcBef>
              <a:spcAft>
                <a:spcPts val="0"/>
              </a:spcAft>
              <a:buSzPts val="6000"/>
              <a:buNone/>
              <a:defRPr sz="6000"/>
            </a:lvl7pPr>
            <a:lvl8pPr lvl="7">
              <a:lnSpc>
                <a:spcPct val="90000"/>
              </a:lnSpc>
              <a:spcBef>
                <a:spcPts val="0"/>
              </a:spcBef>
              <a:spcAft>
                <a:spcPts val="0"/>
              </a:spcAft>
              <a:buSzPts val="6000"/>
              <a:buNone/>
              <a:defRPr sz="6000"/>
            </a:lvl8pPr>
            <a:lvl9pPr lvl="8">
              <a:lnSpc>
                <a:spcPct val="90000"/>
              </a:lnSpc>
              <a:spcBef>
                <a:spcPts val="0"/>
              </a:spcBef>
              <a:spcAft>
                <a:spcPts val="0"/>
              </a:spcAft>
              <a:buSzPts val="6000"/>
              <a:buNone/>
              <a:defRPr sz="6000"/>
            </a:lvl9pPr>
          </a:lstStyle>
          <a:p>
            <a:endParaRPr/>
          </a:p>
        </p:txBody>
      </p:sp>
      <p:pic>
        <p:nvPicPr>
          <p:cNvPr id="3335" name="Google Shape;3335;p432"/>
          <p:cNvPicPr preferRelativeResize="0"/>
          <p:nvPr/>
        </p:nvPicPr>
        <p:blipFill>
          <a:blip r:embed="rId2">
            <a:alphaModFix/>
          </a:blip>
          <a:stretch>
            <a:fillRect/>
          </a:stretch>
        </p:blipFill>
        <p:spPr>
          <a:xfrm>
            <a:off x="425725" y="4129775"/>
            <a:ext cx="687805" cy="687781"/>
          </a:xfrm>
          <a:prstGeom prst="rect">
            <a:avLst/>
          </a:prstGeom>
          <a:noFill/>
          <a:ln>
            <a:noFill/>
          </a:ln>
        </p:spPr>
      </p:pic>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matchingName="Big tittle">
  <p:cSld name="TITLE_1_1_1_1_1_1_1_1_1">
    <p:bg>
      <p:bgPr>
        <a:solidFill>
          <a:schemeClr val="lt2"/>
        </a:solidFill>
        <a:effectLst/>
      </p:bgPr>
    </p:bg>
    <p:spTree>
      <p:nvGrpSpPr>
        <p:cNvPr id="1" name="Shape 3336"/>
        <p:cNvGrpSpPr/>
        <p:nvPr/>
      </p:nvGrpSpPr>
      <p:grpSpPr>
        <a:xfrm>
          <a:off x="0" y="0"/>
          <a:ext cx="0" cy="0"/>
          <a:chOff x="0" y="0"/>
          <a:chExt cx="0" cy="0"/>
        </a:xfrm>
      </p:grpSpPr>
      <p:sp>
        <p:nvSpPr>
          <p:cNvPr id="3337" name="Google Shape;3337;p433"/>
          <p:cNvSpPr txBox="1">
            <a:spLocks noGrp="1"/>
          </p:cNvSpPr>
          <p:nvPr>
            <p:ph type="ctrTitle"/>
          </p:nvPr>
        </p:nvSpPr>
        <p:spPr>
          <a:xfrm>
            <a:off x="425725" y="1417800"/>
            <a:ext cx="7248000" cy="3404100"/>
          </a:xfrm>
          <a:prstGeom prst="rect">
            <a:avLst/>
          </a:prstGeom>
        </p:spPr>
        <p:txBody>
          <a:bodyPr spcFirstLastPara="1" wrap="square" lIns="0" tIns="0" rIns="228600" bIns="0" anchor="b" anchorCtr="0">
            <a:noAutofit/>
          </a:bodyPr>
          <a:lstStyle>
            <a:lvl1pPr lvl="0">
              <a:lnSpc>
                <a:spcPct val="90000"/>
              </a:lnSpc>
              <a:spcBef>
                <a:spcPts val="0"/>
              </a:spcBef>
              <a:spcAft>
                <a:spcPts val="0"/>
              </a:spcAft>
              <a:buSzPts val="6000"/>
              <a:buNone/>
              <a:defRPr sz="6000"/>
            </a:lvl1pPr>
            <a:lvl2pPr lvl="1">
              <a:lnSpc>
                <a:spcPct val="90000"/>
              </a:lnSpc>
              <a:spcBef>
                <a:spcPts val="0"/>
              </a:spcBef>
              <a:spcAft>
                <a:spcPts val="0"/>
              </a:spcAft>
              <a:buSzPts val="6000"/>
              <a:buNone/>
              <a:defRPr sz="6000"/>
            </a:lvl2pPr>
            <a:lvl3pPr lvl="2">
              <a:lnSpc>
                <a:spcPct val="90000"/>
              </a:lnSpc>
              <a:spcBef>
                <a:spcPts val="0"/>
              </a:spcBef>
              <a:spcAft>
                <a:spcPts val="0"/>
              </a:spcAft>
              <a:buSzPts val="6000"/>
              <a:buNone/>
              <a:defRPr sz="6000"/>
            </a:lvl3pPr>
            <a:lvl4pPr lvl="3">
              <a:lnSpc>
                <a:spcPct val="90000"/>
              </a:lnSpc>
              <a:spcBef>
                <a:spcPts val="0"/>
              </a:spcBef>
              <a:spcAft>
                <a:spcPts val="0"/>
              </a:spcAft>
              <a:buSzPts val="6000"/>
              <a:buNone/>
              <a:defRPr sz="6000"/>
            </a:lvl4pPr>
            <a:lvl5pPr lvl="4">
              <a:lnSpc>
                <a:spcPct val="90000"/>
              </a:lnSpc>
              <a:spcBef>
                <a:spcPts val="0"/>
              </a:spcBef>
              <a:spcAft>
                <a:spcPts val="0"/>
              </a:spcAft>
              <a:buSzPts val="6000"/>
              <a:buNone/>
              <a:defRPr sz="6000"/>
            </a:lvl5pPr>
            <a:lvl6pPr lvl="5">
              <a:lnSpc>
                <a:spcPct val="90000"/>
              </a:lnSpc>
              <a:spcBef>
                <a:spcPts val="0"/>
              </a:spcBef>
              <a:spcAft>
                <a:spcPts val="0"/>
              </a:spcAft>
              <a:buSzPts val="6000"/>
              <a:buNone/>
              <a:defRPr sz="6000"/>
            </a:lvl6pPr>
            <a:lvl7pPr lvl="6">
              <a:lnSpc>
                <a:spcPct val="90000"/>
              </a:lnSpc>
              <a:spcBef>
                <a:spcPts val="0"/>
              </a:spcBef>
              <a:spcAft>
                <a:spcPts val="0"/>
              </a:spcAft>
              <a:buSzPts val="6000"/>
              <a:buNone/>
              <a:defRPr sz="6000"/>
            </a:lvl7pPr>
            <a:lvl8pPr lvl="7">
              <a:lnSpc>
                <a:spcPct val="90000"/>
              </a:lnSpc>
              <a:spcBef>
                <a:spcPts val="0"/>
              </a:spcBef>
              <a:spcAft>
                <a:spcPts val="0"/>
              </a:spcAft>
              <a:buSzPts val="6000"/>
              <a:buNone/>
              <a:defRPr sz="6000"/>
            </a:lvl8pPr>
            <a:lvl9pPr lvl="8">
              <a:lnSpc>
                <a:spcPct val="90000"/>
              </a:lnSpc>
              <a:spcBef>
                <a:spcPts val="0"/>
              </a:spcBef>
              <a:spcAft>
                <a:spcPts val="0"/>
              </a:spcAft>
              <a:buSzPts val="6000"/>
              <a:buNone/>
              <a:defRPr sz="6000"/>
            </a:lvl9pPr>
          </a:lstStyle>
          <a:p>
            <a:endParaRPr/>
          </a:p>
        </p:txBody>
      </p:sp>
      <p:pic>
        <p:nvPicPr>
          <p:cNvPr id="3338" name="Google Shape;3338;p433"/>
          <p:cNvPicPr preferRelativeResize="0"/>
          <p:nvPr/>
        </p:nvPicPr>
        <p:blipFill>
          <a:blip r:embed="rId2">
            <a:alphaModFix/>
          </a:blip>
          <a:stretch>
            <a:fillRect/>
          </a:stretch>
        </p:blipFill>
        <p:spPr>
          <a:xfrm>
            <a:off x="425725" y="371925"/>
            <a:ext cx="687805" cy="687781"/>
          </a:xfrm>
          <a:prstGeom prst="rect">
            <a:avLst/>
          </a:prstGeom>
          <a:noFill/>
          <a:ln>
            <a:noFill/>
          </a:ln>
        </p:spPr>
      </p:pic>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matchingName="Big tittle 2">
  <p:cSld name="TITLE_1_1_1_1_1_1_1_1_1_3">
    <p:bg>
      <p:bgPr>
        <a:solidFill>
          <a:schemeClr val="lt1"/>
        </a:solidFill>
        <a:effectLst/>
      </p:bgPr>
    </p:bg>
    <p:spTree>
      <p:nvGrpSpPr>
        <p:cNvPr id="1" name="Shape 3339"/>
        <p:cNvGrpSpPr/>
        <p:nvPr/>
      </p:nvGrpSpPr>
      <p:grpSpPr>
        <a:xfrm>
          <a:off x="0" y="0"/>
          <a:ext cx="0" cy="0"/>
          <a:chOff x="0" y="0"/>
          <a:chExt cx="0" cy="0"/>
        </a:xfrm>
      </p:grpSpPr>
      <p:pic>
        <p:nvPicPr>
          <p:cNvPr id="3340" name="Google Shape;3340;p434"/>
          <p:cNvPicPr preferRelativeResize="0"/>
          <p:nvPr/>
        </p:nvPicPr>
        <p:blipFill>
          <a:blip r:embed="rId2">
            <a:alphaModFix/>
          </a:blip>
          <a:stretch>
            <a:fillRect/>
          </a:stretch>
        </p:blipFill>
        <p:spPr>
          <a:xfrm>
            <a:off x="425725" y="371925"/>
            <a:ext cx="687805" cy="687781"/>
          </a:xfrm>
          <a:prstGeom prst="rect">
            <a:avLst/>
          </a:prstGeom>
          <a:noFill/>
          <a:ln>
            <a:noFill/>
          </a:ln>
        </p:spPr>
      </p:pic>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matchingName="Big tittle 2 1">
  <p:cSld name="TITLE_1_1_1_1_1_1_1_1_1_3_1">
    <p:bg>
      <p:bgPr>
        <a:solidFill>
          <a:schemeClr val="lt1"/>
        </a:solidFill>
        <a:effectLst/>
      </p:bgPr>
    </p:bg>
    <p:spTree>
      <p:nvGrpSpPr>
        <p:cNvPr id="1" name="Shape 3341"/>
        <p:cNvGrpSpPr/>
        <p:nvPr/>
      </p:nvGrpSpPr>
      <p:grpSpPr>
        <a:xfrm>
          <a:off x="0" y="0"/>
          <a:ext cx="0" cy="0"/>
          <a:chOff x="0" y="0"/>
          <a:chExt cx="0" cy="0"/>
        </a:xfrm>
      </p:grpSpPr>
      <p:sp>
        <p:nvSpPr>
          <p:cNvPr id="3342" name="Google Shape;3342;p435"/>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343" name="Google Shape;3343;p435"/>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pic>
        <p:nvPicPr>
          <p:cNvPr id="3344" name="Google Shape;3344;p435"/>
          <p:cNvPicPr preferRelativeResize="0"/>
          <p:nvPr/>
        </p:nvPicPr>
        <p:blipFill>
          <a:blip r:embed="rId2">
            <a:alphaModFix/>
          </a:blip>
          <a:stretch>
            <a:fillRect/>
          </a:stretch>
        </p:blipFill>
        <p:spPr>
          <a:xfrm>
            <a:off x="8021319" y="4124800"/>
            <a:ext cx="687805" cy="687781"/>
          </a:xfrm>
          <a:prstGeom prst="rect">
            <a:avLst/>
          </a:prstGeom>
          <a:noFill/>
          <a:ln>
            <a:noFill/>
          </a:ln>
        </p:spPr>
      </p:pic>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matchingName="Big tittle 1">
  <p:cSld name="TITLE_1_1_1_1_1_1_1_1_1_2">
    <p:bg>
      <p:bgPr>
        <a:solidFill>
          <a:schemeClr val="lt2"/>
        </a:solidFill>
        <a:effectLst/>
      </p:bgPr>
    </p:bg>
    <p:spTree>
      <p:nvGrpSpPr>
        <p:cNvPr id="1" name="Shape 3345"/>
        <p:cNvGrpSpPr/>
        <p:nvPr/>
      </p:nvGrpSpPr>
      <p:grpSpPr>
        <a:xfrm>
          <a:off x="0" y="0"/>
          <a:ext cx="0" cy="0"/>
          <a:chOff x="0" y="0"/>
          <a:chExt cx="0" cy="0"/>
        </a:xfrm>
      </p:grpSpPr>
      <p:sp>
        <p:nvSpPr>
          <p:cNvPr id="3346" name="Google Shape;3346;p436"/>
          <p:cNvSpPr txBox="1">
            <a:spLocks noGrp="1"/>
          </p:cNvSpPr>
          <p:nvPr>
            <p:ph type="ctrTitle"/>
          </p:nvPr>
        </p:nvSpPr>
        <p:spPr>
          <a:xfrm>
            <a:off x="425725" y="1417800"/>
            <a:ext cx="7248000" cy="3404100"/>
          </a:xfrm>
          <a:prstGeom prst="rect">
            <a:avLst/>
          </a:prstGeom>
        </p:spPr>
        <p:txBody>
          <a:bodyPr spcFirstLastPara="1" wrap="square" lIns="0" tIns="0" rIns="228600" bIns="0" anchor="b" anchorCtr="0">
            <a:noAutofit/>
          </a:bodyPr>
          <a:lstStyle>
            <a:lvl1pPr lvl="0">
              <a:lnSpc>
                <a:spcPct val="90000"/>
              </a:lnSpc>
              <a:spcBef>
                <a:spcPts val="0"/>
              </a:spcBef>
              <a:spcAft>
                <a:spcPts val="0"/>
              </a:spcAft>
              <a:buClr>
                <a:schemeClr val="lt1"/>
              </a:buClr>
              <a:buSzPts val="6000"/>
              <a:buNone/>
              <a:defRPr sz="6000">
                <a:solidFill>
                  <a:schemeClr val="lt1"/>
                </a:solidFill>
              </a:defRPr>
            </a:lvl1pPr>
            <a:lvl2pPr lvl="1">
              <a:lnSpc>
                <a:spcPct val="90000"/>
              </a:lnSpc>
              <a:spcBef>
                <a:spcPts val="0"/>
              </a:spcBef>
              <a:spcAft>
                <a:spcPts val="0"/>
              </a:spcAft>
              <a:buClr>
                <a:schemeClr val="lt1"/>
              </a:buClr>
              <a:buSzPts val="6000"/>
              <a:buNone/>
              <a:defRPr sz="6000">
                <a:solidFill>
                  <a:schemeClr val="lt1"/>
                </a:solidFill>
              </a:defRPr>
            </a:lvl2pPr>
            <a:lvl3pPr lvl="2">
              <a:lnSpc>
                <a:spcPct val="90000"/>
              </a:lnSpc>
              <a:spcBef>
                <a:spcPts val="0"/>
              </a:spcBef>
              <a:spcAft>
                <a:spcPts val="0"/>
              </a:spcAft>
              <a:buClr>
                <a:schemeClr val="lt1"/>
              </a:buClr>
              <a:buSzPts val="6000"/>
              <a:buNone/>
              <a:defRPr sz="6000">
                <a:solidFill>
                  <a:schemeClr val="lt1"/>
                </a:solidFill>
              </a:defRPr>
            </a:lvl3pPr>
            <a:lvl4pPr lvl="3">
              <a:lnSpc>
                <a:spcPct val="90000"/>
              </a:lnSpc>
              <a:spcBef>
                <a:spcPts val="0"/>
              </a:spcBef>
              <a:spcAft>
                <a:spcPts val="0"/>
              </a:spcAft>
              <a:buClr>
                <a:schemeClr val="lt1"/>
              </a:buClr>
              <a:buSzPts val="6000"/>
              <a:buNone/>
              <a:defRPr sz="6000">
                <a:solidFill>
                  <a:schemeClr val="lt1"/>
                </a:solidFill>
              </a:defRPr>
            </a:lvl4pPr>
            <a:lvl5pPr lvl="4">
              <a:lnSpc>
                <a:spcPct val="90000"/>
              </a:lnSpc>
              <a:spcBef>
                <a:spcPts val="0"/>
              </a:spcBef>
              <a:spcAft>
                <a:spcPts val="0"/>
              </a:spcAft>
              <a:buClr>
                <a:schemeClr val="lt1"/>
              </a:buClr>
              <a:buSzPts val="6000"/>
              <a:buNone/>
              <a:defRPr sz="6000">
                <a:solidFill>
                  <a:schemeClr val="lt1"/>
                </a:solidFill>
              </a:defRPr>
            </a:lvl5pPr>
            <a:lvl6pPr lvl="5">
              <a:lnSpc>
                <a:spcPct val="90000"/>
              </a:lnSpc>
              <a:spcBef>
                <a:spcPts val="0"/>
              </a:spcBef>
              <a:spcAft>
                <a:spcPts val="0"/>
              </a:spcAft>
              <a:buClr>
                <a:schemeClr val="lt1"/>
              </a:buClr>
              <a:buSzPts val="6000"/>
              <a:buNone/>
              <a:defRPr sz="6000">
                <a:solidFill>
                  <a:schemeClr val="lt1"/>
                </a:solidFill>
              </a:defRPr>
            </a:lvl6pPr>
            <a:lvl7pPr lvl="6">
              <a:lnSpc>
                <a:spcPct val="90000"/>
              </a:lnSpc>
              <a:spcBef>
                <a:spcPts val="0"/>
              </a:spcBef>
              <a:spcAft>
                <a:spcPts val="0"/>
              </a:spcAft>
              <a:buClr>
                <a:schemeClr val="lt1"/>
              </a:buClr>
              <a:buSzPts val="6000"/>
              <a:buNone/>
              <a:defRPr sz="6000">
                <a:solidFill>
                  <a:schemeClr val="lt1"/>
                </a:solidFill>
              </a:defRPr>
            </a:lvl7pPr>
            <a:lvl8pPr lvl="7">
              <a:lnSpc>
                <a:spcPct val="90000"/>
              </a:lnSpc>
              <a:spcBef>
                <a:spcPts val="0"/>
              </a:spcBef>
              <a:spcAft>
                <a:spcPts val="0"/>
              </a:spcAft>
              <a:buClr>
                <a:schemeClr val="lt1"/>
              </a:buClr>
              <a:buSzPts val="6000"/>
              <a:buNone/>
              <a:defRPr sz="6000">
                <a:solidFill>
                  <a:schemeClr val="lt1"/>
                </a:solidFill>
              </a:defRPr>
            </a:lvl8pPr>
            <a:lvl9pPr lvl="8">
              <a:lnSpc>
                <a:spcPct val="90000"/>
              </a:lnSpc>
              <a:spcBef>
                <a:spcPts val="0"/>
              </a:spcBef>
              <a:spcAft>
                <a:spcPts val="0"/>
              </a:spcAft>
              <a:buClr>
                <a:schemeClr val="lt1"/>
              </a:buClr>
              <a:buSzPts val="6000"/>
              <a:buNone/>
              <a:defRPr sz="6000">
                <a:solidFill>
                  <a:schemeClr val="lt1"/>
                </a:solidFill>
              </a:defRPr>
            </a:lvl9pPr>
          </a:lstStyle>
          <a:p>
            <a:endParaRPr/>
          </a:p>
        </p:txBody>
      </p:sp>
      <p:pic>
        <p:nvPicPr>
          <p:cNvPr id="3347" name="Google Shape;3347;p436"/>
          <p:cNvPicPr preferRelativeResize="0"/>
          <p:nvPr/>
        </p:nvPicPr>
        <p:blipFill>
          <a:blip r:embed="rId2">
            <a:alphaModFix/>
          </a:blip>
          <a:stretch>
            <a:fillRect/>
          </a:stretch>
        </p:blipFill>
        <p:spPr>
          <a:xfrm>
            <a:off x="425715" y="371915"/>
            <a:ext cx="687804" cy="687804"/>
          </a:xfrm>
          <a:prstGeom prst="rect">
            <a:avLst/>
          </a:prstGeom>
          <a:noFill/>
          <a:ln>
            <a:noFill/>
          </a:ln>
        </p:spPr>
      </p:pic>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matchingName="Big tittle + text">
  <p:cSld name="TITLE_1_1_1_1_1_1_1_1_1_1">
    <p:bg>
      <p:bgPr>
        <a:solidFill>
          <a:schemeClr val="lt2"/>
        </a:solidFill>
        <a:effectLst/>
      </p:bgPr>
    </p:bg>
    <p:spTree>
      <p:nvGrpSpPr>
        <p:cNvPr id="1" name="Shape 3348"/>
        <p:cNvGrpSpPr/>
        <p:nvPr/>
      </p:nvGrpSpPr>
      <p:grpSpPr>
        <a:xfrm>
          <a:off x="0" y="0"/>
          <a:ext cx="0" cy="0"/>
          <a:chOff x="0" y="0"/>
          <a:chExt cx="0" cy="0"/>
        </a:xfrm>
      </p:grpSpPr>
      <p:sp>
        <p:nvSpPr>
          <p:cNvPr id="3349" name="Google Shape;3349;p437"/>
          <p:cNvSpPr txBox="1">
            <a:spLocks noGrp="1"/>
          </p:cNvSpPr>
          <p:nvPr>
            <p:ph type="ctrTitle"/>
          </p:nvPr>
        </p:nvSpPr>
        <p:spPr>
          <a:xfrm>
            <a:off x="425725" y="676150"/>
            <a:ext cx="4843200" cy="3853500"/>
          </a:xfrm>
          <a:prstGeom prst="rect">
            <a:avLst/>
          </a:prstGeom>
        </p:spPr>
        <p:txBody>
          <a:bodyPr spcFirstLastPara="1" wrap="square" lIns="0" tIns="0" rIns="228600" bIns="0" anchor="t" anchorCtr="0">
            <a:noAutofit/>
          </a:bodyPr>
          <a:lstStyle>
            <a:lvl1pPr lvl="0">
              <a:lnSpc>
                <a:spcPct val="90000"/>
              </a:lnSpc>
              <a:spcBef>
                <a:spcPts val="0"/>
              </a:spcBef>
              <a:spcAft>
                <a:spcPts val="0"/>
              </a:spcAft>
              <a:buSzPts val="6000"/>
              <a:buNone/>
              <a:defRPr sz="6000"/>
            </a:lvl1pPr>
            <a:lvl2pPr lvl="1">
              <a:lnSpc>
                <a:spcPct val="90000"/>
              </a:lnSpc>
              <a:spcBef>
                <a:spcPts val="0"/>
              </a:spcBef>
              <a:spcAft>
                <a:spcPts val="0"/>
              </a:spcAft>
              <a:buSzPts val="6000"/>
              <a:buNone/>
              <a:defRPr sz="6000"/>
            </a:lvl2pPr>
            <a:lvl3pPr lvl="2">
              <a:lnSpc>
                <a:spcPct val="90000"/>
              </a:lnSpc>
              <a:spcBef>
                <a:spcPts val="0"/>
              </a:spcBef>
              <a:spcAft>
                <a:spcPts val="0"/>
              </a:spcAft>
              <a:buSzPts val="6000"/>
              <a:buNone/>
              <a:defRPr sz="6000"/>
            </a:lvl3pPr>
            <a:lvl4pPr lvl="3">
              <a:lnSpc>
                <a:spcPct val="90000"/>
              </a:lnSpc>
              <a:spcBef>
                <a:spcPts val="0"/>
              </a:spcBef>
              <a:spcAft>
                <a:spcPts val="0"/>
              </a:spcAft>
              <a:buSzPts val="6000"/>
              <a:buNone/>
              <a:defRPr sz="6000"/>
            </a:lvl4pPr>
            <a:lvl5pPr lvl="4">
              <a:lnSpc>
                <a:spcPct val="90000"/>
              </a:lnSpc>
              <a:spcBef>
                <a:spcPts val="0"/>
              </a:spcBef>
              <a:spcAft>
                <a:spcPts val="0"/>
              </a:spcAft>
              <a:buSzPts val="6000"/>
              <a:buNone/>
              <a:defRPr sz="6000"/>
            </a:lvl5pPr>
            <a:lvl6pPr lvl="5">
              <a:lnSpc>
                <a:spcPct val="90000"/>
              </a:lnSpc>
              <a:spcBef>
                <a:spcPts val="0"/>
              </a:spcBef>
              <a:spcAft>
                <a:spcPts val="0"/>
              </a:spcAft>
              <a:buSzPts val="6000"/>
              <a:buNone/>
              <a:defRPr sz="6000"/>
            </a:lvl6pPr>
            <a:lvl7pPr lvl="6">
              <a:lnSpc>
                <a:spcPct val="90000"/>
              </a:lnSpc>
              <a:spcBef>
                <a:spcPts val="0"/>
              </a:spcBef>
              <a:spcAft>
                <a:spcPts val="0"/>
              </a:spcAft>
              <a:buSzPts val="6000"/>
              <a:buNone/>
              <a:defRPr sz="6000"/>
            </a:lvl7pPr>
            <a:lvl8pPr lvl="7">
              <a:lnSpc>
                <a:spcPct val="90000"/>
              </a:lnSpc>
              <a:spcBef>
                <a:spcPts val="0"/>
              </a:spcBef>
              <a:spcAft>
                <a:spcPts val="0"/>
              </a:spcAft>
              <a:buSzPts val="6000"/>
              <a:buNone/>
              <a:defRPr sz="6000"/>
            </a:lvl8pPr>
            <a:lvl9pPr lvl="8">
              <a:lnSpc>
                <a:spcPct val="90000"/>
              </a:lnSpc>
              <a:spcBef>
                <a:spcPts val="0"/>
              </a:spcBef>
              <a:spcAft>
                <a:spcPts val="0"/>
              </a:spcAft>
              <a:buSzPts val="6000"/>
              <a:buNone/>
              <a:defRPr sz="6000"/>
            </a:lvl9pPr>
          </a:lstStyle>
          <a:p>
            <a:endParaRPr/>
          </a:p>
        </p:txBody>
      </p:sp>
      <p:sp>
        <p:nvSpPr>
          <p:cNvPr id="3350" name="Google Shape;3350;p437"/>
          <p:cNvSpPr txBox="1">
            <a:spLocks noGrp="1"/>
          </p:cNvSpPr>
          <p:nvPr>
            <p:ph type="subTitle" idx="1"/>
          </p:nvPr>
        </p:nvSpPr>
        <p:spPr>
          <a:xfrm>
            <a:off x="6039175" y="678650"/>
            <a:ext cx="1968000" cy="26067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200"/>
              <a:buNone/>
              <a:defRPr/>
            </a:lvl3pPr>
            <a:lvl4pPr lvl="3">
              <a:spcBef>
                <a:spcPts val="1600"/>
              </a:spcBef>
              <a:spcAft>
                <a:spcPts val="0"/>
              </a:spcAft>
              <a:buSzPts val="1000"/>
              <a:buNone/>
              <a:defRPr/>
            </a:lvl4pPr>
            <a:lvl5pPr lvl="4">
              <a:spcBef>
                <a:spcPts val="1600"/>
              </a:spcBef>
              <a:spcAft>
                <a:spcPts val="0"/>
              </a:spcAft>
              <a:buSzPts val="8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pic>
        <p:nvPicPr>
          <p:cNvPr id="3351" name="Google Shape;3351;p437"/>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352" name="Google Shape;3352;p437"/>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353" name="Google Shape;3353;p437"/>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matchingName="Big tittle + text 1">
  <p:cSld name="TITLE_1_1_1_1_1_1_1_1_1_1_1">
    <p:bg>
      <p:bgPr>
        <a:solidFill>
          <a:srgbClr val="004F32"/>
        </a:solidFill>
        <a:effectLst/>
      </p:bgPr>
    </p:bg>
    <p:spTree>
      <p:nvGrpSpPr>
        <p:cNvPr id="1" name="Shape 3354"/>
        <p:cNvGrpSpPr/>
        <p:nvPr/>
      </p:nvGrpSpPr>
      <p:grpSpPr>
        <a:xfrm>
          <a:off x="0" y="0"/>
          <a:ext cx="0" cy="0"/>
          <a:chOff x="0" y="0"/>
          <a:chExt cx="0" cy="0"/>
        </a:xfrm>
      </p:grpSpPr>
      <p:sp>
        <p:nvSpPr>
          <p:cNvPr id="3355" name="Google Shape;3355;p438"/>
          <p:cNvSpPr txBox="1">
            <a:spLocks noGrp="1"/>
          </p:cNvSpPr>
          <p:nvPr>
            <p:ph type="ctrTitle"/>
          </p:nvPr>
        </p:nvSpPr>
        <p:spPr>
          <a:xfrm>
            <a:off x="425725" y="676150"/>
            <a:ext cx="4843200" cy="3853500"/>
          </a:xfrm>
          <a:prstGeom prst="rect">
            <a:avLst/>
          </a:prstGeom>
        </p:spPr>
        <p:txBody>
          <a:bodyPr spcFirstLastPara="1" wrap="square" lIns="0" tIns="0" rIns="228600" bIns="0" anchor="t" anchorCtr="0">
            <a:noAutofit/>
          </a:bodyPr>
          <a:lstStyle>
            <a:lvl1pPr lvl="0">
              <a:lnSpc>
                <a:spcPct val="90000"/>
              </a:lnSpc>
              <a:spcBef>
                <a:spcPts val="0"/>
              </a:spcBef>
              <a:spcAft>
                <a:spcPts val="0"/>
              </a:spcAft>
              <a:buClr>
                <a:schemeClr val="lt1"/>
              </a:buClr>
              <a:buSzPts val="6000"/>
              <a:buNone/>
              <a:defRPr sz="6000">
                <a:solidFill>
                  <a:schemeClr val="lt1"/>
                </a:solidFill>
              </a:defRPr>
            </a:lvl1pPr>
            <a:lvl2pPr lvl="1">
              <a:lnSpc>
                <a:spcPct val="90000"/>
              </a:lnSpc>
              <a:spcBef>
                <a:spcPts val="0"/>
              </a:spcBef>
              <a:spcAft>
                <a:spcPts val="0"/>
              </a:spcAft>
              <a:buClr>
                <a:schemeClr val="lt1"/>
              </a:buClr>
              <a:buSzPts val="6000"/>
              <a:buNone/>
              <a:defRPr sz="6000">
                <a:solidFill>
                  <a:schemeClr val="lt1"/>
                </a:solidFill>
              </a:defRPr>
            </a:lvl2pPr>
            <a:lvl3pPr lvl="2">
              <a:lnSpc>
                <a:spcPct val="90000"/>
              </a:lnSpc>
              <a:spcBef>
                <a:spcPts val="0"/>
              </a:spcBef>
              <a:spcAft>
                <a:spcPts val="0"/>
              </a:spcAft>
              <a:buClr>
                <a:schemeClr val="lt1"/>
              </a:buClr>
              <a:buSzPts val="6000"/>
              <a:buNone/>
              <a:defRPr sz="6000">
                <a:solidFill>
                  <a:schemeClr val="lt1"/>
                </a:solidFill>
              </a:defRPr>
            </a:lvl3pPr>
            <a:lvl4pPr lvl="3">
              <a:lnSpc>
                <a:spcPct val="90000"/>
              </a:lnSpc>
              <a:spcBef>
                <a:spcPts val="0"/>
              </a:spcBef>
              <a:spcAft>
                <a:spcPts val="0"/>
              </a:spcAft>
              <a:buClr>
                <a:schemeClr val="lt1"/>
              </a:buClr>
              <a:buSzPts val="6000"/>
              <a:buNone/>
              <a:defRPr sz="6000">
                <a:solidFill>
                  <a:schemeClr val="lt1"/>
                </a:solidFill>
              </a:defRPr>
            </a:lvl4pPr>
            <a:lvl5pPr lvl="4">
              <a:lnSpc>
                <a:spcPct val="90000"/>
              </a:lnSpc>
              <a:spcBef>
                <a:spcPts val="0"/>
              </a:spcBef>
              <a:spcAft>
                <a:spcPts val="0"/>
              </a:spcAft>
              <a:buClr>
                <a:schemeClr val="lt1"/>
              </a:buClr>
              <a:buSzPts val="6000"/>
              <a:buNone/>
              <a:defRPr sz="6000">
                <a:solidFill>
                  <a:schemeClr val="lt1"/>
                </a:solidFill>
              </a:defRPr>
            </a:lvl5pPr>
            <a:lvl6pPr lvl="5">
              <a:lnSpc>
                <a:spcPct val="90000"/>
              </a:lnSpc>
              <a:spcBef>
                <a:spcPts val="0"/>
              </a:spcBef>
              <a:spcAft>
                <a:spcPts val="0"/>
              </a:spcAft>
              <a:buClr>
                <a:schemeClr val="lt1"/>
              </a:buClr>
              <a:buSzPts val="6000"/>
              <a:buNone/>
              <a:defRPr sz="6000">
                <a:solidFill>
                  <a:schemeClr val="lt1"/>
                </a:solidFill>
              </a:defRPr>
            </a:lvl6pPr>
            <a:lvl7pPr lvl="6">
              <a:lnSpc>
                <a:spcPct val="90000"/>
              </a:lnSpc>
              <a:spcBef>
                <a:spcPts val="0"/>
              </a:spcBef>
              <a:spcAft>
                <a:spcPts val="0"/>
              </a:spcAft>
              <a:buClr>
                <a:schemeClr val="lt1"/>
              </a:buClr>
              <a:buSzPts val="6000"/>
              <a:buNone/>
              <a:defRPr sz="6000">
                <a:solidFill>
                  <a:schemeClr val="lt1"/>
                </a:solidFill>
              </a:defRPr>
            </a:lvl7pPr>
            <a:lvl8pPr lvl="7">
              <a:lnSpc>
                <a:spcPct val="90000"/>
              </a:lnSpc>
              <a:spcBef>
                <a:spcPts val="0"/>
              </a:spcBef>
              <a:spcAft>
                <a:spcPts val="0"/>
              </a:spcAft>
              <a:buClr>
                <a:schemeClr val="lt1"/>
              </a:buClr>
              <a:buSzPts val="6000"/>
              <a:buNone/>
              <a:defRPr sz="6000">
                <a:solidFill>
                  <a:schemeClr val="lt1"/>
                </a:solidFill>
              </a:defRPr>
            </a:lvl8pPr>
            <a:lvl9pPr lvl="8">
              <a:lnSpc>
                <a:spcPct val="90000"/>
              </a:lnSpc>
              <a:spcBef>
                <a:spcPts val="0"/>
              </a:spcBef>
              <a:spcAft>
                <a:spcPts val="0"/>
              </a:spcAft>
              <a:buClr>
                <a:schemeClr val="lt1"/>
              </a:buClr>
              <a:buSzPts val="6000"/>
              <a:buNone/>
              <a:defRPr sz="6000">
                <a:solidFill>
                  <a:schemeClr val="lt1"/>
                </a:solidFill>
              </a:defRPr>
            </a:lvl9pPr>
          </a:lstStyle>
          <a:p>
            <a:endParaRPr/>
          </a:p>
        </p:txBody>
      </p:sp>
      <p:sp>
        <p:nvSpPr>
          <p:cNvPr id="3356" name="Google Shape;3356;p438"/>
          <p:cNvSpPr txBox="1">
            <a:spLocks noGrp="1"/>
          </p:cNvSpPr>
          <p:nvPr>
            <p:ph type="subTitle" idx="1"/>
          </p:nvPr>
        </p:nvSpPr>
        <p:spPr>
          <a:xfrm>
            <a:off x="6039175" y="678650"/>
            <a:ext cx="1968000" cy="26067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spcBef>
                <a:spcPts val="160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2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800"/>
              <a:buNone/>
              <a:defRPr>
                <a:solidFill>
                  <a:schemeClr val="lt1"/>
                </a:solidFill>
              </a:defRPr>
            </a:lvl5pPr>
            <a:lvl6pPr lvl="5">
              <a:spcBef>
                <a:spcPts val="1600"/>
              </a:spcBef>
              <a:spcAft>
                <a:spcPts val="0"/>
              </a:spcAft>
              <a:buClr>
                <a:schemeClr val="lt1"/>
              </a:buClr>
              <a:buSzPts val="1400"/>
              <a:buNone/>
              <a:defRPr>
                <a:solidFill>
                  <a:schemeClr val="lt1"/>
                </a:solidFill>
              </a:defRPr>
            </a:lvl6pPr>
            <a:lvl7pPr lvl="6">
              <a:spcBef>
                <a:spcPts val="1600"/>
              </a:spcBef>
              <a:spcAft>
                <a:spcPts val="0"/>
              </a:spcAft>
              <a:buClr>
                <a:schemeClr val="lt1"/>
              </a:buClr>
              <a:buSzPts val="1400"/>
              <a:buNone/>
              <a:defRPr>
                <a:solidFill>
                  <a:schemeClr val="lt1"/>
                </a:solidFill>
              </a:defRPr>
            </a:lvl7pPr>
            <a:lvl8pPr lvl="7">
              <a:spcBef>
                <a:spcPts val="1600"/>
              </a:spcBef>
              <a:spcAft>
                <a:spcPts val="0"/>
              </a:spcAft>
              <a:buClr>
                <a:schemeClr val="lt1"/>
              </a:buClr>
              <a:buSzPts val="1400"/>
              <a:buNone/>
              <a:defRPr>
                <a:solidFill>
                  <a:schemeClr val="lt1"/>
                </a:solidFill>
              </a:defRPr>
            </a:lvl8pPr>
            <a:lvl9pPr lvl="8">
              <a:spcBef>
                <a:spcPts val="1600"/>
              </a:spcBef>
              <a:spcAft>
                <a:spcPts val="1600"/>
              </a:spcAft>
              <a:buClr>
                <a:schemeClr val="lt1"/>
              </a:buClr>
              <a:buSzPts val="1400"/>
              <a:buNone/>
              <a:defRPr>
                <a:solidFill>
                  <a:schemeClr val="lt1"/>
                </a:solidFill>
              </a:defRPr>
            </a:lvl9pPr>
          </a:lstStyle>
          <a:p>
            <a:endParaRPr/>
          </a:p>
        </p:txBody>
      </p:sp>
      <p:pic>
        <p:nvPicPr>
          <p:cNvPr id="3357" name="Google Shape;3357;p438"/>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358" name="Google Shape;3358;p438"/>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solidFill>
                  <a:schemeClr val="lt1"/>
                </a:solidFill>
                <a:latin typeface="Roboto Mono"/>
                <a:ea typeface="Roboto Mono"/>
                <a:cs typeface="Roboto Mono"/>
                <a:sym typeface="Roboto Mono"/>
              </a:defRPr>
            </a:lvl1pPr>
            <a:lvl2pPr lvl="1" algn="l">
              <a:buNone/>
              <a:defRPr sz="500">
                <a:solidFill>
                  <a:schemeClr val="lt1"/>
                </a:solidFill>
                <a:latin typeface="Roboto Mono"/>
                <a:ea typeface="Roboto Mono"/>
                <a:cs typeface="Roboto Mono"/>
                <a:sym typeface="Roboto Mono"/>
              </a:defRPr>
            </a:lvl2pPr>
            <a:lvl3pPr lvl="2" algn="l">
              <a:buNone/>
              <a:defRPr sz="500">
                <a:solidFill>
                  <a:schemeClr val="lt1"/>
                </a:solidFill>
                <a:latin typeface="Roboto Mono"/>
                <a:ea typeface="Roboto Mono"/>
                <a:cs typeface="Roboto Mono"/>
                <a:sym typeface="Roboto Mono"/>
              </a:defRPr>
            </a:lvl3pPr>
            <a:lvl4pPr lvl="3" algn="l">
              <a:buNone/>
              <a:defRPr sz="500">
                <a:solidFill>
                  <a:schemeClr val="lt1"/>
                </a:solidFill>
                <a:latin typeface="Roboto Mono"/>
                <a:ea typeface="Roboto Mono"/>
                <a:cs typeface="Roboto Mono"/>
                <a:sym typeface="Roboto Mono"/>
              </a:defRPr>
            </a:lvl4pPr>
            <a:lvl5pPr lvl="4" algn="l">
              <a:buNone/>
              <a:defRPr sz="500">
                <a:solidFill>
                  <a:schemeClr val="lt1"/>
                </a:solidFill>
                <a:latin typeface="Roboto Mono"/>
                <a:ea typeface="Roboto Mono"/>
                <a:cs typeface="Roboto Mono"/>
                <a:sym typeface="Roboto Mono"/>
              </a:defRPr>
            </a:lvl5pPr>
            <a:lvl6pPr lvl="5" algn="l">
              <a:buNone/>
              <a:defRPr sz="500">
                <a:solidFill>
                  <a:schemeClr val="lt1"/>
                </a:solidFill>
                <a:latin typeface="Roboto Mono"/>
                <a:ea typeface="Roboto Mono"/>
                <a:cs typeface="Roboto Mono"/>
                <a:sym typeface="Roboto Mono"/>
              </a:defRPr>
            </a:lvl6pPr>
            <a:lvl7pPr lvl="6" algn="l">
              <a:buNone/>
              <a:defRPr sz="500">
                <a:solidFill>
                  <a:schemeClr val="lt1"/>
                </a:solidFill>
                <a:latin typeface="Roboto Mono"/>
                <a:ea typeface="Roboto Mono"/>
                <a:cs typeface="Roboto Mono"/>
                <a:sym typeface="Roboto Mono"/>
              </a:defRPr>
            </a:lvl7pPr>
            <a:lvl8pPr lvl="7" algn="l">
              <a:buNone/>
              <a:defRPr sz="500">
                <a:solidFill>
                  <a:schemeClr val="lt1"/>
                </a:solidFill>
                <a:latin typeface="Roboto Mono"/>
                <a:ea typeface="Roboto Mono"/>
                <a:cs typeface="Roboto Mono"/>
                <a:sym typeface="Roboto Mono"/>
              </a:defRPr>
            </a:lvl8pPr>
            <a:lvl9pPr lvl="8" algn="l">
              <a:buNone/>
              <a:defRPr sz="500">
                <a:solidFill>
                  <a:schemeClr val="lt1"/>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359" name="Google Shape;3359;p438"/>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solidFill>
                  <a:schemeClr val="lt1"/>
                </a:solidFill>
                <a:latin typeface="Roboto Mono"/>
                <a:ea typeface="Roboto Mono"/>
                <a:cs typeface="Roboto Mono"/>
                <a:sym typeface="Roboto Mono"/>
              </a:rPr>
              <a:t>Tripadvisor</a:t>
            </a:r>
            <a:endParaRPr sz="600">
              <a:solidFill>
                <a:schemeClr val="lt1"/>
              </a:solidFill>
              <a:latin typeface="Roboto Mono"/>
              <a:ea typeface="Roboto Mono"/>
              <a:cs typeface="Roboto Mono"/>
              <a:sym typeface="Roboto Mono"/>
            </a:endParaRPr>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matchingName="Normal">
  <p:cSld name="TITLE_1_1">
    <p:bg>
      <p:bgPr>
        <a:solidFill>
          <a:srgbClr val="FAF1EC"/>
        </a:solidFill>
        <a:effectLst/>
      </p:bgPr>
    </p:bg>
    <p:spTree>
      <p:nvGrpSpPr>
        <p:cNvPr id="1" name="Shape 3360"/>
        <p:cNvGrpSpPr/>
        <p:nvPr/>
      </p:nvGrpSpPr>
      <p:grpSpPr>
        <a:xfrm>
          <a:off x="0" y="0"/>
          <a:ext cx="0" cy="0"/>
          <a:chOff x="0" y="0"/>
          <a:chExt cx="0" cy="0"/>
        </a:xfrm>
      </p:grpSpPr>
      <p:pic>
        <p:nvPicPr>
          <p:cNvPr id="3361" name="Google Shape;3361;p439"/>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362" name="Google Shape;3362;p439"/>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363" name="Google Shape;3363;p439"/>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Black">
  <p:cSld name="CUSTOM_3_1">
    <p:bg>
      <p:bgPr>
        <a:solidFill>
          <a:schemeClr val="dk1"/>
        </a:solidFill>
        <a:effectLst/>
      </p:bgPr>
    </p:bg>
    <p:spTree>
      <p:nvGrpSpPr>
        <p:cNvPr id="1" name="Shape 263"/>
        <p:cNvGrpSpPr/>
        <p:nvPr/>
      </p:nvGrpSpPr>
      <p:grpSpPr>
        <a:xfrm>
          <a:off x="0" y="0"/>
          <a:ext cx="0" cy="0"/>
          <a:chOff x="0" y="0"/>
          <a:chExt cx="0" cy="0"/>
        </a:xfrm>
      </p:grpSpPr>
      <p:sp>
        <p:nvSpPr>
          <p:cNvPr id="264" name="Google Shape;264;p46"/>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rgbClr val="FFFFFF"/>
              </a:buClr>
              <a:buSzPts val="800"/>
              <a:buFont typeface="Roboto Mono"/>
              <a:buNone/>
              <a:defRPr sz="800">
                <a:solidFill>
                  <a:srgbClr val="FFFFFF"/>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65" name="Google Shape;265;p46"/>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pic>
        <p:nvPicPr>
          <p:cNvPr id="266" name="Google Shape;266;p46"/>
          <p:cNvPicPr preferRelativeResize="0"/>
          <p:nvPr/>
        </p:nvPicPr>
        <p:blipFill>
          <a:blip r:embed="rId2">
            <a:alphaModFix/>
          </a:blip>
          <a:stretch>
            <a:fillRect/>
          </a:stretch>
        </p:blipFill>
        <p:spPr>
          <a:xfrm>
            <a:off x="115675" y="4923212"/>
            <a:ext cx="163151" cy="163151"/>
          </a:xfrm>
          <a:prstGeom prst="rect">
            <a:avLst/>
          </a:prstGeom>
          <a:noFill/>
          <a:ln>
            <a:noFill/>
          </a:ln>
        </p:spPr>
      </p:pic>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matchingName="Title only">
  <p:cSld name="TITLE_1_1_1">
    <p:bg>
      <p:bgPr>
        <a:solidFill>
          <a:schemeClr val="lt1"/>
        </a:solidFill>
        <a:effectLst/>
      </p:bgPr>
    </p:bg>
    <p:spTree>
      <p:nvGrpSpPr>
        <p:cNvPr id="1" name="Shape 3364"/>
        <p:cNvGrpSpPr/>
        <p:nvPr/>
      </p:nvGrpSpPr>
      <p:grpSpPr>
        <a:xfrm>
          <a:off x="0" y="0"/>
          <a:ext cx="0" cy="0"/>
          <a:chOff x="0" y="0"/>
          <a:chExt cx="0" cy="0"/>
        </a:xfrm>
      </p:grpSpPr>
      <p:pic>
        <p:nvPicPr>
          <p:cNvPr id="3365" name="Google Shape;3365;p440"/>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366" name="Google Shape;3366;p440"/>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367" name="Google Shape;3367;p440"/>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368" name="Google Shape;3368;p440"/>
          <p:cNvSpPr txBox="1">
            <a:spLocks noGrp="1"/>
          </p:cNvSpPr>
          <p:nvPr>
            <p:ph type="ctrTitle"/>
          </p:nvPr>
        </p:nvSpPr>
        <p:spPr>
          <a:xfrm>
            <a:off x="425719" y="479050"/>
            <a:ext cx="8316900" cy="317700"/>
          </a:xfrm>
          <a:prstGeom prst="rect">
            <a:avLst/>
          </a:prstGeom>
        </p:spPr>
        <p:txBody>
          <a:bodyPr spcFirstLastPara="1" wrap="square" lIns="0" tIns="0" rIns="228600" bIns="0" anchor="t" anchorCtr="0">
            <a:sp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69" name="Google Shape;3369;p440"/>
          <p:cNvSpPr txBox="1">
            <a:spLocks noGrp="1"/>
          </p:cNvSpPr>
          <p:nvPr>
            <p:ph type="subTitle" idx="1"/>
          </p:nvPr>
        </p:nvSpPr>
        <p:spPr>
          <a:xfrm>
            <a:off x="425719" y="971900"/>
            <a:ext cx="8316900" cy="3264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matchingName="Blank">
  <p:cSld name="TITLE_1_1_1_3">
    <p:bg>
      <p:bgPr>
        <a:solidFill>
          <a:schemeClr val="lt1"/>
        </a:solidFill>
        <a:effectLst/>
      </p:bgPr>
    </p:bg>
    <p:spTree>
      <p:nvGrpSpPr>
        <p:cNvPr id="1" name="Shape 3370"/>
        <p:cNvGrpSpPr/>
        <p:nvPr/>
      </p:nvGrpSpPr>
      <p:grpSpPr>
        <a:xfrm>
          <a:off x="0" y="0"/>
          <a:ext cx="0" cy="0"/>
          <a:chOff x="0" y="0"/>
          <a:chExt cx="0" cy="0"/>
        </a:xfrm>
      </p:grpSpPr>
      <p:sp>
        <p:nvSpPr>
          <p:cNvPr id="3371" name="Google Shape;3371;p441"/>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372" name="Google Shape;3372;p441"/>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pic>
        <p:nvPicPr>
          <p:cNvPr id="3373" name="Google Shape;3373;p441"/>
          <p:cNvPicPr preferRelativeResize="0"/>
          <p:nvPr/>
        </p:nvPicPr>
        <p:blipFill>
          <a:blip r:embed="rId2">
            <a:alphaModFix/>
          </a:blip>
          <a:stretch>
            <a:fillRect/>
          </a:stretch>
        </p:blipFill>
        <p:spPr>
          <a:xfrm>
            <a:off x="8682425" y="4866721"/>
            <a:ext cx="344729" cy="221787"/>
          </a:xfrm>
          <a:prstGeom prst="rect">
            <a:avLst/>
          </a:prstGeom>
          <a:noFill/>
          <a:ln>
            <a:noFill/>
          </a:ln>
        </p:spPr>
      </p:pic>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matchingName="Blank 1">
  <p:cSld name="TITLE_1_1_1_3_2">
    <p:bg>
      <p:bgPr>
        <a:solidFill>
          <a:srgbClr val="004F32"/>
        </a:solidFill>
        <a:effectLst/>
      </p:bgPr>
    </p:bg>
    <p:spTree>
      <p:nvGrpSpPr>
        <p:cNvPr id="1" name="Shape 3374"/>
        <p:cNvGrpSpPr/>
        <p:nvPr/>
      </p:nvGrpSpPr>
      <p:grpSpPr>
        <a:xfrm>
          <a:off x="0" y="0"/>
          <a:ext cx="0" cy="0"/>
          <a:chOff x="0" y="0"/>
          <a:chExt cx="0" cy="0"/>
        </a:xfrm>
      </p:grpSpPr>
      <p:sp>
        <p:nvSpPr>
          <p:cNvPr id="3375" name="Google Shape;3375;p442"/>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solidFill>
                  <a:schemeClr val="lt1"/>
                </a:solidFill>
                <a:latin typeface="Roboto Mono"/>
                <a:ea typeface="Roboto Mono"/>
                <a:cs typeface="Roboto Mono"/>
                <a:sym typeface="Roboto Mono"/>
              </a:defRPr>
            </a:lvl1pPr>
            <a:lvl2pPr lvl="1" algn="l">
              <a:buNone/>
              <a:defRPr sz="500">
                <a:solidFill>
                  <a:schemeClr val="lt1"/>
                </a:solidFill>
                <a:latin typeface="Roboto Mono"/>
                <a:ea typeface="Roboto Mono"/>
                <a:cs typeface="Roboto Mono"/>
                <a:sym typeface="Roboto Mono"/>
              </a:defRPr>
            </a:lvl2pPr>
            <a:lvl3pPr lvl="2" algn="l">
              <a:buNone/>
              <a:defRPr sz="500">
                <a:solidFill>
                  <a:schemeClr val="lt1"/>
                </a:solidFill>
                <a:latin typeface="Roboto Mono"/>
                <a:ea typeface="Roboto Mono"/>
                <a:cs typeface="Roboto Mono"/>
                <a:sym typeface="Roboto Mono"/>
              </a:defRPr>
            </a:lvl3pPr>
            <a:lvl4pPr lvl="3" algn="l">
              <a:buNone/>
              <a:defRPr sz="500">
                <a:solidFill>
                  <a:schemeClr val="lt1"/>
                </a:solidFill>
                <a:latin typeface="Roboto Mono"/>
                <a:ea typeface="Roboto Mono"/>
                <a:cs typeface="Roboto Mono"/>
                <a:sym typeface="Roboto Mono"/>
              </a:defRPr>
            </a:lvl4pPr>
            <a:lvl5pPr lvl="4" algn="l">
              <a:buNone/>
              <a:defRPr sz="500">
                <a:solidFill>
                  <a:schemeClr val="lt1"/>
                </a:solidFill>
                <a:latin typeface="Roboto Mono"/>
                <a:ea typeface="Roboto Mono"/>
                <a:cs typeface="Roboto Mono"/>
                <a:sym typeface="Roboto Mono"/>
              </a:defRPr>
            </a:lvl5pPr>
            <a:lvl6pPr lvl="5" algn="l">
              <a:buNone/>
              <a:defRPr sz="500">
                <a:solidFill>
                  <a:schemeClr val="lt1"/>
                </a:solidFill>
                <a:latin typeface="Roboto Mono"/>
                <a:ea typeface="Roboto Mono"/>
                <a:cs typeface="Roboto Mono"/>
                <a:sym typeface="Roboto Mono"/>
              </a:defRPr>
            </a:lvl6pPr>
            <a:lvl7pPr lvl="6" algn="l">
              <a:buNone/>
              <a:defRPr sz="500">
                <a:solidFill>
                  <a:schemeClr val="lt1"/>
                </a:solidFill>
                <a:latin typeface="Roboto Mono"/>
                <a:ea typeface="Roboto Mono"/>
                <a:cs typeface="Roboto Mono"/>
                <a:sym typeface="Roboto Mono"/>
              </a:defRPr>
            </a:lvl7pPr>
            <a:lvl8pPr lvl="7" algn="l">
              <a:buNone/>
              <a:defRPr sz="500">
                <a:solidFill>
                  <a:schemeClr val="lt1"/>
                </a:solidFill>
                <a:latin typeface="Roboto Mono"/>
                <a:ea typeface="Roboto Mono"/>
                <a:cs typeface="Roboto Mono"/>
                <a:sym typeface="Roboto Mono"/>
              </a:defRPr>
            </a:lvl8pPr>
            <a:lvl9pPr lvl="8" algn="l">
              <a:buNone/>
              <a:defRPr sz="500">
                <a:solidFill>
                  <a:schemeClr val="lt1"/>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376" name="Google Shape;3376;p442"/>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solidFill>
                  <a:schemeClr val="lt1"/>
                </a:solidFill>
                <a:latin typeface="Roboto Mono"/>
                <a:ea typeface="Roboto Mono"/>
                <a:cs typeface="Roboto Mono"/>
                <a:sym typeface="Roboto Mono"/>
              </a:rPr>
              <a:t>Tripadvisor</a:t>
            </a:r>
            <a:endParaRPr sz="600">
              <a:solidFill>
                <a:schemeClr val="lt1"/>
              </a:solidFill>
              <a:latin typeface="Roboto Mono"/>
              <a:ea typeface="Roboto Mono"/>
              <a:cs typeface="Roboto Mono"/>
              <a:sym typeface="Roboto Mono"/>
            </a:endParaRPr>
          </a:p>
        </p:txBody>
      </p:sp>
      <p:pic>
        <p:nvPicPr>
          <p:cNvPr id="3377" name="Google Shape;3377;p442"/>
          <p:cNvPicPr preferRelativeResize="0"/>
          <p:nvPr/>
        </p:nvPicPr>
        <p:blipFill>
          <a:blip r:embed="rId2">
            <a:alphaModFix/>
          </a:blip>
          <a:stretch>
            <a:fillRect/>
          </a:stretch>
        </p:blipFill>
        <p:spPr>
          <a:xfrm>
            <a:off x="8682425" y="4866721"/>
            <a:ext cx="344729" cy="221787"/>
          </a:xfrm>
          <a:prstGeom prst="rect">
            <a:avLst/>
          </a:prstGeom>
          <a:noFill/>
          <a:ln>
            <a:noFill/>
          </a:ln>
        </p:spPr>
      </p:pic>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matchingName="1 offer">
  <p:cSld name="TITLE_1_1_1_3_1_1">
    <p:bg>
      <p:bgPr>
        <a:solidFill>
          <a:schemeClr val="lt1"/>
        </a:solidFill>
        <a:effectLst/>
      </p:bgPr>
    </p:bg>
    <p:spTree>
      <p:nvGrpSpPr>
        <p:cNvPr id="1" name="Shape 3378"/>
        <p:cNvGrpSpPr/>
        <p:nvPr/>
      </p:nvGrpSpPr>
      <p:grpSpPr>
        <a:xfrm>
          <a:off x="0" y="0"/>
          <a:ext cx="0" cy="0"/>
          <a:chOff x="0" y="0"/>
          <a:chExt cx="0" cy="0"/>
        </a:xfrm>
      </p:grpSpPr>
      <p:pic>
        <p:nvPicPr>
          <p:cNvPr id="3379" name="Google Shape;3379;p443"/>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380" name="Google Shape;3380;p443"/>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381" name="Google Shape;3381;p443"/>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matchingName="Title + text">
  <p:cSld name="TITLE_1_1_1_2">
    <p:bg>
      <p:bgPr>
        <a:solidFill>
          <a:schemeClr val="lt1"/>
        </a:solidFill>
        <a:effectLst/>
      </p:bgPr>
    </p:bg>
    <p:spTree>
      <p:nvGrpSpPr>
        <p:cNvPr id="1" name="Shape 3382"/>
        <p:cNvGrpSpPr/>
        <p:nvPr/>
      </p:nvGrpSpPr>
      <p:grpSpPr>
        <a:xfrm>
          <a:off x="0" y="0"/>
          <a:ext cx="0" cy="0"/>
          <a:chOff x="0" y="0"/>
          <a:chExt cx="0" cy="0"/>
        </a:xfrm>
      </p:grpSpPr>
      <p:pic>
        <p:nvPicPr>
          <p:cNvPr id="3383" name="Google Shape;3383;p444"/>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384" name="Google Shape;3384;p444"/>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385" name="Google Shape;3385;p444"/>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386" name="Google Shape;3386;p444"/>
          <p:cNvSpPr txBox="1">
            <a:spLocks noGrp="1"/>
          </p:cNvSpPr>
          <p:nvPr>
            <p:ph type="ctrTitle"/>
          </p:nvPr>
        </p:nvSpPr>
        <p:spPr>
          <a:xfrm>
            <a:off x="425725" y="479050"/>
            <a:ext cx="8316900" cy="317700"/>
          </a:xfrm>
          <a:prstGeom prst="rect">
            <a:avLst/>
          </a:prstGeom>
        </p:spPr>
        <p:txBody>
          <a:bodyPr spcFirstLastPara="1" wrap="square" lIns="0" tIns="0" rIns="228600" bIns="0" anchor="t" anchorCtr="0">
            <a:sp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87" name="Google Shape;3387;p444"/>
          <p:cNvSpPr txBox="1">
            <a:spLocks noGrp="1"/>
          </p:cNvSpPr>
          <p:nvPr>
            <p:ph type="subTitle" idx="1"/>
          </p:nvPr>
        </p:nvSpPr>
        <p:spPr>
          <a:xfrm>
            <a:off x="425725" y="971900"/>
            <a:ext cx="8316900" cy="3264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388" name="Google Shape;3388;p444"/>
          <p:cNvSpPr txBox="1">
            <a:spLocks noGrp="1"/>
          </p:cNvSpPr>
          <p:nvPr>
            <p:ph type="body" idx="2"/>
          </p:nvPr>
        </p:nvSpPr>
        <p:spPr>
          <a:xfrm>
            <a:off x="425725" y="1417800"/>
            <a:ext cx="4961700" cy="2794500"/>
          </a:xfrm>
          <a:prstGeom prst="rect">
            <a:avLst/>
          </a:prstGeom>
        </p:spPr>
        <p:txBody>
          <a:bodyPr spcFirstLastPara="1" wrap="square" lIns="0" tIns="0" rIns="91425"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matchingName="Title + text 1">
  <p:cSld name="TITLE_1_1_1_2_2">
    <p:bg>
      <p:bgPr>
        <a:solidFill>
          <a:schemeClr val="lt1"/>
        </a:solidFill>
        <a:effectLst/>
      </p:bgPr>
    </p:bg>
    <p:spTree>
      <p:nvGrpSpPr>
        <p:cNvPr id="1" name="Shape 3389"/>
        <p:cNvGrpSpPr/>
        <p:nvPr/>
      </p:nvGrpSpPr>
      <p:grpSpPr>
        <a:xfrm>
          <a:off x="0" y="0"/>
          <a:ext cx="0" cy="0"/>
          <a:chOff x="0" y="0"/>
          <a:chExt cx="0" cy="0"/>
        </a:xfrm>
      </p:grpSpPr>
      <p:pic>
        <p:nvPicPr>
          <p:cNvPr id="3390" name="Google Shape;3390;p445"/>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391" name="Google Shape;3391;p445"/>
          <p:cNvSpPr txBox="1">
            <a:spLocks noGrp="1"/>
          </p:cNvSpPr>
          <p:nvPr>
            <p:ph type="ctrTitle"/>
          </p:nvPr>
        </p:nvSpPr>
        <p:spPr>
          <a:xfrm>
            <a:off x="425725" y="676150"/>
            <a:ext cx="2571600" cy="317700"/>
          </a:xfrm>
          <a:prstGeom prst="rect">
            <a:avLst/>
          </a:prstGeom>
        </p:spPr>
        <p:txBody>
          <a:bodyPr spcFirstLastPara="1" wrap="square" lIns="0" tIns="0" rIns="228600" bIns="0" anchor="t" anchorCtr="0">
            <a:sp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92" name="Google Shape;3392;p445"/>
          <p:cNvSpPr txBox="1">
            <a:spLocks noGrp="1"/>
          </p:cNvSpPr>
          <p:nvPr>
            <p:ph type="subTitle" idx="1"/>
          </p:nvPr>
        </p:nvSpPr>
        <p:spPr>
          <a:xfrm>
            <a:off x="425725" y="1920450"/>
            <a:ext cx="2571600" cy="29463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393" name="Google Shape;3393;p445"/>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394" name="Google Shape;3394;p445"/>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matchingName="4 columns">
  <p:cSld name="TITLE_1_1_1_2_1">
    <p:bg>
      <p:bgPr>
        <a:solidFill>
          <a:schemeClr val="lt1"/>
        </a:solidFill>
        <a:effectLst/>
      </p:bgPr>
    </p:bg>
    <p:spTree>
      <p:nvGrpSpPr>
        <p:cNvPr id="1" name="Shape 3395"/>
        <p:cNvGrpSpPr/>
        <p:nvPr/>
      </p:nvGrpSpPr>
      <p:grpSpPr>
        <a:xfrm>
          <a:off x="0" y="0"/>
          <a:ext cx="0" cy="0"/>
          <a:chOff x="0" y="0"/>
          <a:chExt cx="0" cy="0"/>
        </a:xfrm>
      </p:grpSpPr>
      <p:pic>
        <p:nvPicPr>
          <p:cNvPr id="3396" name="Google Shape;3396;p446"/>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397" name="Google Shape;3397;p446"/>
          <p:cNvSpPr txBox="1">
            <a:spLocks noGrp="1"/>
          </p:cNvSpPr>
          <p:nvPr>
            <p:ph type="ctrTitle"/>
          </p:nvPr>
        </p:nvSpPr>
        <p:spPr>
          <a:xfrm>
            <a:off x="425725" y="479050"/>
            <a:ext cx="8316900" cy="317700"/>
          </a:xfrm>
          <a:prstGeom prst="rect">
            <a:avLst/>
          </a:prstGeom>
        </p:spPr>
        <p:txBody>
          <a:bodyPr spcFirstLastPara="1" wrap="square" lIns="0" tIns="0" rIns="22860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98" name="Google Shape;3398;p446"/>
          <p:cNvSpPr txBox="1">
            <a:spLocks noGrp="1"/>
          </p:cNvSpPr>
          <p:nvPr>
            <p:ph type="subTitle" idx="1"/>
          </p:nvPr>
        </p:nvSpPr>
        <p:spPr>
          <a:xfrm>
            <a:off x="425725" y="971900"/>
            <a:ext cx="8316900" cy="3264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399" name="Google Shape;3399;p446"/>
          <p:cNvSpPr txBox="1">
            <a:spLocks noGrp="1"/>
          </p:cNvSpPr>
          <p:nvPr>
            <p:ph type="body" idx="2"/>
          </p:nvPr>
        </p:nvSpPr>
        <p:spPr>
          <a:xfrm>
            <a:off x="425725" y="2354700"/>
            <a:ext cx="1912800" cy="21747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3400" name="Google Shape;3400;p446"/>
          <p:cNvSpPr txBox="1">
            <a:spLocks noGrp="1"/>
          </p:cNvSpPr>
          <p:nvPr>
            <p:ph type="body" idx="3"/>
          </p:nvPr>
        </p:nvSpPr>
        <p:spPr>
          <a:xfrm>
            <a:off x="6829827" y="2354700"/>
            <a:ext cx="1912800" cy="21747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3401" name="Google Shape;3401;p446"/>
          <p:cNvSpPr txBox="1">
            <a:spLocks noGrp="1"/>
          </p:cNvSpPr>
          <p:nvPr>
            <p:ph type="body" idx="4"/>
          </p:nvPr>
        </p:nvSpPr>
        <p:spPr>
          <a:xfrm>
            <a:off x="2560417" y="2354700"/>
            <a:ext cx="1912800" cy="21747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3402" name="Google Shape;3402;p446"/>
          <p:cNvSpPr txBox="1">
            <a:spLocks noGrp="1"/>
          </p:cNvSpPr>
          <p:nvPr>
            <p:ph type="body" idx="5"/>
          </p:nvPr>
        </p:nvSpPr>
        <p:spPr>
          <a:xfrm>
            <a:off x="4695108" y="2354700"/>
            <a:ext cx="1912800" cy="21747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3403" name="Google Shape;3403;p446"/>
          <p:cNvSpPr txBox="1">
            <a:spLocks noGrp="1"/>
          </p:cNvSpPr>
          <p:nvPr>
            <p:ph type="subTitle" idx="6"/>
          </p:nvPr>
        </p:nvSpPr>
        <p:spPr>
          <a:xfrm>
            <a:off x="425725" y="1920450"/>
            <a:ext cx="19128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1pPr>
            <a:lvl2pPr lvl="1">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2pPr>
            <a:lvl3pPr lvl="2">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3pPr>
            <a:lvl4pPr lvl="3">
              <a:spcBef>
                <a:spcPts val="1600"/>
              </a:spcBef>
              <a:spcAft>
                <a:spcPts val="0"/>
              </a:spcAft>
              <a:buClr>
                <a:schemeClr val="dk1"/>
              </a:buClr>
              <a:buSzPts val="1000"/>
              <a:buFont typeface="Poppins Medium"/>
              <a:buNone/>
              <a:defRPr>
                <a:solidFill>
                  <a:schemeClr val="dk1"/>
                </a:solidFill>
                <a:latin typeface="Poppins Medium"/>
                <a:ea typeface="Poppins Medium"/>
                <a:cs typeface="Poppins Medium"/>
                <a:sym typeface="Poppins Medium"/>
              </a:defRPr>
            </a:lvl4pPr>
            <a:lvl5pPr lvl="4">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5pPr>
            <a:lvl6pPr lvl="5">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6pPr>
            <a:lvl7pPr lvl="6">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7pPr>
            <a:lvl8pPr lvl="7">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8pPr>
            <a:lvl9pPr lvl="8">
              <a:spcBef>
                <a:spcPts val="1600"/>
              </a:spcBef>
              <a:spcAft>
                <a:spcPts val="1600"/>
              </a:spcAft>
              <a:buClr>
                <a:schemeClr val="dk1"/>
              </a:buClr>
              <a:buSzPts val="1000"/>
              <a:buFont typeface="Poppins Medium"/>
              <a:buNone/>
              <a:defRPr sz="1000">
                <a:solidFill>
                  <a:schemeClr val="dk1"/>
                </a:solidFill>
                <a:latin typeface="Poppins Medium"/>
                <a:ea typeface="Poppins Medium"/>
                <a:cs typeface="Poppins Medium"/>
                <a:sym typeface="Poppins Medium"/>
              </a:defRPr>
            </a:lvl9pPr>
          </a:lstStyle>
          <a:p>
            <a:endParaRPr/>
          </a:p>
        </p:txBody>
      </p:sp>
      <p:sp>
        <p:nvSpPr>
          <p:cNvPr id="3404" name="Google Shape;3404;p446"/>
          <p:cNvSpPr txBox="1">
            <a:spLocks noGrp="1"/>
          </p:cNvSpPr>
          <p:nvPr>
            <p:ph type="subTitle" idx="7"/>
          </p:nvPr>
        </p:nvSpPr>
        <p:spPr>
          <a:xfrm>
            <a:off x="2560417" y="1920450"/>
            <a:ext cx="19128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1pPr>
            <a:lvl2pPr lvl="1">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2pPr>
            <a:lvl3pPr lvl="2">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3pPr>
            <a:lvl4pPr lvl="3">
              <a:spcBef>
                <a:spcPts val="1600"/>
              </a:spcBef>
              <a:spcAft>
                <a:spcPts val="0"/>
              </a:spcAft>
              <a:buClr>
                <a:schemeClr val="dk1"/>
              </a:buClr>
              <a:buSzPts val="1000"/>
              <a:buFont typeface="Poppins Medium"/>
              <a:buNone/>
              <a:defRPr>
                <a:solidFill>
                  <a:schemeClr val="dk1"/>
                </a:solidFill>
                <a:latin typeface="Poppins Medium"/>
                <a:ea typeface="Poppins Medium"/>
                <a:cs typeface="Poppins Medium"/>
                <a:sym typeface="Poppins Medium"/>
              </a:defRPr>
            </a:lvl4pPr>
            <a:lvl5pPr lvl="4">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5pPr>
            <a:lvl6pPr lvl="5">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6pPr>
            <a:lvl7pPr lvl="6">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7pPr>
            <a:lvl8pPr lvl="7">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8pPr>
            <a:lvl9pPr lvl="8">
              <a:spcBef>
                <a:spcPts val="1600"/>
              </a:spcBef>
              <a:spcAft>
                <a:spcPts val="1600"/>
              </a:spcAft>
              <a:buClr>
                <a:schemeClr val="dk1"/>
              </a:buClr>
              <a:buSzPts val="1000"/>
              <a:buFont typeface="Poppins Medium"/>
              <a:buNone/>
              <a:defRPr sz="1000">
                <a:solidFill>
                  <a:schemeClr val="dk1"/>
                </a:solidFill>
                <a:latin typeface="Poppins Medium"/>
                <a:ea typeface="Poppins Medium"/>
                <a:cs typeface="Poppins Medium"/>
                <a:sym typeface="Poppins Medium"/>
              </a:defRPr>
            </a:lvl9pPr>
          </a:lstStyle>
          <a:p>
            <a:endParaRPr/>
          </a:p>
        </p:txBody>
      </p:sp>
      <p:sp>
        <p:nvSpPr>
          <p:cNvPr id="3405" name="Google Shape;3405;p446"/>
          <p:cNvSpPr txBox="1">
            <a:spLocks noGrp="1"/>
          </p:cNvSpPr>
          <p:nvPr>
            <p:ph type="subTitle" idx="8"/>
          </p:nvPr>
        </p:nvSpPr>
        <p:spPr>
          <a:xfrm>
            <a:off x="4695108" y="1920450"/>
            <a:ext cx="19128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1pPr>
            <a:lvl2pPr lvl="1">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2pPr>
            <a:lvl3pPr lvl="2">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3pPr>
            <a:lvl4pPr lvl="3">
              <a:spcBef>
                <a:spcPts val="1600"/>
              </a:spcBef>
              <a:spcAft>
                <a:spcPts val="0"/>
              </a:spcAft>
              <a:buClr>
                <a:schemeClr val="dk1"/>
              </a:buClr>
              <a:buSzPts val="1000"/>
              <a:buFont typeface="Poppins Medium"/>
              <a:buNone/>
              <a:defRPr>
                <a:solidFill>
                  <a:schemeClr val="dk1"/>
                </a:solidFill>
                <a:latin typeface="Poppins Medium"/>
                <a:ea typeface="Poppins Medium"/>
                <a:cs typeface="Poppins Medium"/>
                <a:sym typeface="Poppins Medium"/>
              </a:defRPr>
            </a:lvl4pPr>
            <a:lvl5pPr lvl="4">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5pPr>
            <a:lvl6pPr lvl="5">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6pPr>
            <a:lvl7pPr lvl="6">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7pPr>
            <a:lvl8pPr lvl="7">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8pPr>
            <a:lvl9pPr lvl="8">
              <a:spcBef>
                <a:spcPts val="1600"/>
              </a:spcBef>
              <a:spcAft>
                <a:spcPts val="1600"/>
              </a:spcAft>
              <a:buClr>
                <a:schemeClr val="dk1"/>
              </a:buClr>
              <a:buSzPts val="1000"/>
              <a:buFont typeface="Poppins Medium"/>
              <a:buNone/>
              <a:defRPr sz="1000">
                <a:solidFill>
                  <a:schemeClr val="dk1"/>
                </a:solidFill>
                <a:latin typeface="Poppins Medium"/>
                <a:ea typeface="Poppins Medium"/>
                <a:cs typeface="Poppins Medium"/>
                <a:sym typeface="Poppins Medium"/>
              </a:defRPr>
            </a:lvl9pPr>
          </a:lstStyle>
          <a:p>
            <a:endParaRPr/>
          </a:p>
        </p:txBody>
      </p:sp>
      <p:sp>
        <p:nvSpPr>
          <p:cNvPr id="3406" name="Google Shape;3406;p446"/>
          <p:cNvSpPr txBox="1">
            <a:spLocks noGrp="1"/>
          </p:cNvSpPr>
          <p:nvPr>
            <p:ph type="subTitle" idx="9"/>
          </p:nvPr>
        </p:nvSpPr>
        <p:spPr>
          <a:xfrm>
            <a:off x="6829800" y="1920450"/>
            <a:ext cx="19128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1pPr>
            <a:lvl2pPr lvl="1">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2pPr>
            <a:lvl3pPr lvl="2">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3pPr>
            <a:lvl4pPr lvl="3">
              <a:spcBef>
                <a:spcPts val="1600"/>
              </a:spcBef>
              <a:spcAft>
                <a:spcPts val="0"/>
              </a:spcAft>
              <a:buClr>
                <a:schemeClr val="dk1"/>
              </a:buClr>
              <a:buSzPts val="1000"/>
              <a:buFont typeface="Poppins Medium"/>
              <a:buNone/>
              <a:defRPr>
                <a:solidFill>
                  <a:schemeClr val="dk1"/>
                </a:solidFill>
                <a:latin typeface="Poppins Medium"/>
                <a:ea typeface="Poppins Medium"/>
                <a:cs typeface="Poppins Medium"/>
                <a:sym typeface="Poppins Medium"/>
              </a:defRPr>
            </a:lvl4pPr>
            <a:lvl5pPr lvl="4">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5pPr>
            <a:lvl6pPr lvl="5">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6pPr>
            <a:lvl7pPr lvl="6">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7pPr>
            <a:lvl8pPr lvl="7">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8pPr>
            <a:lvl9pPr lvl="8">
              <a:spcBef>
                <a:spcPts val="1600"/>
              </a:spcBef>
              <a:spcAft>
                <a:spcPts val="1600"/>
              </a:spcAft>
              <a:buClr>
                <a:schemeClr val="dk1"/>
              </a:buClr>
              <a:buSzPts val="1000"/>
              <a:buFont typeface="Poppins Medium"/>
              <a:buNone/>
              <a:defRPr sz="1000">
                <a:solidFill>
                  <a:schemeClr val="dk1"/>
                </a:solidFill>
                <a:latin typeface="Poppins Medium"/>
                <a:ea typeface="Poppins Medium"/>
                <a:cs typeface="Poppins Medium"/>
                <a:sym typeface="Poppins Medium"/>
              </a:defRPr>
            </a:lvl9pPr>
          </a:lstStyle>
          <a:p>
            <a:endParaRPr/>
          </a:p>
        </p:txBody>
      </p:sp>
      <p:sp>
        <p:nvSpPr>
          <p:cNvPr id="3407" name="Google Shape;3407;p446"/>
          <p:cNvSpPr txBox="1">
            <a:spLocks noGrp="1"/>
          </p:cNvSpPr>
          <p:nvPr>
            <p:ph type="subTitle" idx="13"/>
          </p:nvPr>
        </p:nvSpPr>
        <p:spPr>
          <a:xfrm>
            <a:off x="425725" y="4924975"/>
            <a:ext cx="6651900" cy="166500"/>
          </a:xfrm>
          <a:prstGeom prst="rect">
            <a:avLst/>
          </a:prstGeom>
        </p:spPr>
        <p:txBody>
          <a:bodyPr spcFirstLastPara="1" wrap="square" lIns="0" tIns="0" rIns="91425"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800"/>
              <a:buNone/>
              <a:defRPr/>
            </a:lvl2pPr>
            <a:lvl3pPr lvl="2">
              <a:spcBef>
                <a:spcPts val="1600"/>
              </a:spcBef>
              <a:spcAft>
                <a:spcPts val="0"/>
              </a:spcAft>
              <a:buSzPts val="1200"/>
              <a:buNone/>
              <a:defRPr/>
            </a:lvl3pPr>
            <a:lvl4pPr lvl="3">
              <a:spcBef>
                <a:spcPts val="1600"/>
              </a:spcBef>
              <a:spcAft>
                <a:spcPts val="0"/>
              </a:spcAft>
              <a:buSzPts val="1000"/>
              <a:buNone/>
              <a:defRPr/>
            </a:lvl4pPr>
            <a:lvl5pPr lvl="4">
              <a:spcBef>
                <a:spcPts val="1600"/>
              </a:spcBef>
              <a:spcAft>
                <a:spcPts val="0"/>
              </a:spcAft>
              <a:buSzPts val="8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408" name="Google Shape;3408;p446"/>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409" name="Google Shape;3409;p446"/>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matchingName="4 columns 1">
  <p:cSld name="TITLE_1_1_1_2_1_4">
    <p:bg>
      <p:bgPr>
        <a:solidFill>
          <a:srgbClr val="004F32"/>
        </a:solidFill>
        <a:effectLst/>
      </p:bgPr>
    </p:bg>
    <p:spTree>
      <p:nvGrpSpPr>
        <p:cNvPr id="1" name="Shape 3410"/>
        <p:cNvGrpSpPr/>
        <p:nvPr/>
      </p:nvGrpSpPr>
      <p:grpSpPr>
        <a:xfrm>
          <a:off x="0" y="0"/>
          <a:ext cx="0" cy="0"/>
          <a:chOff x="0" y="0"/>
          <a:chExt cx="0" cy="0"/>
        </a:xfrm>
      </p:grpSpPr>
      <p:pic>
        <p:nvPicPr>
          <p:cNvPr id="3411" name="Google Shape;3411;p447"/>
          <p:cNvPicPr preferRelativeResize="0"/>
          <p:nvPr/>
        </p:nvPicPr>
        <p:blipFill>
          <a:blip r:embed="rId2">
            <a:alphaModFix/>
          </a:blip>
          <a:stretch>
            <a:fillRect/>
          </a:stretch>
        </p:blipFill>
        <p:spPr>
          <a:xfrm>
            <a:off x="8682425" y="4901571"/>
            <a:ext cx="344729" cy="221787"/>
          </a:xfrm>
          <a:prstGeom prst="rect">
            <a:avLst/>
          </a:prstGeom>
          <a:noFill/>
          <a:ln>
            <a:noFill/>
          </a:ln>
        </p:spPr>
      </p:pic>
      <p:sp>
        <p:nvSpPr>
          <p:cNvPr id="3412" name="Google Shape;3412;p447"/>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solidFill>
                  <a:schemeClr val="lt1"/>
                </a:solidFill>
                <a:latin typeface="Roboto Mono"/>
                <a:ea typeface="Roboto Mono"/>
                <a:cs typeface="Roboto Mono"/>
                <a:sym typeface="Roboto Mono"/>
              </a:defRPr>
            </a:lvl1pPr>
            <a:lvl2pPr lvl="1" algn="l">
              <a:buNone/>
              <a:defRPr sz="500">
                <a:solidFill>
                  <a:schemeClr val="lt1"/>
                </a:solidFill>
                <a:latin typeface="Roboto Mono"/>
                <a:ea typeface="Roboto Mono"/>
                <a:cs typeface="Roboto Mono"/>
                <a:sym typeface="Roboto Mono"/>
              </a:defRPr>
            </a:lvl2pPr>
            <a:lvl3pPr lvl="2" algn="l">
              <a:buNone/>
              <a:defRPr sz="500">
                <a:solidFill>
                  <a:schemeClr val="lt1"/>
                </a:solidFill>
                <a:latin typeface="Roboto Mono"/>
                <a:ea typeface="Roboto Mono"/>
                <a:cs typeface="Roboto Mono"/>
                <a:sym typeface="Roboto Mono"/>
              </a:defRPr>
            </a:lvl3pPr>
            <a:lvl4pPr lvl="3" algn="l">
              <a:buNone/>
              <a:defRPr sz="500">
                <a:solidFill>
                  <a:schemeClr val="lt1"/>
                </a:solidFill>
                <a:latin typeface="Roboto Mono"/>
                <a:ea typeface="Roboto Mono"/>
                <a:cs typeface="Roboto Mono"/>
                <a:sym typeface="Roboto Mono"/>
              </a:defRPr>
            </a:lvl4pPr>
            <a:lvl5pPr lvl="4" algn="l">
              <a:buNone/>
              <a:defRPr sz="500">
                <a:solidFill>
                  <a:schemeClr val="lt1"/>
                </a:solidFill>
                <a:latin typeface="Roboto Mono"/>
                <a:ea typeface="Roboto Mono"/>
                <a:cs typeface="Roboto Mono"/>
                <a:sym typeface="Roboto Mono"/>
              </a:defRPr>
            </a:lvl5pPr>
            <a:lvl6pPr lvl="5" algn="l">
              <a:buNone/>
              <a:defRPr sz="500">
                <a:solidFill>
                  <a:schemeClr val="lt1"/>
                </a:solidFill>
                <a:latin typeface="Roboto Mono"/>
                <a:ea typeface="Roboto Mono"/>
                <a:cs typeface="Roboto Mono"/>
                <a:sym typeface="Roboto Mono"/>
              </a:defRPr>
            </a:lvl6pPr>
            <a:lvl7pPr lvl="6" algn="l">
              <a:buNone/>
              <a:defRPr sz="500">
                <a:solidFill>
                  <a:schemeClr val="lt1"/>
                </a:solidFill>
                <a:latin typeface="Roboto Mono"/>
                <a:ea typeface="Roboto Mono"/>
                <a:cs typeface="Roboto Mono"/>
                <a:sym typeface="Roboto Mono"/>
              </a:defRPr>
            </a:lvl7pPr>
            <a:lvl8pPr lvl="7" algn="l">
              <a:buNone/>
              <a:defRPr sz="500">
                <a:solidFill>
                  <a:schemeClr val="lt1"/>
                </a:solidFill>
                <a:latin typeface="Roboto Mono"/>
                <a:ea typeface="Roboto Mono"/>
                <a:cs typeface="Roboto Mono"/>
                <a:sym typeface="Roboto Mono"/>
              </a:defRPr>
            </a:lvl8pPr>
            <a:lvl9pPr lvl="8" algn="l">
              <a:buNone/>
              <a:defRPr sz="500">
                <a:solidFill>
                  <a:schemeClr val="lt1"/>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413" name="Google Shape;3413;p447"/>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solidFill>
                  <a:schemeClr val="lt1"/>
                </a:solidFill>
                <a:latin typeface="Roboto Mono"/>
                <a:ea typeface="Roboto Mono"/>
                <a:cs typeface="Roboto Mono"/>
                <a:sym typeface="Roboto Mono"/>
              </a:rPr>
              <a:t>Tripadvisor</a:t>
            </a:r>
            <a:endParaRPr sz="600">
              <a:solidFill>
                <a:schemeClr val="lt1"/>
              </a:solidFill>
              <a:latin typeface="Roboto Mono"/>
              <a:ea typeface="Roboto Mono"/>
              <a:cs typeface="Roboto Mono"/>
              <a:sym typeface="Roboto Mono"/>
            </a:endParaRPr>
          </a:p>
        </p:txBody>
      </p:sp>
      <p:sp>
        <p:nvSpPr>
          <p:cNvPr id="3414" name="Google Shape;3414;p447"/>
          <p:cNvSpPr txBox="1">
            <a:spLocks noGrp="1"/>
          </p:cNvSpPr>
          <p:nvPr>
            <p:ph type="ctrTitle"/>
          </p:nvPr>
        </p:nvSpPr>
        <p:spPr>
          <a:xfrm>
            <a:off x="425725" y="513900"/>
            <a:ext cx="8316900" cy="317700"/>
          </a:xfrm>
          <a:prstGeom prst="rect">
            <a:avLst/>
          </a:prstGeom>
        </p:spPr>
        <p:txBody>
          <a:bodyPr spcFirstLastPara="1" wrap="square" lIns="0" tIns="0" rIns="228600"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a:endParaRPr/>
          </a:p>
        </p:txBody>
      </p:sp>
      <p:sp>
        <p:nvSpPr>
          <p:cNvPr id="3415" name="Google Shape;3415;p447"/>
          <p:cNvSpPr txBox="1">
            <a:spLocks noGrp="1"/>
          </p:cNvSpPr>
          <p:nvPr>
            <p:ph type="subTitle" idx="1"/>
          </p:nvPr>
        </p:nvSpPr>
        <p:spPr>
          <a:xfrm>
            <a:off x="425725" y="1006750"/>
            <a:ext cx="8316900" cy="3264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2pPr>
            <a:lvl3pPr lvl="2">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3pPr>
            <a:lvl4pPr lvl="3">
              <a:lnSpc>
                <a:spcPct val="100000"/>
              </a:lnSpc>
              <a:spcBef>
                <a:spcPts val="0"/>
              </a:spcBef>
              <a:spcAft>
                <a:spcPts val="0"/>
              </a:spcAft>
              <a:buClr>
                <a:schemeClr val="lt1"/>
              </a:buClr>
              <a:buSzPts val="1000"/>
              <a:buFont typeface="Poppins Light"/>
              <a:buNone/>
              <a:defRPr>
                <a:solidFill>
                  <a:schemeClr val="lt1"/>
                </a:solidFill>
                <a:latin typeface="Poppins Light"/>
                <a:ea typeface="Poppins Light"/>
                <a:cs typeface="Poppins Light"/>
                <a:sym typeface="Poppins Light"/>
              </a:defRPr>
            </a:lvl4pPr>
            <a:lvl5pPr lvl="4">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5pPr>
            <a:lvl6pPr lvl="5">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6pPr>
            <a:lvl7pPr lvl="6">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7pPr>
            <a:lvl8pPr lvl="7">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8pPr>
            <a:lvl9pPr lvl="8">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9pPr>
          </a:lstStyle>
          <a:p>
            <a:endParaRPr/>
          </a:p>
        </p:txBody>
      </p:sp>
      <p:sp>
        <p:nvSpPr>
          <p:cNvPr id="3416" name="Google Shape;3416;p447"/>
          <p:cNvSpPr txBox="1">
            <a:spLocks noGrp="1"/>
          </p:cNvSpPr>
          <p:nvPr>
            <p:ph type="body" idx="2"/>
          </p:nvPr>
        </p:nvSpPr>
        <p:spPr>
          <a:xfrm>
            <a:off x="425725" y="2389550"/>
            <a:ext cx="1912800" cy="21747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lt1"/>
              </a:buClr>
              <a:buSzPts val="1000"/>
              <a:buFont typeface="Poppins Light"/>
              <a:buChar char="●"/>
              <a:defRPr>
                <a:solidFill>
                  <a:schemeClr val="lt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lt1"/>
              </a:buClr>
              <a:buSzPts val="1000"/>
              <a:buFont typeface="Poppins Light"/>
              <a:buChar char="■"/>
              <a:defRPr sz="1000">
                <a:solidFill>
                  <a:schemeClr val="lt1"/>
                </a:solidFill>
                <a:latin typeface="Poppins Light"/>
                <a:ea typeface="Poppins Light"/>
                <a:cs typeface="Poppins Light"/>
                <a:sym typeface="Poppins Light"/>
              </a:defRPr>
            </a:lvl9pPr>
          </a:lstStyle>
          <a:p>
            <a:endParaRPr/>
          </a:p>
        </p:txBody>
      </p:sp>
      <p:sp>
        <p:nvSpPr>
          <p:cNvPr id="3417" name="Google Shape;3417;p447"/>
          <p:cNvSpPr txBox="1">
            <a:spLocks noGrp="1"/>
          </p:cNvSpPr>
          <p:nvPr>
            <p:ph type="body" idx="3"/>
          </p:nvPr>
        </p:nvSpPr>
        <p:spPr>
          <a:xfrm>
            <a:off x="6829827" y="2389550"/>
            <a:ext cx="1912800" cy="21747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lt1"/>
              </a:buClr>
              <a:buSzPts val="1000"/>
              <a:buFont typeface="Poppins Light"/>
              <a:buChar char="●"/>
              <a:defRPr>
                <a:solidFill>
                  <a:schemeClr val="lt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lt1"/>
              </a:buClr>
              <a:buSzPts val="1000"/>
              <a:buFont typeface="Poppins Light"/>
              <a:buChar char="■"/>
              <a:defRPr sz="1000">
                <a:solidFill>
                  <a:schemeClr val="lt1"/>
                </a:solidFill>
                <a:latin typeface="Poppins Light"/>
                <a:ea typeface="Poppins Light"/>
                <a:cs typeface="Poppins Light"/>
                <a:sym typeface="Poppins Light"/>
              </a:defRPr>
            </a:lvl9pPr>
          </a:lstStyle>
          <a:p>
            <a:endParaRPr/>
          </a:p>
        </p:txBody>
      </p:sp>
      <p:sp>
        <p:nvSpPr>
          <p:cNvPr id="3418" name="Google Shape;3418;p447"/>
          <p:cNvSpPr txBox="1">
            <a:spLocks noGrp="1"/>
          </p:cNvSpPr>
          <p:nvPr>
            <p:ph type="body" idx="4"/>
          </p:nvPr>
        </p:nvSpPr>
        <p:spPr>
          <a:xfrm>
            <a:off x="2560417" y="2389550"/>
            <a:ext cx="1912800" cy="21747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lt1"/>
              </a:buClr>
              <a:buSzPts val="1000"/>
              <a:buFont typeface="Poppins Light"/>
              <a:buChar char="●"/>
              <a:defRPr>
                <a:solidFill>
                  <a:schemeClr val="lt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lt1"/>
              </a:buClr>
              <a:buSzPts val="1000"/>
              <a:buFont typeface="Poppins Light"/>
              <a:buChar char="■"/>
              <a:defRPr sz="1000">
                <a:solidFill>
                  <a:schemeClr val="lt1"/>
                </a:solidFill>
                <a:latin typeface="Poppins Light"/>
                <a:ea typeface="Poppins Light"/>
                <a:cs typeface="Poppins Light"/>
                <a:sym typeface="Poppins Light"/>
              </a:defRPr>
            </a:lvl9pPr>
          </a:lstStyle>
          <a:p>
            <a:endParaRPr/>
          </a:p>
        </p:txBody>
      </p:sp>
      <p:sp>
        <p:nvSpPr>
          <p:cNvPr id="3419" name="Google Shape;3419;p447"/>
          <p:cNvSpPr txBox="1">
            <a:spLocks noGrp="1"/>
          </p:cNvSpPr>
          <p:nvPr>
            <p:ph type="body" idx="5"/>
          </p:nvPr>
        </p:nvSpPr>
        <p:spPr>
          <a:xfrm>
            <a:off x="4695108" y="2389550"/>
            <a:ext cx="1912800" cy="21747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lt1"/>
              </a:buClr>
              <a:buSzPts val="1000"/>
              <a:buFont typeface="Poppins Light"/>
              <a:buChar char="●"/>
              <a:defRPr>
                <a:solidFill>
                  <a:schemeClr val="lt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lt1"/>
              </a:buClr>
              <a:buSzPts val="1000"/>
              <a:buFont typeface="Poppins Light"/>
              <a:buChar char="■"/>
              <a:defRPr sz="1000">
                <a:solidFill>
                  <a:schemeClr val="lt1"/>
                </a:solidFill>
                <a:latin typeface="Poppins Light"/>
                <a:ea typeface="Poppins Light"/>
                <a:cs typeface="Poppins Light"/>
                <a:sym typeface="Poppins Light"/>
              </a:defRPr>
            </a:lvl9pPr>
          </a:lstStyle>
          <a:p>
            <a:endParaRPr/>
          </a:p>
        </p:txBody>
      </p:sp>
      <p:sp>
        <p:nvSpPr>
          <p:cNvPr id="3420" name="Google Shape;3420;p447"/>
          <p:cNvSpPr txBox="1">
            <a:spLocks noGrp="1"/>
          </p:cNvSpPr>
          <p:nvPr>
            <p:ph type="subTitle" idx="6"/>
          </p:nvPr>
        </p:nvSpPr>
        <p:spPr>
          <a:xfrm>
            <a:off x="425725" y="1955300"/>
            <a:ext cx="19128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1pPr>
            <a:lvl2pPr lvl="1">
              <a:spcBef>
                <a:spcPts val="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2pPr>
            <a:lvl3pPr lvl="2">
              <a:spcBef>
                <a:spcPts val="160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3pPr>
            <a:lvl4pPr lvl="3">
              <a:spcBef>
                <a:spcPts val="1600"/>
              </a:spcBef>
              <a:spcAft>
                <a:spcPts val="0"/>
              </a:spcAft>
              <a:buClr>
                <a:schemeClr val="lt1"/>
              </a:buClr>
              <a:buSzPts val="1000"/>
              <a:buFont typeface="Poppins Medium"/>
              <a:buNone/>
              <a:defRPr>
                <a:solidFill>
                  <a:schemeClr val="lt1"/>
                </a:solidFill>
                <a:latin typeface="Poppins Medium"/>
                <a:ea typeface="Poppins Medium"/>
                <a:cs typeface="Poppins Medium"/>
                <a:sym typeface="Poppins Medium"/>
              </a:defRPr>
            </a:lvl4pPr>
            <a:lvl5pPr lvl="4">
              <a:spcBef>
                <a:spcPts val="160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5pPr>
            <a:lvl6pPr lvl="5">
              <a:spcBef>
                <a:spcPts val="160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6pPr>
            <a:lvl7pPr lvl="6">
              <a:spcBef>
                <a:spcPts val="160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7pPr>
            <a:lvl8pPr lvl="7">
              <a:spcBef>
                <a:spcPts val="160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8pPr>
            <a:lvl9pPr lvl="8">
              <a:spcBef>
                <a:spcPts val="1600"/>
              </a:spcBef>
              <a:spcAft>
                <a:spcPts val="1600"/>
              </a:spcAft>
              <a:buClr>
                <a:schemeClr val="lt1"/>
              </a:buClr>
              <a:buSzPts val="1000"/>
              <a:buFont typeface="Poppins Medium"/>
              <a:buNone/>
              <a:defRPr sz="1000">
                <a:solidFill>
                  <a:schemeClr val="lt1"/>
                </a:solidFill>
                <a:latin typeface="Poppins Medium"/>
                <a:ea typeface="Poppins Medium"/>
                <a:cs typeface="Poppins Medium"/>
                <a:sym typeface="Poppins Medium"/>
              </a:defRPr>
            </a:lvl9pPr>
          </a:lstStyle>
          <a:p>
            <a:endParaRPr/>
          </a:p>
        </p:txBody>
      </p:sp>
      <p:sp>
        <p:nvSpPr>
          <p:cNvPr id="3421" name="Google Shape;3421;p447"/>
          <p:cNvSpPr txBox="1">
            <a:spLocks noGrp="1"/>
          </p:cNvSpPr>
          <p:nvPr>
            <p:ph type="subTitle" idx="7"/>
          </p:nvPr>
        </p:nvSpPr>
        <p:spPr>
          <a:xfrm>
            <a:off x="2560417" y="1955300"/>
            <a:ext cx="19128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1pPr>
            <a:lvl2pPr lvl="1">
              <a:spcBef>
                <a:spcPts val="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2pPr>
            <a:lvl3pPr lvl="2">
              <a:spcBef>
                <a:spcPts val="160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3pPr>
            <a:lvl4pPr lvl="3">
              <a:spcBef>
                <a:spcPts val="1600"/>
              </a:spcBef>
              <a:spcAft>
                <a:spcPts val="0"/>
              </a:spcAft>
              <a:buClr>
                <a:schemeClr val="lt1"/>
              </a:buClr>
              <a:buSzPts val="1000"/>
              <a:buFont typeface="Poppins Medium"/>
              <a:buNone/>
              <a:defRPr>
                <a:solidFill>
                  <a:schemeClr val="lt1"/>
                </a:solidFill>
                <a:latin typeface="Poppins Medium"/>
                <a:ea typeface="Poppins Medium"/>
                <a:cs typeface="Poppins Medium"/>
                <a:sym typeface="Poppins Medium"/>
              </a:defRPr>
            </a:lvl4pPr>
            <a:lvl5pPr lvl="4">
              <a:spcBef>
                <a:spcPts val="160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5pPr>
            <a:lvl6pPr lvl="5">
              <a:spcBef>
                <a:spcPts val="160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6pPr>
            <a:lvl7pPr lvl="6">
              <a:spcBef>
                <a:spcPts val="160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7pPr>
            <a:lvl8pPr lvl="7">
              <a:spcBef>
                <a:spcPts val="160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8pPr>
            <a:lvl9pPr lvl="8">
              <a:spcBef>
                <a:spcPts val="1600"/>
              </a:spcBef>
              <a:spcAft>
                <a:spcPts val="1600"/>
              </a:spcAft>
              <a:buClr>
                <a:schemeClr val="lt1"/>
              </a:buClr>
              <a:buSzPts val="1000"/>
              <a:buFont typeface="Poppins Medium"/>
              <a:buNone/>
              <a:defRPr sz="1000">
                <a:solidFill>
                  <a:schemeClr val="lt1"/>
                </a:solidFill>
                <a:latin typeface="Poppins Medium"/>
                <a:ea typeface="Poppins Medium"/>
                <a:cs typeface="Poppins Medium"/>
                <a:sym typeface="Poppins Medium"/>
              </a:defRPr>
            </a:lvl9pPr>
          </a:lstStyle>
          <a:p>
            <a:endParaRPr/>
          </a:p>
        </p:txBody>
      </p:sp>
      <p:sp>
        <p:nvSpPr>
          <p:cNvPr id="3422" name="Google Shape;3422;p447"/>
          <p:cNvSpPr txBox="1">
            <a:spLocks noGrp="1"/>
          </p:cNvSpPr>
          <p:nvPr>
            <p:ph type="subTitle" idx="8"/>
          </p:nvPr>
        </p:nvSpPr>
        <p:spPr>
          <a:xfrm>
            <a:off x="4695108" y="1955300"/>
            <a:ext cx="19128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1pPr>
            <a:lvl2pPr lvl="1">
              <a:spcBef>
                <a:spcPts val="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2pPr>
            <a:lvl3pPr lvl="2">
              <a:spcBef>
                <a:spcPts val="160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3pPr>
            <a:lvl4pPr lvl="3">
              <a:spcBef>
                <a:spcPts val="1600"/>
              </a:spcBef>
              <a:spcAft>
                <a:spcPts val="0"/>
              </a:spcAft>
              <a:buClr>
                <a:schemeClr val="lt1"/>
              </a:buClr>
              <a:buSzPts val="1000"/>
              <a:buFont typeface="Poppins Medium"/>
              <a:buNone/>
              <a:defRPr>
                <a:solidFill>
                  <a:schemeClr val="lt1"/>
                </a:solidFill>
                <a:latin typeface="Poppins Medium"/>
                <a:ea typeface="Poppins Medium"/>
                <a:cs typeface="Poppins Medium"/>
                <a:sym typeface="Poppins Medium"/>
              </a:defRPr>
            </a:lvl4pPr>
            <a:lvl5pPr lvl="4">
              <a:spcBef>
                <a:spcPts val="160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5pPr>
            <a:lvl6pPr lvl="5">
              <a:spcBef>
                <a:spcPts val="160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6pPr>
            <a:lvl7pPr lvl="6">
              <a:spcBef>
                <a:spcPts val="160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7pPr>
            <a:lvl8pPr lvl="7">
              <a:spcBef>
                <a:spcPts val="160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8pPr>
            <a:lvl9pPr lvl="8">
              <a:spcBef>
                <a:spcPts val="1600"/>
              </a:spcBef>
              <a:spcAft>
                <a:spcPts val="1600"/>
              </a:spcAft>
              <a:buClr>
                <a:schemeClr val="lt1"/>
              </a:buClr>
              <a:buSzPts val="1000"/>
              <a:buFont typeface="Poppins Medium"/>
              <a:buNone/>
              <a:defRPr sz="1000">
                <a:solidFill>
                  <a:schemeClr val="lt1"/>
                </a:solidFill>
                <a:latin typeface="Poppins Medium"/>
                <a:ea typeface="Poppins Medium"/>
                <a:cs typeface="Poppins Medium"/>
                <a:sym typeface="Poppins Medium"/>
              </a:defRPr>
            </a:lvl9pPr>
          </a:lstStyle>
          <a:p>
            <a:endParaRPr/>
          </a:p>
        </p:txBody>
      </p:sp>
      <p:sp>
        <p:nvSpPr>
          <p:cNvPr id="3423" name="Google Shape;3423;p447"/>
          <p:cNvSpPr txBox="1">
            <a:spLocks noGrp="1"/>
          </p:cNvSpPr>
          <p:nvPr>
            <p:ph type="subTitle" idx="9"/>
          </p:nvPr>
        </p:nvSpPr>
        <p:spPr>
          <a:xfrm>
            <a:off x="6829800" y="1955300"/>
            <a:ext cx="19128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1pPr>
            <a:lvl2pPr lvl="1">
              <a:spcBef>
                <a:spcPts val="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2pPr>
            <a:lvl3pPr lvl="2">
              <a:spcBef>
                <a:spcPts val="160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3pPr>
            <a:lvl4pPr lvl="3">
              <a:spcBef>
                <a:spcPts val="1600"/>
              </a:spcBef>
              <a:spcAft>
                <a:spcPts val="0"/>
              </a:spcAft>
              <a:buClr>
                <a:schemeClr val="lt1"/>
              </a:buClr>
              <a:buSzPts val="1000"/>
              <a:buFont typeface="Poppins Medium"/>
              <a:buNone/>
              <a:defRPr>
                <a:solidFill>
                  <a:schemeClr val="lt1"/>
                </a:solidFill>
                <a:latin typeface="Poppins Medium"/>
                <a:ea typeface="Poppins Medium"/>
                <a:cs typeface="Poppins Medium"/>
                <a:sym typeface="Poppins Medium"/>
              </a:defRPr>
            </a:lvl4pPr>
            <a:lvl5pPr lvl="4">
              <a:spcBef>
                <a:spcPts val="160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5pPr>
            <a:lvl6pPr lvl="5">
              <a:spcBef>
                <a:spcPts val="160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6pPr>
            <a:lvl7pPr lvl="6">
              <a:spcBef>
                <a:spcPts val="160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7pPr>
            <a:lvl8pPr lvl="7">
              <a:spcBef>
                <a:spcPts val="1600"/>
              </a:spcBef>
              <a:spcAft>
                <a:spcPts val="0"/>
              </a:spcAft>
              <a:buClr>
                <a:schemeClr val="lt1"/>
              </a:buClr>
              <a:buSzPts val="1000"/>
              <a:buFont typeface="Poppins Medium"/>
              <a:buNone/>
              <a:defRPr sz="1000">
                <a:solidFill>
                  <a:schemeClr val="lt1"/>
                </a:solidFill>
                <a:latin typeface="Poppins Medium"/>
                <a:ea typeface="Poppins Medium"/>
                <a:cs typeface="Poppins Medium"/>
                <a:sym typeface="Poppins Medium"/>
              </a:defRPr>
            </a:lvl8pPr>
            <a:lvl9pPr lvl="8">
              <a:spcBef>
                <a:spcPts val="1600"/>
              </a:spcBef>
              <a:spcAft>
                <a:spcPts val="1600"/>
              </a:spcAft>
              <a:buClr>
                <a:schemeClr val="lt1"/>
              </a:buClr>
              <a:buSzPts val="1000"/>
              <a:buFont typeface="Poppins Medium"/>
              <a:buNone/>
              <a:defRPr sz="1000">
                <a:solidFill>
                  <a:schemeClr val="lt1"/>
                </a:solidFill>
                <a:latin typeface="Poppins Medium"/>
                <a:ea typeface="Poppins Medium"/>
                <a:cs typeface="Poppins Medium"/>
                <a:sym typeface="Poppins Medium"/>
              </a:defRPr>
            </a:lvl9pPr>
          </a:lstStyle>
          <a:p>
            <a:endParaRPr/>
          </a:p>
        </p:txBody>
      </p:sp>
      <p:sp>
        <p:nvSpPr>
          <p:cNvPr id="3424" name="Google Shape;3424;p447"/>
          <p:cNvSpPr txBox="1">
            <a:spLocks noGrp="1"/>
          </p:cNvSpPr>
          <p:nvPr>
            <p:ph type="subTitle" idx="13"/>
          </p:nvPr>
        </p:nvSpPr>
        <p:spPr>
          <a:xfrm>
            <a:off x="425725" y="4959825"/>
            <a:ext cx="6651900" cy="166500"/>
          </a:xfrm>
          <a:prstGeom prst="rect">
            <a:avLst/>
          </a:prstGeom>
        </p:spPr>
        <p:txBody>
          <a:bodyPr spcFirstLastPara="1" wrap="square" lIns="0" tIns="0" rIns="91425" bIns="0" anchor="ctr" anchorCtr="0">
            <a:noAutofit/>
          </a:bodyPr>
          <a:lstStyle>
            <a:lvl1pPr lvl="0">
              <a:lnSpc>
                <a:spcPct val="115000"/>
              </a:lnSpc>
              <a:spcBef>
                <a:spcPts val="0"/>
              </a:spcBef>
              <a:spcAft>
                <a:spcPts val="0"/>
              </a:spcAft>
              <a:buClr>
                <a:schemeClr val="lt1"/>
              </a:buClr>
              <a:buSzPts val="600"/>
              <a:buFont typeface="Roboto Mono"/>
              <a:buNone/>
              <a:defRPr sz="600">
                <a:solidFill>
                  <a:schemeClr val="lt1"/>
                </a:solidFill>
                <a:latin typeface="Roboto Mono"/>
                <a:ea typeface="Roboto Mono"/>
                <a:cs typeface="Roboto Mono"/>
                <a:sym typeface="Roboto Mono"/>
              </a:defRPr>
            </a:lvl1pPr>
            <a:lvl2pPr lvl="1">
              <a:spcBef>
                <a:spcPts val="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2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800"/>
              <a:buNone/>
              <a:defRPr>
                <a:solidFill>
                  <a:schemeClr val="lt1"/>
                </a:solidFill>
              </a:defRPr>
            </a:lvl5pPr>
            <a:lvl6pPr lvl="5">
              <a:spcBef>
                <a:spcPts val="1600"/>
              </a:spcBef>
              <a:spcAft>
                <a:spcPts val="0"/>
              </a:spcAft>
              <a:buClr>
                <a:schemeClr val="lt1"/>
              </a:buClr>
              <a:buSzPts val="1400"/>
              <a:buNone/>
              <a:defRPr>
                <a:solidFill>
                  <a:schemeClr val="lt1"/>
                </a:solidFill>
              </a:defRPr>
            </a:lvl6pPr>
            <a:lvl7pPr lvl="6">
              <a:spcBef>
                <a:spcPts val="1600"/>
              </a:spcBef>
              <a:spcAft>
                <a:spcPts val="0"/>
              </a:spcAft>
              <a:buClr>
                <a:schemeClr val="lt1"/>
              </a:buClr>
              <a:buSzPts val="1400"/>
              <a:buNone/>
              <a:defRPr>
                <a:solidFill>
                  <a:schemeClr val="lt1"/>
                </a:solidFill>
              </a:defRPr>
            </a:lvl7pPr>
            <a:lvl8pPr lvl="7">
              <a:spcBef>
                <a:spcPts val="1600"/>
              </a:spcBef>
              <a:spcAft>
                <a:spcPts val="0"/>
              </a:spcAft>
              <a:buClr>
                <a:schemeClr val="lt1"/>
              </a:buClr>
              <a:buSzPts val="1400"/>
              <a:buNone/>
              <a:defRPr>
                <a:solidFill>
                  <a:schemeClr val="lt1"/>
                </a:solidFill>
              </a:defRPr>
            </a:lvl8pPr>
            <a:lvl9pPr lvl="8">
              <a:spcBef>
                <a:spcPts val="1600"/>
              </a:spcBef>
              <a:spcAft>
                <a:spcPts val="1600"/>
              </a:spcAft>
              <a:buClr>
                <a:schemeClr val="lt1"/>
              </a:buClr>
              <a:buSzPts val="1400"/>
              <a:buNone/>
              <a:defRPr>
                <a:solidFill>
                  <a:schemeClr val="lt1"/>
                </a:solidFill>
              </a:defRPr>
            </a:lvl9pPr>
          </a:lstStyle>
          <a:p>
            <a:endParaRPr/>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matchingName="2 columns">
  <p:cSld name="TITLE_1_1_1_2_1_3">
    <p:bg>
      <p:bgPr>
        <a:solidFill>
          <a:schemeClr val="lt1"/>
        </a:solidFill>
        <a:effectLst/>
      </p:bgPr>
    </p:bg>
    <p:spTree>
      <p:nvGrpSpPr>
        <p:cNvPr id="1" name="Shape 3425"/>
        <p:cNvGrpSpPr/>
        <p:nvPr/>
      </p:nvGrpSpPr>
      <p:grpSpPr>
        <a:xfrm>
          <a:off x="0" y="0"/>
          <a:ext cx="0" cy="0"/>
          <a:chOff x="0" y="0"/>
          <a:chExt cx="0" cy="0"/>
        </a:xfrm>
      </p:grpSpPr>
      <p:pic>
        <p:nvPicPr>
          <p:cNvPr id="3426" name="Google Shape;3426;p448"/>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427" name="Google Shape;3427;p448"/>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428" name="Google Shape;3428;p448"/>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429" name="Google Shape;3429;p448"/>
          <p:cNvSpPr txBox="1">
            <a:spLocks noGrp="1"/>
          </p:cNvSpPr>
          <p:nvPr>
            <p:ph type="ctrTitle"/>
          </p:nvPr>
        </p:nvSpPr>
        <p:spPr>
          <a:xfrm>
            <a:off x="425725" y="479050"/>
            <a:ext cx="8316900" cy="317700"/>
          </a:xfrm>
          <a:prstGeom prst="rect">
            <a:avLst/>
          </a:prstGeom>
        </p:spPr>
        <p:txBody>
          <a:bodyPr spcFirstLastPara="1" wrap="square" lIns="0" tIns="0" rIns="22860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30" name="Google Shape;3430;p448"/>
          <p:cNvSpPr txBox="1">
            <a:spLocks noGrp="1"/>
          </p:cNvSpPr>
          <p:nvPr>
            <p:ph type="subTitle" idx="1"/>
          </p:nvPr>
        </p:nvSpPr>
        <p:spPr>
          <a:xfrm>
            <a:off x="425725" y="971900"/>
            <a:ext cx="8316900" cy="3264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431" name="Google Shape;3431;p448"/>
          <p:cNvSpPr txBox="1">
            <a:spLocks noGrp="1"/>
          </p:cNvSpPr>
          <p:nvPr>
            <p:ph type="body" idx="2"/>
          </p:nvPr>
        </p:nvSpPr>
        <p:spPr>
          <a:xfrm>
            <a:off x="425725" y="2354700"/>
            <a:ext cx="3717900" cy="21750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3432" name="Google Shape;3432;p448"/>
          <p:cNvSpPr txBox="1">
            <a:spLocks noGrp="1"/>
          </p:cNvSpPr>
          <p:nvPr>
            <p:ph type="body" idx="3"/>
          </p:nvPr>
        </p:nvSpPr>
        <p:spPr>
          <a:xfrm>
            <a:off x="5024728" y="2354700"/>
            <a:ext cx="3717900" cy="21750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3433" name="Google Shape;3433;p448"/>
          <p:cNvSpPr txBox="1">
            <a:spLocks noGrp="1"/>
          </p:cNvSpPr>
          <p:nvPr>
            <p:ph type="subTitle" idx="4"/>
          </p:nvPr>
        </p:nvSpPr>
        <p:spPr>
          <a:xfrm>
            <a:off x="425725" y="1920450"/>
            <a:ext cx="37179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800"/>
              <a:buNone/>
              <a:defRPr>
                <a:solidFill>
                  <a:schemeClr val="dk1"/>
                </a:solidFill>
              </a:defRPr>
            </a:lvl2pPr>
            <a:lvl3pPr lvl="2">
              <a:spcBef>
                <a:spcPts val="1600"/>
              </a:spcBef>
              <a:spcAft>
                <a:spcPts val="0"/>
              </a:spcAft>
              <a:buClr>
                <a:schemeClr val="dk1"/>
              </a:buClr>
              <a:buSzPts val="12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800"/>
              <a:buNone/>
              <a:defRPr>
                <a:solidFill>
                  <a:schemeClr val="dk1"/>
                </a:solidFill>
              </a:defRPr>
            </a:lvl5pPr>
            <a:lvl6pPr lvl="5">
              <a:spcBef>
                <a:spcPts val="1600"/>
              </a:spcBef>
              <a:spcAft>
                <a:spcPts val="0"/>
              </a:spcAft>
              <a:buClr>
                <a:schemeClr val="dk1"/>
              </a:buClr>
              <a:buSzPts val="1400"/>
              <a:buNone/>
              <a:defRPr>
                <a:solidFill>
                  <a:schemeClr val="dk1"/>
                </a:solidFill>
              </a:defRPr>
            </a:lvl6pPr>
            <a:lvl7pPr lvl="6">
              <a:spcBef>
                <a:spcPts val="1600"/>
              </a:spcBef>
              <a:spcAft>
                <a:spcPts val="0"/>
              </a:spcAft>
              <a:buClr>
                <a:schemeClr val="dk1"/>
              </a:buClr>
              <a:buSzPts val="1400"/>
              <a:buNone/>
              <a:defRPr>
                <a:solidFill>
                  <a:schemeClr val="dk1"/>
                </a:solidFill>
              </a:defRPr>
            </a:lvl7pPr>
            <a:lvl8pPr lvl="7">
              <a:spcBef>
                <a:spcPts val="1600"/>
              </a:spcBef>
              <a:spcAft>
                <a:spcPts val="0"/>
              </a:spcAft>
              <a:buClr>
                <a:schemeClr val="dk1"/>
              </a:buClr>
              <a:buSzPts val="1400"/>
              <a:buNone/>
              <a:defRPr>
                <a:solidFill>
                  <a:schemeClr val="dk1"/>
                </a:solidFill>
              </a:defRPr>
            </a:lvl8pPr>
            <a:lvl9pPr lvl="8">
              <a:spcBef>
                <a:spcPts val="1600"/>
              </a:spcBef>
              <a:spcAft>
                <a:spcPts val="1600"/>
              </a:spcAft>
              <a:buClr>
                <a:schemeClr val="dk1"/>
              </a:buClr>
              <a:buSzPts val="1400"/>
              <a:buNone/>
              <a:defRPr>
                <a:solidFill>
                  <a:schemeClr val="dk1"/>
                </a:solidFill>
              </a:defRPr>
            </a:lvl9pPr>
          </a:lstStyle>
          <a:p>
            <a:endParaRPr/>
          </a:p>
        </p:txBody>
      </p:sp>
      <p:sp>
        <p:nvSpPr>
          <p:cNvPr id="3434" name="Google Shape;3434;p448"/>
          <p:cNvSpPr txBox="1">
            <a:spLocks noGrp="1"/>
          </p:cNvSpPr>
          <p:nvPr>
            <p:ph type="subTitle" idx="5"/>
          </p:nvPr>
        </p:nvSpPr>
        <p:spPr>
          <a:xfrm>
            <a:off x="5024719" y="1920450"/>
            <a:ext cx="37179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800"/>
              <a:buNone/>
              <a:defRPr>
                <a:solidFill>
                  <a:schemeClr val="dk1"/>
                </a:solidFill>
              </a:defRPr>
            </a:lvl2pPr>
            <a:lvl3pPr lvl="2">
              <a:spcBef>
                <a:spcPts val="1600"/>
              </a:spcBef>
              <a:spcAft>
                <a:spcPts val="0"/>
              </a:spcAft>
              <a:buClr>
                <a:schemeClr val="dk1"/>
              </a:buClr>
              <a:buSzPts val="12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800"/>
              <a:buNone/>
              <a:defRPr>
                <a:solidFill>
                  <a:schemeClr val="dk1"/>
                </a:solidFill>
              </a:defRPr>
            </a:lvl5pPr>
            <a:lvl6pPr lvl="5">
              <a:spcBef>
                <a:spcPts val="1600"/>
              </a:spcBef>
              <a:spcAft>
                <a:spcPts val="0"/>
              </a:spcAft>
              <a:buClr>
                <a:schemeClr val="dk1"/>
              </a:buClr>
              <a:buSzPts val="1400"/>
              <a:buNone/>
              <a:defRPr>
                <a:solidFill>
                  <a:schemeClr val="dk1"/>
                </a:solidFill>
              </a:defRPr>
            </a:lvl6pPr>
            <a:lvl7pPr lvl="6">
              <a:spcBef>
                <a:spcPts val="1600"/>
              </a:spcBef>
              <a:spcAft>
                <a:spcPts val="0"/>
              </a:spcAft>
              <a:buClr>
                <a:schemeClr val="dk1"/>
              </a:buClr>
              <a:buSzPts val="1400"/>
              <a:buNone/>
              <a:defRPr>
                <a:solidFill>
                  <a:schemeClr val="dk1"/>
                </a:solidFill>
              </a:defRPr>
            </a:lvl7pPr>
            <a:lvl8pPr lvl="7">
              <a:spcBef>
                <a:spcPts val="1600"/>
              </a:spcBef>
              <a:spcAft>
                <a:spcPts val="0"/>
              </a:spcAft>
              <a:buClr>
                <a:schemeClr val="dk1"/>
              </a:buClr>
              <a:buSzPts val="1400"/>
              <a:buNone/>
              <a:defRPr>
                <a:solidFill>
                  <a:schemeClr val="dk1"/>
                </a:solidFill>
              </a:defRPr>
            </a:lvl8pPr>
            <a:lvl9pPr lvl="8">
              <a:spcBef>
                <a:spcPts val="1600"/>
              </a:spcBef>
              <a:spcAft>
                <a:spcPts val="1600"/>
              </a:spcAft>
              <a:buClr>
                <a:schemeClr val="dk1"/>
              </a:buClr>
              <a:buSzPts val="1400"/>
              <a:buNone/>
              <a:defRPr>
                <a:solidFill>
                  <a:schemeClr val="dk1"/>
                </a:solidFill>
              </a:defRPr>
            </a:lvl9pPr>
          </a:lstStyle>
          <a:p>
            <a:endParaRPr/>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matchingName="2 columns 2">
  <p:cSld name="TITLE_1_1_1_2_1_3_3">
    <p:bg>
      <p:bgPr>
        <a:solidFill>
          <a:srgbClr val="004F32"/>
        </a:solidFill>
        <a:effectLst/>
      </p:bgPr>
    </p:bg>
    <p:spTree>
      <p:nvGrpSpPr>
        <p:cNvPr id="1" name="Shape 3435"/>
        <p:cNvGrpSpPr/>
        <p:nvPr/>
      </p:nvGrpSpPr>
      <p:grpSpPr>
        <a:xfrm>
          <a:off x="0" y="0"/>
          <a:ext cx="0" cy="0"/>
          <a:chOff x="0" y="0"/>
          <a:chExt cx="0" cy="0"/>
        </a:xfrm>
      </p:grpSpPr>
      <p:pic>
        <p:nvPicPr>
          <p:cNvPr id="3436" name="Google Shape;3436;p449"/>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437" name="Google Shape;3437;p449"/>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solidFill>
                  <a:schemeClr val="lt1"/>
                </a:solidFill>
                <a:latin typeface="Roboto Mono"/>
                <a:ea typeface="Roboto Mono"/>
                <a:cs typeface="Roboto Mono"/>
                <a:sym typeface="Roboto Mono"/>
              </a:defRPr>
            </a:lvl1pPr>
            <a:lvl2pPr lvl="1" algn="l">
              <a:buNone/>
              <a:defRPr sz="500">
                <a:solidFill>
                  <a:schemeClr val="lt1"/>
                </a:solidFill>
                <a:latin typeface="Roboto Mono"/>
                <a:ea typeface="Roboto Mono"/>
                <a:cs typeface="Roboto Mono"/>
                <a:sym typeface="Roboto Mono"/>
              </a:defRPr>
            </a:lvl2pPr>
            <a:lvl3pPr lvl="2" algn="l">
              <a:buNone/>
              <a:defRPr sz="500">
                <a:solidFill>
                  <a:schemeClr val="lt1"/>
                </a:solidFill>
                <a:latin typeface="Roboto Mono"/>
                <a:ea typeface="Roboto Mono"/>
                <a:cs typeface="Roboto Mono"/>
                <a:sym typeface="Roboto Mono"/>
              </a:defRPr>
            </a:lvl3pPr>
            <a:lvl4pPr lvl="3" algn="l">
              <a:buNone/>
              <a:defRPr sz="500">
                <a:solidFill>
                  <a:schemeClr val="lt1"/>
                </a:solidFill>
                <a:latin typeface="Roboto Mono"/>
                <a:ea typeface="Roboto Mono"/>
                <a:cs typeface="Roboto Mono"/>
                <a:sym typeface="Roboto Mono"/>
              </a:defRPr>
            </a:lvl4pPr>
            <a:lvl5pPr lvl="4" algn="l">
              <a:buNone/>
              <a:defRPr sz="500">
                <a:solidFill>
                  <a:schemeClr val="lt1"/>
                </a:solidFill>
                <a:latin typeface="Roboto Mono"/>
                <a:ea typeface="Roboto Mono"/>
                <a:cs typeface="Roboto Mono"/>
                <a:sym typeface="Roboto Mono"/>
              </a:defRPr>
            </a:lvl5pPr>
            <a:lvl6pPr lvl="5" algn="l">
              <a:buNone/>
              <a:defRPr sz="500">
                <a:solidFill>
                  <a:schemeClr val="lt1"/>
                </a:solidFill>
                <a:latin typeface="Roboto Mono"/>
                <a:ea typeface="Roboto Mono"/>
                <a:cs typeface="Roboto Mono"/>
                <a:sym typeface="Roboto Mono"/>
              </a:defRPr>
            </a:lvl6pPr>
            <a:lvl7pPr lvl="6" algn="l">
              <a:buNone/>
              <a:defRPr sz="500">
                <a:solidFill>
                  <a:schemeClr val="lt1"/>
                </a:solidFill>
                <a:latin typeface="Roboto Mono"/>
                <a:ea typeface="Roboto Mono"/>
                <a:cs typeface="Roboto Mono"/>
                <a:sym typeface="Roboto Mono"/>
              </a:defRPr>
            </a:lvl7pPr>
            <a:lvl8pPr lvl="7" algn="l">
              <a:buNone/>
              <a:defRPr sz="500">
                <a:solidFill>
                  <a:schemeClr val="lt1"/>
                </a:solidFill>
                <a:latin typeface="Roboto Mono"/>
                <a:ea typeface="Roboto Mono"/>
                <a:cs typeface="Roboto Mono"/>
                <a:sym typeface="Roboto Mono"/>
              </a:defRPr>
            </a:lvl8pPr>
            <a:lvl9pPr lvl="8" algn="l">
              <a:buNone/>
              <a:defRPr sz="500">
                <a:solidFill>
                  <a:schemeClr val="lt1"/>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438" name="Google Shape;3438;p449"/>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solidFill>
                  <a:schemeClr val="lt1"/>
                </a:solidFill>
                <a:latin typeface="Roboto Mono"/>
                <a:ea typeface="Roboto Mono"/>
                <a:cs typeface="Roboto Mono"/>
                <a:sym typeface="Roboto Mono"/>
              </a:rPr>
              <a:t>Tripadvisor</a:t>
            </a:r>
            <a:endParaRPr sz="600">
              <a:solidFill>
                <a:schemeClr val="lt1"/>
              </a:solidFill>
              <a:latin typeface="Roboto Mono"/>
              <a:ea typeface="Roboto Mono"/>
              <a:cs typeface="Roboto Mono"/>
              <a:sym typeface="Roboto Mono"/>
            </a:endParaRPr>
          </a:p>
        </p:txBody>
      </p:sp>
      <p:sp>
        <p:nvSpPr>
          <p:cNvPr id="3439" name="Google Shape;3439;p449"/>
          <p:cNvSpPr txBox="1">
            <a:spLocks noGrp="1"/>
          </p:cNvSpPr>
          <p:nvPr>
            <p:ph type="ctrTitle"/>
          </p:nvPr>
        </p:nvSpPr>
        <p:spPr>
          <a:xfrm>
            <a:off x="425725" y="479050"/>
            <a:ext cx="8316900" cy="317700"/>
          </a:xfrm>
          <a:prstGeom prst="rect">
            <a:avLst/>
          </a:prstGeom>
        </p:spPr>
        <p:txBody>
          <a:bodyPr spcFirstLastPara="1" wrap="square" lIns="0" tIns="0" rIns="228600"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a:endParaRPr/>
          </a:p>
        </p:txBody>
      </p:sp>
      <p:sp>
        <p:nvSpPr>
          <p:cNvPr id="3440" name="Google Shape;3440;p449"/>
          <p:cNvSpPr txBox="1">
            <a:spLocks noGrp="1"/>
          </p:cNvSpPr>
          <p:nvPr>
            <p:ph type="subTitle" idx="1"/>
          </p:nvPr>
        </p:nvSpPr>
        <p:spPr>
          <a:xfrm>
            <a:off x="425725" y="971900"/>
            <a:ext cx="8316900" cy="3264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2pPr>
            <a:lvl3pPr lvl="2">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3pPr>
            <a:lvl4pPr lvl="3">
              <a:lnSpc>
                <a:spcPct val="100000"/>
              </a:lnSpc>
              <a:spcBef>
                <a:spcPts val="0"/>
              </a:spcBef>
              <a:spcAft>
                <a:spcPts val="0"/>
              </a:spcAft>
              <a:buClr>
                <a:schemeClr val="lt1"/>
              </a:buClr>
              <a:buSzPts val="1000"/>
              <a:buFont typeface="Poppins Light"/>
              <a:buNone/>
              <a:defRPr>
                <a:solidFill>
                  <a:schemeClr val="lt1"/>
                </a:solidFill>
                <a:latin typeface="Poppins Light"/>
                <a:ea typeface="Poppins Light"/>
                <a:cs typeface="Poppins Light"/>
                <a:sym typeface="Poppins Light"/>
              </a:defRPr>
            </a:lvl4pPr>
            <a:lvl5pPr lvl="4">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5pPr>
            <a:lvl6pPr lvl="5">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6pPr>
            <a:lvl7pPr lvl="6">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7pPr>
            <a:lvl8pPr lvl="7">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8pPr>
            <a:lvl9pPr lvl="8">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9pPr>
          </a:lstStyle>
          <a:p>
            <a:endParaRPr/>
          </a:p>
        </p:txBody>
      </p:sp>
      <p:sp>
        <p:nvSpPr>
          <p:cNvPr id="3441" name="Google Shape;3441;p449"/>
          <p:cNvSpPr txBox="1">
            <a:spLocks noGrp="1"/>
          </p:cNvSpPr>
          <p:nvPr>
            <p:ph type="body" idx="2"/>
          </p:nvPr>
        </p:nvSpPr>
        <p:spPr>
          <a:xfrm>
            <a:off x="425725" y="2354700"/>
            <a:ext cx="3717900" cy="21750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lt1"/>
              </a:buClr>
              <a:buSzPts val="1000"/>
              <a:buFont typeface="Poppins Light"/>
              <a:buChar char="●"/>
              <a:defRPr>
                <a:solidFill>
                  <a:schemeClr val="lt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lt1"/>
              </a:buClr>
              <a:buSzPts val="1000"/>
              <a:buFont typeface="Poppins Light"/>
              <a:buChar char="■"/>
              <a:defRPr sz="1000">
                <a:solidFill>
                  <a:schemeClr val="lt1"/>
                </a:solidFill>
                <a:latin typeface="Poppins Light"/>
                <a:ea typeface="Poppins Light"/>
                <a:cs typeface="Poppins Light"/>
                <a:sym typeface="Poppins Light"/>
              </a:defRPr>
            </a:lvl9pPr>
          </a:lstStyle>
          <a:p>
            <a:endParaRPr/>
          </a:p>
        </p:txBody>
      </p:sp>
      <p:sp>
        <p:nvSpPr>
          <p:cNvPr id="3442" name="Google Shape;3442;p449"/>
          <p:cNvSpPr txBox="1">
            <a:spLocks noGrp="1"/>
          </p:cNvSpPr>
          <p:nvPr>
            <p:ph type="body" idx="3"/>
          </p:nvPr>
        </p:nvSpPr>
        <p:spPr>
          <a:xfrm>
            <a:off x="5024728" y="2354700"/>
            <a:ext cx="3717900" cy="21750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lt1"/>
              </a:buClr>
              <a:buSzPts val="1000"/>
              <a:buFont typeface="Poppins Light"/>
              <a:buChar char="●"/>
              <a:defRPr>
                <a:solidFill>
                  <a:schemeClr val="lt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lt1"/>
              </a:buClr>
              <a:buSzPts val="1000"/>
              <a:buFont typeface="Poppins Light"/>
              <a:buChar char="■"/>
              <a:defRPr sz="1000">
                <a:solidFill>
                  <a:schemeClr val="lt1"/>
                </a:solidFill>
                <a:latin typeface="Poppins Light"/>
                <a:ea typeface="Poppins Light"/>
                <a:cs typeface="Poppins Light"/>
                <a:sym typeface="Poppins Light"/>
              </a:defRPr>
            </a:lvl9pPr>
          </a:lstStyle>
          <a:p>
            <a:endParaRPr/>
          </a:p>
        </p:txBody>
      </p:sp>
      <p:sp>
        <p:nvSpPr>
          <p:cNvPr id="3443" name="Google Shape;3443;p449"/>
          <p:cNvSpPr txBox="1">
            <a:spLocks noGrp="1"/>
          </p:cNvSpPr>
          <p:nvPr>
            <p:ph type="subTitle" idx="4"/>
          </p:nvPr>
        </p:nvSpPr>
        <p:spPr>
          <a:xfrm>
            <a:off x="425725" y="1920450"/>
            <a:ext cx="37179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lt1"/>
              </a:buClr>
              <a:buSzPts val="1000"/>
              <a:buFont typeface="Poppins SemiBold"/>
              <a:buNone/>
              <a:defRPr sz="1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2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800"/>
              <a:buNone/>
              <a:defRPr>
                <a:solidFill>
                  <a:schemeClr val="lt1"/>
                </a:solidFill>
              </a:defRPr>
            </a:lvl5pPr>
            <a:lvl6pPr lvl="5">
              <a:spcBef>
                <a:spcPts val="1600"/>
              </a:spcBef>
              <a:spcAft>
                <a:spcPts val="0"/>
              </a:spcAft>
              <a:buClr>
                <a:schemeClr val="lt1"/>
              </a:buClr>
              <a:buSzPts val="1400"/>
              <a:buNone/>
              <a:defRPr>
                <a:solidFill>
                  <a:schemeClr val="lt1"/>
                </a:solidFill>
              </a:defRPr>
            </a:lvl6pPr>
            <a:lvl7pPr lvl="6">
              <a:spcBef>
                <a:spcPts val="1600"/>
              </a:spcBef>
              <a:spcAft>
                <a:spcPts val="0"/>
              </a:spcAft>
              <a:buClr>
                <a:schemeClr val="lt1"/>
              </a:buClr>
              <a:buSzPts val="1400"/>
              <a:buNone/>
              <a:defRPr>
                <a:solidFill>
                  <a:schemeClr val="lt1"/>
                </a:solidFill>
              </a:defRPr>
            </a:lvl7pPr>
            <a:lvl8pPr lvl="7">
              <a:spcBef>
                <a:spcPts val="1600"/>
              </a:spcBef>
              <a:spcAft>
                <a:spcPts val="0"/>
              </a:spcAft>
              <a:buClr>
                <a:schemeClr val="lt1"/>
              </a:buClr>
              <a:buSzPts val="1400"/>
              <a:buNone/>
              <a:defRPr>
                <a:solidFill>
                  <a:schemeClr val="lt1"/>
                </a:solidFill>
              </a:defRPr>
            </a:lvl8pPr>
            <a:lvl9pPr lvl="8">
              <a:spcBef>
                <a:spcPts val="1600"/>
              </a:spcBef>
              <a:spcAft>
                <a:spcPts val="1600"/>
              </a:spcAft>
              <a:buClr>
                <a:schemeClr val="lt1"/>
              </a:buClr>
              <a:buSzPts val="1400"/>
              <a:buNone/>
              <a:defRPr>
                <a:solidFill>
                  <a:schemeClr val="lt1"/>
                </a:solidFill>
              </a:defRPr>
            </a:lvl9pPr>
          </a:lstStyle>
          <a:p>
            <a:endParaRPr/>
          </a:p>
        </p:txBody>
      </p:sp>
      <p:sp>
        <p:nvSpPr>
          <p:cNvPr id="3444" name="Google Shape;3444;p449"/>
          <p:cNvSpPr txBox="1">
            <a:spLocks noGrp="1"/>
          </p:cNvSpPr>
          <p:nvPr>
            <p:ph type="subTitle" idx="5"/>
          </p:nvPr>
        </p:nvSpPr>
        <p:spPr>
          <a:xfrm>
            <a:off x="5024719" y="1920450"/>
            <a:ext cx="37179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lt1"/>
              </a:buClr>
              <a:buSzPts val="1000"/>
              <a:buFont typeface="Poppins SemiBold"/>
              <a:buNone/>
              <a:defRPr sz="1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2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800"/>
              <a:buNone/>
              <a:defRPr>
                <a:solidFill>
                  <a:schemeClr val="lt1"/>
                </a:solidFill>
              </a:defRPr>
            </a:lvl5pPr>
            <a:lvl6pPr lvl="5">
              <a:spcBef>
                <a:spcPts val="1600"/>
              </a:spcBef>
              <a:spcAft>
                <a:spcPts val="0"/>
              </a:spcAft>
              <a:buClr>
                <a:schemeClr val="lt1"/>
              </a:buClr>
              <a:buSzPts val="1400"/>
              <a:buNone/>
              <a:defRPr>
                <a:solidFill>
                  <a:schemeClr val="lt1"/>
                </a:solidFill>
              </a:defRPr>
            </a:lvl6pPr>
            <a:lvl7pPr lvl="6">
              <a:spcBef>
                <a:spcPts val="1600"/>
              </a:spcBef>
              <a:spcAft>
                <a:spcPts val="0"/>
              </a:spcAft>
              <a:buClr>
                <a:schemeClr val="lt1"/>
              </a:buClr>
              <a:buSzPts val="1400"/>
              <a:buNone/>
              <a:defRPr>
                <a:solidFill>
                  <a:schemeClr val="lt1"/>
                </a:solidFill>
              </a:defRPr>
            </a:lvl7pPr>
            <a:lvl8pPr lvl="7">
              <a:spcBef>
                <a:spcPts val="1600"/>
              </a:spcBef>
              <a:spcAft>
                <a:spcPts val="0"/>
              </a:spcAft>
              <a:buClr>
                <a:schemeClr val="lt1"/>
              </a:buClr>
              <a:buSzPts val="1400"/>
              <a:buNone/>
              <a:defRPr>
                <a:solidFill>
                  <a:schemeClr val="lt1"/>
                </a:solidFill>
              </a:defRPr>
            </a:lvl8pPr>
            <a:lvl9pPr lvl="8">
              <a:spcBef>
                <a:spcPts val="1600"/>
              </a:spcBef>
              <a:spcAft>
                <a:spcPts val="1600"/>
              </a:spcAft>
              <a:buClr>
                <a:schemeClr val="lt1"/>
              </a:buClr>
              <a:buSzPts val="1400"/>
              <a:buNone/>
              <a:defRPr>
                <a:solidFill>
                  <a:schemeClr val="lt1"/>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Black Wanderlab">
  <p:cSld name="CUSTOM_3_1_2">
    <p:bg>
      <p:bgPr>
        <a:solidFill>
          <a:schemeClr val="dk1"/>
        </a:solidFill>
        <a:effectLst/>
      </p:bgPr>
    </p:bg>
    <p:spTree>
      <p:nvGrpSpPr>
        <p:cNvPr id="1" name="Shape 267"/>
        <p:cNvGrpSpPr/>
        <p:nvPr/>
      </p:nvGrpSpPr>
      <p:grpSpPr>
        <a:xfrm>
          <a:off x="0" y="0"/>
          <a:ext cx="0" cy="0"/>
          <a:chOff x="0" y="0"/>
          <a:chExt cx="0" cy="0"/>
        </a:xfrm>
      </p:grpSpPr>
      <p:pic>
        <p:nvPicPr>
          <p:cNvPr id="268" name="Google Shape;268;p47"/>
          <p:cNvPicPr preferRelativeResize="0"/>
          <p:nvPr/>
        </p:nvPicPr>
        <p:blipFill>
          <a:blip r:embed="rId2">
            <a:alphaModFix/>
          </a:blip>
          <a:stretch>
            <a:fillRect/>
          </a:stretch>
        </p:blipFill>
        <p:spPr>
          <a:xfrm>
            <a:off x="115675" y="4923212"/>
            <a:ext cx="163151" cy="163151"/>
          </a:xfrm>
          <a:prstGeom prst="rect">
            <a:avLst/>
          </a:prstGeom>
          <a:noFill/>
          <a:ln>
            <a:noFill/>
          </a:ln>
        </p:spPr>
      </p:pic>
      <p:sp>
        <p:nvSpPr>
          <p:cNvPr id="269" name="Google Shape;269;p47"/>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270" name="Google Shape;270;p47"/>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matchingName="2 columns 1">
  <p:cSld name="TITLE_1_1_1_2_1_3_2">
    <p:bg>
      <p:bgPr>
        <a:solidFill>
          <a:schemeClr val="lt1"/>
        </a:solidFill>
        <a:effectLst/>
      </p:bgPr>
    </p:bg>
    <p:spTree>
      <p:nvGrpSpPr>
        <p:cNvPr id="1" name="Shape 3445"/>
        <p:cNvGrpSpPr/>
        <p:nvPr/>
      </p:nvGrpSpPr>
      <p:grpSpPr>
        <a:xfrm>
          <a:off x="0" y="0"/>
          <a:ext cx="0" cy="0"/>
          <a:chOff x="0" y="0"/>
          <a:chExt cx="0" cy="0"/>
        </a:xfrm>
      </p:grpSpPr>
      <p:pic>
        <p:nvPicPr>
          <p:cNvPr id="3446" name="Google Shape;3446;p450"/>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447" name="Google Shape;3447;p450"/>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448" name="Google Shape;3448;p450"/>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449" name="Google Shape;3449;p450"/>
          <p:cNvSpPr txBox="1">
            <a:spLocks noGrp="1"/>
          </p:cNvSpPr>
          <p:nvPr>
            <p:ph type="subTitle" idx="1"/>
          </p:nvPr>
        </p:nvSpPr>
        <p:spPr>
          <a:xfrm>
            <a:off x="425725" y="3285350"/>
            <a:ext cx="3717900" cy="2511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000"/>
              <a:buNone/>
              <a:defRPr sz="1000">
                <a:solidFill>
                  <a:schemeClr val="dk1"/>
                </a:solidFill>
              </a:defRPr>
            </a:lvl2pPr>
            <a:lvl3pPr lvl="2">
              <a:spcBef>
                <a:spcPts val="1600"/>
              </a:spcBef>
              <a:spcAft>
                <a:spcPts val="0"/>
              </a:spcAft>
              <a:buClr>
                <a:schemeClr val="dk1"/>
              </a:buClr>
              <a:buSzPts val="1000"/>
              <a:buNone/>
              <a:defRPr sz="1000">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1000"/>
              <a:buFont typeface="Poppins"/>
              <a:buNone/>
              <a:defRPr sz="1000">
                <a:solidFill>
                  <a:schemeClr val="dk1"/>
                </a:solidFill>
                <a:latin typeface="Poppins"/>
                <a:ea typeface="Poppins"/>
                <a:cs typeface="Poppins"/>
                <a:sym typeface="Poppins"/>
              </a:defRPr>
            </a:lvl5pPr>
            <a:lvl6pPr lvl="5">
              <a:spcBef>
                <a:spcPts val="1600"/>
              </a:spcBef>
              <a:spcAft>
                <a:spcPts val="0"/>
              </a:spcAft>
              <a:buClr>
                <a:schemeClr val="dk1"/>
              </a:buClr>
              <a:buSzPts val="1000"/>
              <a:buNone/>
              <a:defRPr sz="1000">
                <a:solidFill>
                  <a:schemeClr val="dk1"/>
                </a:solidFill>
              </a:defRPr>
            </a:lvl6pPr>
            <a:lvl7pPr lvl="6">
              <a:spcBef>
                <a:spcPts val="1600"/>
              </a:spcBef>
              <a:spcAft>
                <a:spcPts val="0"/>
              </a:spcAft>
              <a:buClr>
                <a:schemeClr val="dk1"/>
              </a:buClr>
              <a:buSzPts val="1000"/>
              <a:buNone/>
              <a:defRPr sz="1000">
                <a:solidFill>
                  <a:schemeClr val="dk1"/>
                </a:solidFill>
              </a:defRPr>
            </a:lvl7pPr>
            <a:lvl8pPr lvl="7">
              <a:spcBef>
                <a:spcPts val="1600"/>
              </a:spcBef>
              <a:spcAft>
                <a:spcPts val="0"/>
              </a:spcAft>
              <a:buClr>
                <a:schemeClr val="dk1"/>
              </a:buClr>
              <a:buSzPts val="1000"/>
              <a:buNone/>
              <a:defRPr sz="1000">
                <a:solidFill>
                  <a:schemeClr val="dk1"/>
                </a:solidFill>
              </a:defRPr>
            </a:lvl8pPr>
            <a:lvl9pPr lvl="8">
              <a:spcBef>
                <a:spcPts val="1600"/>
              </a:spcBef>
              <a:spcAft>
                <a:spcPts val="1600"/>
              </a:spcAft>
              <a:buClr>
                <a:schemeClr val="dk1"/>
              </a:buClr>
              <a:buSzPts val="1000"/>
              <a:buNone/>
              <a:defRPr sz="1000">
                <a:solidFill>
                  <a:schemeClr val="dk1"/>
                </a:solidFill>
              </a:defRPr>
            </a:lvl9pPr>
          </a:lstStyle>
          <a:p>
            <a:endParaRPr/>
          </a:p>
        </p:txBody>
      </p:sp>
      <p:sp>
        <p:nvSpPr>
          <p:cNvPr id="3450" name="Google Shape;3450;p450"/>
          <p:cNvSpPr txBox="1">
            <a:spLocks noGrp="1"/>
          </p:cNvSpPr>
          <p:nvPr>
            <p:ph type="subTitle" idx="2"/>
          </p:nvPr>
        </p:nvSpPr>
        <p:spPr>
          <a:xfrm>
            <a:off x="5024719" y="3285350"/>
            <a:ext cx="3717900" cy="2511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000"/>
              <a:buNone/>
              <a:defRPr sz="1000">
                <a:solidFill>
                  <a:schemeClr val="dk1"/>
                </a:solidFill>
              </a:defRPr>
            </a:lvl2pPr>
            <a:lvl3pPr lvl="2">
              <a:spcBef>
                <a:spcPts val="1600"/>
              </a:spcBef>
              <a:spcAft>
                <a:spcPts val="0"/>
              </a:spcAft>
              <a:buClr>
                <a:schemeClr val="dk1"/>
              </a:buClr>
              <a:buSzPts val="1000"/>
              <a:buNone/>
              <a:defRPr sz="1000">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1000"/>
              <a:buFont typeface="Poppins"/>
              <a:buNone/>
              <a:defRPr sz="1000">
                <a:solidFill>
                  <a:schemeClr val="dk1"/>
                </a:solidFill>
                <a:latin typeface="Poppins"/>
                <a:ea typeface="Poppins"/>
                <a:cs typeface="Poppins"/>
                <a:sym typeface="Poppins"/>
              </a:defRPr>
            </a:lvl5pPr>
            <a:lvl6pPr lvl="5">
              <a:spcBef>
                <a:spcPts val="1600"/>
              </a:spcBef>
              <a:spcAft>
                <a:spcPts val="0"/>
              </a:spcAft>
              <a:buClr>
                <a:schemeClr val="dk1"/>
              </a:buClr>
              <a:buSzPts val="1000"/>
              <a:buNone/>
              <a:defRPr sz="1000">
                <a:solidFill>
                  <a:schemeClr val="dk1"/>
                </a:solidFill>
              </a:defRPr>
            </a:lvl6pPr>
            <a:lvl7pPr lvl="6">
              <a:spcBef>
                <a:spcPts val="1600"/>
              </a:spcBef>
              <a:spcAft>
                <a:spcPts val="0"/>
              </a:spcAft>
              <a:buClr>
                <a:schemeClr val="dk1"/>
              </a:buClr>
              <a:buSzPts val="1000"/>
              <a:buNone/>
              <a:defRPr sz="1000">
                <a:solidFill>
                  <a:schemeClr val="dk1"/>
                </a:solidFill>
              </a:defRPr>
            </a:lvl7pPr>
            <a:lvl8pPr lvl="7">
              <a:spcBef>
                <a:spcPts val="1600"/>
              </a:spcBef>
              <a:spcAft>
                <a:spcPts val="0"/>
              </a:spcAft>
              <a:buClr>
                <a:schemeClr val="dk1"/>
              </a:buClr>
              <a:buSzPts val="1000"/>
              <a:buNone/>
              <a:defRPr sz="1000">
                <a:solidFill>
                  <a:schemeClr val="dk1"/>
                </a:solidFill>
              </a:defRPr>
            </a:lvl8pPr>
            <a:lvl9pPr lvl="8">
              <a:spcBef>
                <a:spcPts val="1600"/>
              </a:spcBef>
              <a:spcAft>
                <a:spcPts val="1600"/>
              </a:spcAft>
              <a:buClr>
                <a:schemeClr val="dk1"/>
              </a:buClr>
              <a:buSzPts val="1000"/>
              <a:buNone/>
              <a:defRPr sz="1000">
                <a:solidFill>
                  <a:schemeClr val="dk1"/>
                </a:solidFill>
              </a:defRPr>
            </a:lvl9pPr>
          </a:lstStyle>
          <a:p>
            <a:endParaRPr/>
          </a:p>
        </p:txBody>
      </p:sp>
      <p:sp>
        <p:nvSpPr>
          <p:cNvPr id="3451" name="Google Shape;3451;p450"/>
          <p:cNvSpPr txBox="1">
            <a:spLocks noGrp="1"/>
          </p:cNvSpPr>
          <p:nvPr>
            <p:ph type="subTitle" idx="3"/>
          </p:nvPr>
        </p:nvSpPr>
        <p:spPr>
          <a:xfrm>
            <a:off x="425725" y="3661350"/>
            <a:ext cx="3717900" cy="12054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452" name="Google Shape;3452;p450"/>
          <p:cNvSpPr txBox="1">
            <a:spLocks noGrp="1"/>
          </p:cNvSpPr>
          <p:nvPr>
            <p:ph type="subTitle" idx="4"/>
          </p:nvPr>
        </p:nvSpPr>
        <p:spPr>
          <a:xfrm>
            <a:off x="5024724" y="3661350"/>
            <a:ext cx="3717900" cy="12054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matchingName="1 column">
  <p:cSld name="TITLE_1_1_1_2_1_3_1">
    <p:bg>
      <p:bgPr>
        <a:solidFill>
          <a:schemeClr val="lt1"/>
        </a:solidFill>
        <a:effectLst/>
      </p:bgPr>
    </p:bg>
    <p:spTree>
      <p:nvGrpSpPr>
        <p:cNvPr id="1" name="Shape 3453"/>
        <p:cNvGrpSpPr/>
        <p:nvPr/>
      </p:nvGrpSpPr>
      <p:grpSpPr>
        <a:xfrm>
          <a:off x="0" y="0"/>
          <a:ext cx="0" cy="0"/>
          <a:chOff x="0" y="0"/>
          <a:chExt cx="0" cy="0"/>
        </a:xfrm>
      </p:grpSpPr>
      <p:pic>
        <p:nvPicPr>
          <p:cNvPr id="3454" name="Google Shape;3454;p451"/>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455" name="Google Shape;3455;p451"/>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456" name="Google Shape;3456;p451"/>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457" name="Google Shape;3457;p451"/>
          <p:cNvSpPr txBox="1">
            <a:spLocks noGrp="1"/>
          </p:cNvSpPr>
          <p:nvPr>
            <p:ph type="ctrTitle"/>
          </p:nvPr>
        </p:nvSpPr>
        <p:spPr>
          <a:xfrm>
            <a:off x="425725" y="479050"/>
            <a:ext cx="8316900" cy="317700"/>
          </a:xfrm>
          <a:prstGeom prst="rect">
            <a:avLst/>
          </a:prstGeom>
        </p:spPr>
        <p:txBody>
          <a:bodyPr spcFirstLastPara="1" wrap="square" lIns="0" tIns="0" rIns="22860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58" name="Google Shape;3458;p451"/>
          <p:cNvSpPr txBox="1">
            <a:spLocks noGrp="1"/>
          </p:cNvSpPr>
          <p:nvPr>
            <p:ph type="subTitle" idx="1"/>
          </p:nvPr>
        </p:nvSpPr>
        <p:spPr>
          <a:xfrm>
            <a:off x="425725" y="971900"/>
            <a:ext cx="8316900" cy="3264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459" name="Google Shape;3459;p451"/>
          <p:cNvSpPr txBox="1">
            <a:spLocks noGrp="1"/>
          </p:cNvSpPr>
          <p:nvPr>
            <p:ph type="body" idx="2"/>
          </p:nvPr>
        </p:nvSpPr>
        <p:spPr>
          <a:xfrm>
            <a:off x="425725" y="2354700"/>
            <a:ext cx="8316900" cy="21750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3460" name="Google Shape;3460;p451"/>
          <p:cNvSpPr txBox="1">
            <a:spLocks noGrp="1"/>
          </p:cNvSpPr>
          <p:nvPr>
            <p:ph type="subTitle" idx="3"/>
          </p:nvPr>
        </p:nvSpPr>
        <p:spPr>
          <a:xfrm>
            <a:off x="425725" y="1920450"/>
            <a:ext cx="83169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800"/>
              <a:buNone/>
              <a:defRPr>
                <a:solidFill>
                  <a:schemeClr val="dk1"/>
                </a:solidFill>
              </a:defRPr>
            </a:lvl2pPr>
            <a:lvl3pPr lvl="2">
              <a:spcBef>
                <a:spcPts val="1600"/>
              </a:spcBef>
              <a:spcAft>
                <a:spcPts val="0"/>
              </a:spcAft>
              <a:buClr>
                <a:schemeClr val="dk1"/>
              </a:buClr>
              <a:buSzPts val="12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800"/>
              <a:buNone/>
              <a:defRPr>
                <a:solidFill>
                  <a:schemeClr val="dk1"/>
                </a:solidFill>
              </a:defRPr>
            </a:lvl5pPr>
            <a:lvl6pPr lvl="5">
              <a:spcBef>
                <a:spcPts val="1600"/>
              </a:spcBef>
              <a:spcAft>
                <a:spcPts val="0"/>
              </a:spcAft>
              <a:buClr>
                <a:schemeClr val="dk1"/>
              </a:buClr>
              <a:buSzPts val="1400"/>
              <a:buNone/>
              <a:defRPr>
                <a:solidFill>
                  <a:schemeClr val="dk1"/>
                </a:solidFill>
              </a:defRPr>
            </a:lvl6pPr>
            <a:lvl7pPr lvl="6">
              <a:spcBef>
                <a:spcPts val="1600"/>
              </a:spcBef>
              <a:spcAft>
                <a:spcPts val="0"/>
              </a:spcAft>
              <a:buClr>
                <a:schemeClr val="dk1"/>
              </a:buClr>
              <a:buSzPts val="1400"/>
              <a:buNone/>
              <a:defRPr>
                <a:solidFill>
                  <a:schemeClr val="dk1"/>
                </a:solidFill>
              </a:defRPr>
            </a:lvl7pPr>
            <a:lvl8pPr lvl="7">
              <a:spcBef>
                <a:spcPts val="1600"/>
              </a:spcBef>
              <a:spcAft>
                <a:spcPts val="0"/>
              </a:spcAft>
              <a:buClr>
                <a:schemeClr val="dk1"/>
              </a:buClr>
              <a:buSzPts val="1400"/>
              <a:buNone/>
              <a:defRPr>
                <a:solidFill>
                  <a:schemeClr val="dk1"/>
                </a:solidFill>
              </a:defRPr>
            </a:lvl8pPr>
            <a:lvl9pPr lvl="8">
              <a:spcBef>
                <a:spcPts val="1600"/>
              </a:spcBef>
              <a:spcAft>
                <a:spcPts val="1600"/>
              </a:spcAft>
              <a:buClr>
                <a:schemeClr val="dk1"/>
              </a:buClr>
              <a:buSzPts val="1400"/>
              <a:buNone/>
              <a:defRPr>
                <a:solidFill>
                  <a:schemeClr val="dk1"/>
                </a:solidFill>
              </a:defRPr>
            </a:lvl9pPr>
          </a:lstStyle>
          <a:p>
            <a:endParaRPr/>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matchingName="3 columns">
  <p:cSld name="TITLE_1_1_1_2_1_2">
    <p:bg>
      <p:bgPr>
        <a:solidFill>
          <a:schemeClr val="lt1"/>
        </a:solidFill>
        <a:effectLst/>
      </p:bgPr>
    </p:bg>
    <p:spTree>
      <p:nvGrpSpPr>
        <p:cNvPr id="1" name="Shape 3461"/>
        <p:cNvGrpSpPr/>
        <p:nvPr/>
      </p:nvGrpSpPr>
      <p:grpSpPr>
        <a:xfrm>
          <a:off x="0" y="0"/>
          <a:ext cx="0" cy="0"/>
          <a:chOff x="0" y="0"/>
          <a:chExt cx="0" cy="0"/>
        </a:xfrm>
      </p:grpSpPr>
      <p:pic>
        <p:nvPicPr>
          <p:cNvPr id="3462" name="Google Shape;3462;p452"/>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463" name="Google Shape;3463;p452"/>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464" name="Google Shape;3464;p452"/>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465" name="Google Shape;3465;p452"/>
          <p:cNvSpPr txBox="1">
            <a:spLocks noGrp="1"/>
          </p:cNvSpPr>
          <p:nvPr>
            <p:ph type="ctrTitle"/>
          </p:nvPr>
        </p:nvSpPr>
        <p:spPr>
          <a:xfrm>
            <a:off x="425725" y="479050"/>
            <a:ext cx="8316900" cy="317700"/>
          </a:xfrm>
          <a:prstGeom prst="rect">
            <a:avLst/>
          </a:prstGeom>
        </p:spPr>
        <p:txBody>
          <a:bodyPr spcFirstLastPara="1" wrap="square" lIns="0" tIns="0" rIns="22860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66" name="Google Shape;3466;p452"/>
          <p:cNvSpPr txBox="1">
            <a:spLocks noGrp="1"/>
          </p:cNvSpPr>
          <p:nvPr>
            <p:ph type="subTitle" idx="1"/>
          </p:nvPr>
        </p:nvSpPr>
        <p:spPr>
          <a:xfrm>
            <a:off x="425725" y="971900"/>
            <a:ext cx="8316900" cy="3264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467" name="Google Shape;3467;p452"/>
          <p:cNvSpPr txBox="1">
            <a:spLocks noGrp="1"/>
          </p:cNvSpPr>
          <p:nvPr>
            <p:ph type="body" idx="2"/>
          </p:nvPr>
        </p:nvSpPr>
        <p:spPr>
          <a:xfrm>
            <a:off x="425725" y="2354700"/>
            <a:ext cx="2420700" cy="21747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3468" name="Google Shape;3468;p452"/>
          <p:cNvSpPr txBox="1">
            <a:spLocks noGrp="1"/>
          </p:cNvSpPr>
          <p:nvPr>
            <p:ph type="body" idx="3"/>
          </p:nvPr>
        </p:nvSpPr>
        <p:spPr>
          <a:xfrm>
            <a:off x="3373811" y="2354700"/>
            <a:ext cx="2420700" cy="21747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3469" name="Google Shape;3469;p452"/>
          <p:cNvSpPr txBox="1">
            <a:spLocks noGrp="1"/>
          </p:cNvSpPr>
          <p:nvPr>
            <p:ph type="body" idx="4"/>
          </p:nvPr>
        </p:nvSpPr>
        <p:spPr>
          <a:xfrm>
            <a:off x="6321920" y="2354700"/>
            <a:ext cx="2420700" cy="21747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3470" name="Google Shape;3470;p452"/>
          <p:cNvSpPr txBox="1">
            <a:spLocks noGrp="1"/>
          </p:cNvSpPr>
          <p:nvPr>
            <p:ph type="subTitle" idx="5"/>
          </p:nvPr>
        </p:nvSpPr>
        <p:spPr>
          <a:xfrm>
            <a:off x="425725" y="1920450"/>
            <a:ext cx="24207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800"/>
              <a:buNone/>
              <a:defRPr>
                <a:solidFill>
                  <a:schemeClr val="dk1"/>
                </a:solidFill>
              </a:defRPr>
            </a:lvl2pPr>
            <a:lvl3pPr lvl="2">
              <a:spcBef>
                <a:spcPts val="1600"/>
              </a:spcBef>
              <a:spcAft>
                <a:spcPts val="0"/>
              </a:spcAft>
              <a:buClr>
                <a:schemeClr val="dk1"/>
              </a:buClr>
              <a:buSzPts val="12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800"/>
              <a:buNone/>
              <a:defRPr>
                <a:solidFill>
                  <a:schemeClr val="dk1"/>
                </a:solidFill>
              </a:defRPr>
            </a:lvl5pPr>
            <a:lvl6pPr lvl="5">
              <a:spcBef>
                <a:spcPts val="1600"/>
              </a:spcBef>
              <a:spcAft>
                <a:spcPts val="0"/>
              </a:spcAft>
              <a:buClr>
                <a:schemeClr val="dk1"/>
              </a:buClr>
              <a:buSzPts val="1400"/>
              <a:buNone/>
              <a:defRPr>
                <a:solidFill>
                  <a:schemeClr val="dk1"/>
                </a:solidFill>
              </a:defRPr>
            </a:lvl6pPr>
            <a:lvl7pPr lvl="6">
              <a:spcBef>
                <a:spcPts val="1600"/>
              </a:spcBef>
              <a:spcAft>
                <a:spcPts val="0"/>
              </a:spcAft>
              <a:buClr>
                <a:schemeClr val="dk1"/>
              </a:buClr>
              <a:buSzPts val="1400"/>
              <a:buNone/>
              <a:defRPr>
                <a:solidFill>
                  <a:schemeClr val="dk1"/>
                </a:solidFill>
              </a:defRPr>
            </a:lvl7pPr>
            <a:lvl8pPr lvl="7">
              <a:spcBef>
                <a:spcPts val="1600"/>
              </a:spcBef>
              <a:spcAft>
                <a:spcPts val="0"/>
              </a:spcAft>
              <a:buClr>
                <a:schemeClr val="dk1"/>
              </a:buClr>
              <a:buSzPts val="1400"/>
              <a:buNone/>
              <a:defRPr>
                <a:solidFill>
                  <a:schemeClr val="dk1"/>
                </a:solidFill>
              </a:defRPr>
            </a:lvl8pPr>
            <a:lvl9pPr lvl="8">
              <a:spcBef>
                <a:spcPts val="1600"/>
              </a:spcBef>
              <a:spcAft>
                <a:spcPts val="1600"/>
              </a:spcAft>
              <a:buClr>
                <a:schemeClr val="dk1"/>
              </a:buClr>
              <a:buSzPts val="1400"/>
              <a:buNone/>
              <a:defRPr>
                <a:solidFill>
                  <a:schemeClr val="dk1"/>
                </a:solidFill>
              </a:defRPr>
            </a:lvl9pPr>
          </a:lstStyle>
          <a:p>
            <a:endParaRPr/>
          </a:p>
        </p:txBody>
      </p:sp>
      <p:sp>
        <p:nvSpPr>
          <p:cNvPr id="3471" name="Google Shape;3471;p452"/>
          <p:cNvSpPr txBox="1">
            <a:spLocks noGrp="1"/>
          </p:cNvSpPr>
          <p:nvPr>
            <p:ph type="subTitle" idx="6"/>
          </p:nvPr>
        </p:nvSpPr>
        <p:spPr>
          <a:xfrm>
            <a:off x="3373811" y="1920450"/>
            <a:ext cx="24207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800"/>
              <a:buNone/>
              <a:defRPr>
                <a:solidFill>
                  <a:schemeClr val="dk1"/>
                </a:solidFill>
              </a:defRPr>
            </a:lvl2pPr>
            <a:lvl3pPr lvl="2">
              <a:spcBef>
                <a:spcPts val="1600"/>
              </a:spcBef>
              <a:spcAft>
                <a:spcPts val="0"/>
              </a:spcAft>
              <a:buClr>
                <a:schemeClr val="dk1"/>
              </a:buClr>
              <a:buSzPts val="12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800"/>
              <a:buNone/>
              <a:defRPr>
                <a:solidFill>
                  <a:schemeClr val="dk1"/>
                </a:solidFill>
              </a:defRPr>
            </a:lvl5pPr>
            <a:lvl6pPr lvl="5">
              <a:spcBef>
                <a:spcPts val="1600"/>
              </a:spcBef>
              <a:spcAft>
                <a:spcPts val="0"/>
              </a:spcAft>
              <a:buClr>
                <a:schemeClr val="dk1"/>
              </a:buClr>
              <a:buSzPts val="1400"/>
              <a:buNone/>
              <a:defRPr>
                <a:solidFill>
                  <a:schemeClr val="dk1"/>
                </a:solidFill>
              </a:defRPr>
            </a:lvl6pPr>
            <a:lvl7pPr lvl="6">
              <a:spcBef>
                <a:spcPts val="1600"/>
              </a:spcBef>
              <a:spcAft>
                <a:spcPts val="0"/>
              </a:spcAft>
              <a:buClr>
                <a:schemeClr val="dk1"/>
              </a:buClr>
              <a:buSzPts val="1400"/>
              <a:buNone/>
              <a:defRPr>
                <a:solidFill>
                  <a:schemeClr val="dk1"/>
                </a:solidFill>
              </a:defRPr>
            </a:lvl7pPr>
            <a:lvl8pPr lvl="7">
              <a:spcBef>
                <a:spcPts val="1600"/>
              </a:spcBef>
              <a:spcAft>
                <a:spcPts val="0"/>
              </a:spcAft>
              <a:buClr>
                <a:schemeClr val="dk1"/>
              </a:buClr>
              <a:buSzPts val="1400"/>
              <a:buNone/>
              <a:defRPr>
                <a:solidFill>
                  <a:schemeClr val="dk1"/>
                </a:solidFill>
              </a:defRPr>
            </a:lvl8pPr>
            <a:lvl9pPr lvl="8">
              <a:spcBef>
                <a:spcPts val="1600"/>
              </a:spcBef>
              <a:spcAft>
                <a:spcPts val="1600"/>
              </a:spcAft>
              <a:buClr>
                <a:schemeClr val="dk1"/>
              </a:buClr>
              <a:buSzPts val="1400"/>
              <a:buNone/>
              <a:defRPr>
                <a:solidFill>
                  <a:schemeClr val="dk1"/>
                </a:solidFill>
              </a:defRPr>
            </a:lvl9pPr>
          </a:lstStyle>
          <a:p>
            <a:endParaRPr/>
          </a:p>
        </p:txBody>
      </p:sp>
      <p:sp>
        <p:nvSpPr>
          <p:cNvPr id="3472" name="Google Shape;3472;p452"/>
          <p:cNvSpPr txBox="1">
            <a:spLocks noGrp="1"/>
          </p:cNvSpPr>
          <p:nvPr>
            <p:ph type="subTitle" idx="7"/>
          </p:nvPr>
        </p:nvSpPr>
        <p:spPr>
          <a:xfrm>
            <a:off x="6321898" y="1920450"/>
            <a:ext cx="24207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800"/>
              <a:buNone/>
              <a:defRPr>
                <a:solidFill>
                  <a:schemeClr val="dk1"/>
                </a:solidFill>
              </a:defRPr>
            </a:lvl2pPr>
            <a:lvl3pPr lvl="2">
              <a:spcBef>
                <a:spcPts val="1600"/>
              </a:spcBef>
              <a:spcAft>
                <a:spcPts val="0"/>
              </a:spcAft>
              <a:buClr>
                <a:schemeClr val="dk1"/>
              </a:buClr>
              <a:buSzPts val="12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800"/>
              <a:buNone/>
              <a:defRPr>
                <a:solidFill>
                  <a:schemeClr val="dk1"/>
                </a:solidFill>
              </a:defRPr>
            </a:lvl5pPr>
            <a:lvl6pPr lvl="5">
              <a:spcBef>
                <a:spcPts val="1600"/>
              </a:spcBef>
              <a:spcAft>
                <a:spcPts val="0"/>
              </a:spcAft>
              <a:buClr>
                <a:schemeClr val="dk1"/>
              </a:buClr>
              <a:buSzPts val="1400"/>
              <a:buNone/>
              <a:defRPr>
                <a:solidFill>
                  <a:schemeClr val="dk1"/>
                </a:solidFill>
              </a:defRPr>
            </a:lvl6pPr>
            <a:lvl7pPr lvl="6">
              <a:spcBef>
                <a:spcPts val="1600"/>
              </a:spcBef>
              <a:spcAft>
                <a:spcPts val="0"/>
              </a:spcAft>
              <a:buClr>
                <a:schemeClr val="dk1"/>
              </a:buClr>
              <a:buSzPts val="1400"/>
              <a:buNone/>
              <a:defRPr>
                <a:solidFill>
                  <a:schemeClr val="dk1"/>
                </a:solidFill>
              </a:defRPr>
            </a:lvl7pPr>
            <a:lvl8pPr lvl="7">
              <a:spcBef>
                <a:spcPts val="1600"/>
              </a:spcBef>
              <a:spcAft>
                <a:spcPts val="0"/>
              </a:spcAft>
              <a:buClr>
                <a:schemeClr val="dk1"/>
              </a:buClr>
              <a:buSzPts val="1400"/>
              <a:buNone/>
              <a:defRPr>
                <a:solidFill>
                  <a:schemeClr val="dk1"/>
                </a:solidFill>
              </a:defRPr>
            </a:lvl8pPr>
            <a:lvl9pPr lvl="8">
              <a:spcBef>
                <a:spcPts val="1600"/>
              </a:spcBef>
              <a:spcAft>
                <a:spcPts val="1600"/>
              </a:spcAft>
              <a:buClr>
                <a:schemeClr val="dk1"/>
              </a:buClr>
              <a:buSzPts val="1400"/>
              <a:buNone/>
              <a:defRPr>
                <a:solidFill>
                  <a:schemeClr val="dk1"/>
                </a:solidFill>
              </a:defRPr>
            </a:lvl9pPr>
          </a:lstStyle>
          <a:p>
            <a:endParaRPr/>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matchingName="3 columns 1">
  <p:cSld name="TITLE_1_1_1_2_1_2_1">
    <p:bg>
      <p:bgPr>
        <a:solidFill>
          <a:srgbClr val="004F32"/>
        </a:solidFill>
        <a:effectLst/>
      </p:bgPr>
    </p:bg>
    <p:spTree>
      <p:nvGrpSpPr>
        <p:cNvPr id="1" name="Shape 3473"/>
        <p:cNvGrpSpPr/>
        <p:nvPr/>
      </p:nvGrpSpPr>
      <p:grpSpPr>
        <a:xfrm>
          <a:off x="0" y="0"/>
          <a:ext cx="0" cy="0"/>
          <a:chOff x="0" y="0"/>
          <a:chExt cx="0" cy="0"/>
        </a:xfrm>
      </p:grpSpPr>
      <p:pic>
        <p:nvPicPr>
          <p:cNvPr id="3474" name="Google Shape;3474;p453"/>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475" name="Google Shape;3475;p453"/>
          <p:cNvSpPr txBox="1">
            <a:spLocks noGrp="1"/>
          </p:cNvSpPr>
          <p:nvPr>
            <p:ph type="ctrTitle"/>
          </p:nvPr>
        </p:nvSpPr>
        <p:spPr>
          <a:xfrm>
            <a:off x="425725" y="479050"/>
            <a:ext cx="8316900" cy="317700"/>
          </a:xfrm>
          <a:prstGeom prst="rect">
            <a:avLst/>
          </a:prstGeom>
        </p:spPr>
        <p:txBody>
          <a:bodyPr spcFirstLastPara="1" wrap="square" lIns="0" tIns="0" rIns="228600"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None/>
              <a:defRPr sz="2400">
                <a:solidFill>
                  <a:schemeClr val="lt1"/>
                </a:solidFill>
              </a:defRPr>
            </a:lvl2pPr>
            <a:lvl3pPr lvl="2">
              <a:spcBef>
                <a:spcPts val="0"/>
              </a:spcBef>
              <a:spcAft>
                <a:spcPts val="0"/>
              </a:spcAft>
              <a:buClr>
                <a:schemeClr val="lt1"/>
              </a:buClr>
              <a:buSzPts val="2400"/>
              <a:buNone/>
              <a:defRPr sz="2400">
                <a:solidFill>
                  <a:schemeClr val="lt1"/>
                </a:solidFill>
              </a:defRPr>
            </a:lvl3pPr>
            <a:lvl4pPr lvl="3">
              <a:spcBef>
                <a:spcPts val="0"/>
              </a:spcBef>
              <a:spcAft>
                <a:spcPts val="0"/>
              </a:spcAft>
              <a:buClr>
                <a:schemeClr val="lt1"/>
              </a:buClr>
              <a:buSzPts val="2400"/>
              <a:buNone/>
              <a:defRPr sz="2400">
                <a:solidFill>
                  <a:schemeClr val="lt1"/>
                </a:solidFill>
              </a:defRPr>
            </a:lvl4pPr>
            <a:lvl5pPr lvl="4">
              <a:spcBef>
                <a:spcPts val="0"/>
              </a:spcBef>
              <a:spcAft>
                <a:spcPts val="0"/>
              </a:spcAft>
              <a:buClr>
                <a:schemeClr val="lt1"/>
              </a:buClr>
              <a:buSzPts val="2400"/>
              <a:buNone/>
              <a:defRPr sz="2400">
                <a:solidFill>
                  <a:schemeClr val="lt1"/>
                </a:solidFill>
              </a:defRPr>
            </a:lvl5pPr>
            <a:lvl6pPr lvl="5">
              <a:spcBef>
                <a:spcPts val="0"/>
              </a:spcBef>
              <a:spcAft>
                <a:spcPts val="0"/>
              </a:spcAft>
              <a:buClr>
                <a:schemeClr val="lt1"/>
              </a:buClr>
              <a:buSzPts val="2400"/>
              <a:buNone/>
              <a:defRPr sz="2400">
                <a:solidFill>
                  <a:schemeClr val="lt1"/>
                </a:solidFill>
              </a:defRPr>
            </a:lvl6pPr>
            <a:lvl7pPr lvl="6">
              <a:spcBef>
                <a:spcPts val="0"/>
              </a:spcBef>
              <a:spcAft>
                <a:spcPts val="0"/>
              </a:spcAft>
              <a:buClr>
                <a:schemeClr val="lt1"/>
              </a:buClr>
              <a:buSzPts val="2400"/>
              <a:buNone/>
              <a:defRPr sz="2400">
                <a:solidFill>
                  <a:schemeClr val="lt1"/>
                </a:solidFill>
              </a:defRPr>
            </a:lvl7pPr>
            <a:lvl8pPr lvl="7">
              <a:spcBef>
                <a:spcPts val="0"/>
              </a:spcBef>
              <a:spcAft>
                <a:spcPts val="0"/>
              </a:spcAft>
              <a:buClr>
                <a:schemeClr val="lt1"/>
              </a:buClr>
              <a:buSzPts val="2400"/>
              <a:buNone/>
              <a:defRPr sz="2400">
                <a:solidFill>
                  <a:schemeClr val="lt1"/>
                </a:solidFill>
              </a:defRPr>
            </a:lvl8pPr>
            <a:lvl9pPr lvl="8">
              <a:spcBef>
                <a:spcPts val="0"/>
              </a:spcBef>
              <a:spcAft>
                <a:spcPts val="0"/>
              </a:spcAft>
              <a:buClr>
                <a:schemeClr val="lt1"/>
              </a:buClr>
              <a:buSzPts val="2400"/>
              <a:buNone/>
              <a:defRPr sz="2400">
                <a:solidFill>
                  <a:schemeClr val="lt1"/>
                </a:solidFill>
              </a:defRPr>
            </a:lvl9pPr>
          </a:lstStyle>
          <a:p>
            <a:endParaRPr/>
          </a:p>
        </p:txBody>
      </p:sp>
      <p:sp>
        <p:nvSpPr>
          <p:cNvPr id="3476" name="Google Shape;3476;p453"/>
          <p:cNvSpPr txBox="1">
            <a:spLocks noGrp="1"/>
          </p:cNvSpPr>
          <p:nvPr>
            <p:ph type="subTitle" idx="1"/>
          </p:nvPr>
        </p:nvSpPr>
        <p:spPr>
          <a:xfrm>
            <a:off x="425725" y="971900"/>
            <a:ext cx="8316900" cy="3264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2pPr>
            <a:lvl3pPr lvl="2">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3pPr>
            <a:lvl4pPr lvl="3">
              <a:lnSpc>
                <a:spcPct val="100000"/>
              </a:lnSpc>
              <a:spcBef>
                <a:spcPts val="0"/>
              </a:spcBef>
              <a:spcAft>
                <a:spcPts val="0"/>
              </a:spcAft>
              <a:buClr>
                <a:schemeClr val="lt1"/>
              </a:buClr>
              <a:buSzPts val="1000"/>
              <a:buFont typeface="Poppins Light"/>
              <a:buNone/>
              <a:defRPr>
                <a:solidFill>
                  <a:schemeClr val="lt1"/>
                </a:solidFill>
                <a:latin typeface="Poppins Light"/>
                <a:ea typeface="Poppins Light"/>
                <a:cs typeface="Poppins Light"/>
                <a:sym typeface="Poppins Light"/>
              </a:defRPr>
            </a:lvl4pPr>
            <a:lvl5pPr lvl="4">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5pPr>
            <a:lvl6pPr lvl="5">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6pPr>
            <a:lvl7pPr lvl="6">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7pPr>
            <a:lvl8pPr lvl="7">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8pPr>
            <a:lvl9pPr lvl="8">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9pPr>
          </a:lstStyle>
          <a:p>
            <a:endParaRPr/>
          </a:p>
        </p:txBody>
      </p:sp>
      <p:sp>
        <p:nvSpPr>
          <p:cNvPr id="3477" name="Google Shape;3477;p453"/>
          <p:cNvSpPr txBox="1">
            <a:spLocks noGrp="1"/>
          </p:cNvSpPr>
          <p:nvPr>
            <p:ph type="body" idx="2"/>
          </p:nvPr>
        </p:nvSpPr>
        <p:spPr>
          <a:xfrm>
            <a:off x="425725" y="2354700"/>
            <a:ext cx="2420700" cy="21747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lt1"/>
              </a:buClr>
              <a:buSzPts val="1000"/>
              <a:buFont typeface="Poppins Light"/>
              <a:buChar char="●"/>
              <a:defRPr>
                <a:solidFill>
                  <a:schemeClr val="lt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lt1"/>
              </a:buClr>
              <a:buSzPts val="1000"/>
              <a:buFont typeface="Poppins Light"/>
              <a:buChar char="■"/>
              <a:defRPr sz="1000">
                <a:solidFill>
                  <a:schemeClr val="lt1"/>
                </a:solidFill>
                <a:latin typeface="Poppins Light"/>
                <a:ea typeface="Poppins Light"/>
                <a:cs typeface="Poppins Light"/>
                <a:sym typeface="Poppins Light"/>
              </a:defRPr>
            </a:lvl9pPr>
          </a:lstStyle>
          <a:p>
            <a:endParaRPr/>
          </a:p>
        </p:txBody>
      </p:sp>
      <p:sp>
        <p:nvSpPr>
          <p:cNvPr id="3478" name="Google Shape;3478;p453"/>
          <p:cNvSpPr txBox="1">
            <a:spLocks noGrp="1"/>
          </p:cNvSpPr>
          <p:nvPr>
            <p:ph type="body" idx="3"/>
          </p:nvPr>
        </p:nvSpPr>
        <p:spPr>
          <a:xfrm>
            <a:off x="3373811" y="2354700"/>
            <a:ext cx="2420700" cy="21747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lt1"/>
              </a:buClr>
              <a:buSzPts val="1000"/>
              <a:buFont typeface="Poppins Light"/>
              <a:buChar char="●"/>
              <a:defRPr>
                <a:solidFill>
                  <a:schemeClr val="lt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lt1"/>
              </a:buClr>
              <a:buSzPts val="1000"/>
              <a:buFont typeface="Poppins Light"/>
              <a:buChar char="■"/>
              <a:defRPr sz="1000">
                <a:solidFill>
                  <a:schemeClr val="lt1"/>
                </a:solidFill>
                <a:latin typeface="Poppins Light"/>
                <a:ea typeface="Poppins Light"/>
                <a:cs typeface="Poppins Light"/>
                <a:sym typeface="Poppins Light"/>
              </a:defRPr>
            </a:lvl9pPr>
          </a:lstStyle>
          <a:p>
            <a:endParaRPr/>
          </a:p>
        </p:txBody>
      </p:sp>
      <p:sp>
        <p:nvSpPr>
          <p:cNvPr id="3479" name="Google Shape;3479;p453"/>
          <p:cNvSpPr txBox="1">
            <a:spLocks noGrp="1"/>
          </p:cNvSpPr>
          <p:nvPr>
            <p:ph type="body" idx="4"/>
          </p:nvPr>
        </p:nvSpPr>
        <p:spPr>
          <a:xfrm>
            <a:off x="6321920" y="2354700"/>
            <a:ext cx="2420700" cy="21747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lt1"/>
              </a:buClr>
              <a:buSzPts val="1000"/>
              <a:buFont typeface="Poppins Light"/>
              <a:buChar char="●"/>
              <a:defRPr>
                <a:solidFill>
                  <a:schemeClr val="lt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lt1"/>
              </a:buClr>
              <a:buSzPts val="1000"/>
              <a:buFont typeface="Poppins Light"/>
              <a:buChar char="○"/>
              <a:defRPr sz="1000">
                <a:solidFill>
                  <a:schemeClr val="lt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lt1"/>
              </a:buClr>
              <a:buSzPts val="1000"/>
              <a:buFont typeface="Poppins Light"/>
              <a:buChar char="■"/>
              <a:defRPr sz="1000">
                <a:solidFill>
                  <a:schemeClr val="lt1"/>
                </a:solidFill>
                <a:latin typeface="Poppins Light"/>
                <a:ea typeface="Poppins Light"/>
                <a:cs typeface="Poppins Light"/>
                <a:sym typeface="Poppins Light"/>
              </a:defRPr>
            </a:lvl9pPr>
          </a:lstStyle>
          <a:p>
            <a:endParaRPr/>
          </a:p>
        </p:txBody>
      </p:sp>
      <p:sp>
        <p:nvSpPr>
          <p:cNvPr id="3480" name="Google Shape;3480;p453"/>
          <p:cNvSpPr txBox="1">
            <a:spLocks noGrp="1"/>
          </p:cNvSpPr>
          <p:nvPr>
            <p:ph type="subTitle" idx="5"/>
          </p:nvPr>
        </p:nvSpPr>
        <p:spPr>
          <a:xfrm>
            <a:off x="425725" y="1920450"/>
            <a:ext cx="24207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lt1"/>
              </a:buClr>
              <a:buSzPts val="1000"/>
              <a:buFont typeface="Poppins SemiBold"/>
              <a:buNone/>
              <a:defRPr sz="1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2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800"/>
              <a:buNone/>
              <a:defRPr>
                <a:solidFill>
                  <a:schemeClr val="lt1"/>
                </a:solidFill>
              </a:defRPr>
            </a:lvl5pPr>
            <a:lvl6pPr lvl="5">
              <a:spcBef>
                <a:spcPts val="1600"/>
              </a:spcBef>
              <a:spcAft>
                <a:spcPts val="0"/>
              </a:spcAft>
              <a:buClr>
                <a:schemeClr val="lt1"/>
              </a:buClr>
              <a:buSzPts val="1400"/>
              <a:buNone/>
              <a:defRPr>
                <a:solidFill>
                  <a:schemeClr val="lt1"/>
                </a:solidFill>
              </a:defRPr>
            </a:lvl6pPr>
            <a:lvl7pPr lvl="6">
              <a:spcBef>
                <a:spcPts val="1600"/>
              </a:spcBef>
              <a:spcAft>
                <a:spcPts val="0"/>
              </a:spcAft>
              <a:buClr>
                <a:schemeClr val="lt1"/>
              </a:buClr>
              <a:buSzPts val="1400"/>
              <a:buNone/>
              <a:defRPr>
                <a:solidFill>
                  <a:schemeClr val="lt1"/>
                </a:solidFill>
              </a:defRPr>
            </a:lvl7pPr>
            <a:lvl8pPr lvl="7">
              <a:spcBef>
                <a:spcPts val="1600"/>
              </a:spcBef>
              <a:spcAft>
                <a:spcPts val="0"/>
              </a:spcAft>
              <a:buClr>
                <a:schemeClr val="lt1"/>
              </a:buClr>
              <a:buSzPts val="1400"/>
              <a:buNone/>
              <a:defRPr>
                <a:solidFill>
                  <a:schemeClr val="lt1"/>
                </a:solidFill>
              </a:defRPr>
            </a:lvl8pPr>
            <a:lvl9pPr lvl="8">
              <a:spcBef>
                <a:spcPts val="1600"/>
              </a:spcBef>
              <a:spcAft>
                <a:spcPts val="1600"/>
              </a:spcAft>
              <a:buClr>
                <a:schemeClr val="lt1"/>
              </a:buClr>
              <a:buSzPts val="1400"/>
              <a:buNone/>
              <a:defRPr>
                <a:solidFill>
                  <a:schemeClr val="lt1"/>
                </a:solidFill>
              </a:defRPr>
            </a:lvl9pPr>
          </a:lstStyle>
          <a:p>
            <a:endParaRPr/>
          </a:p>
        </p:txBody>
      </p:sp>
      <p:sp>
        <p:nvSpPr>
          <p:cNvPr id="3481" name="Google Shape;3481;p453"/>
          <p:cNvSpPr txBox="1">
            <a:spLocks noGrp="1"/>
          </p:cNvSpPr>
          <p:nvPr>
            <p:ph type="subTitle" idx="6"/>
          </p:nvPr>
        </p:nvSpPr>
        <p:spPr>
          <a:xfrm>
            <a:off x="3373811" y="1920450"/>
            <a:ext cx="24207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lt1"/>
              </a:buClr>
              <a:buSzPts val="1000"/>
              <a:buFont typeface="Poppins SemiBold"/>
              <a:buNone/>
              <a:defRPr sz="1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2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800"/>
              <a:buNone/>
              <a:defRPr>
                <a:solidFill>
                  <a:schemeClr val="lt1"/>
                </a:solidFill>
              </a:defRPr>
            </a:lvl5pPr>
            <a:lvl6pPr lvl="5">
              <a:spcBef>
                <a:spcPts val="1600"/>
              </a:spcBef>
              <a:spcAft>
                <a:spcPts val="0"/>
              </a:spcAft>
              <a:buClr>
                <a:schemeClr val="lt1"/>
              </a:buClr>
              <a:buSzPts val="1400"/>
              <a:buNone/>
              <a:defRPr>
                <a:solidFill>
                  <a:schemeClr val="lt1"/>
                </a:solidFill>
              </a:defRPr>
            </a:lvl6pPr>
            <a:lvl7pPr lvl="6">
              <a:spcBef>
                <a:spcPts val="1600"/>
              </a:spcBef>
              <a:spcAft>
                <a:spcPts val="0"/>
              </a:spcAft>
              <a:buClr>
                <a:schemeClr val="lt1"/>
              </a:buClr>
              <a:buSzPts val="1400"/>
              <a:buNone/>
              <a:defRPr>
                <a:solidFill>
                  <a:schemeClr val="lt1"/>
                </a:solidFill>
              </a:defRPr>
            </a:lvl7pPr>
            <a:lvl8pPr lvl="7">
              <a:spcBef>
                <a:spcPts val="1600"/>
              </a:spcBef>
              <a:spcAft>
                <a:spcPts val="0"/>
              </a:spcAft>
              <a:buClr>
                <a:schemeClr val="lt1"/>
              </a:buClr>
              <a:buSzPts val="1400"/>
              <a:buNone/>
              <a:defRPr>
                <a:solidFill>
                  <a:schemeClr val="lt1"/>
                </a:solidFill>
              </a:defRPr>
            </a:lvl8pPr>
            <a:lvl9pPr lvl="8">
              <a:spcBef>
                <a:spcPts val="1600"/>
              </a:spcBef>
              <a:spcAft>
                <a:spcPts val="1600"/>
              </a:spcAft>
              <a:buClr>
                <a:schemeClr val="lt1"/>
              </a:buClr>
              <a:buSzPts val="1400"/>
              <a:buNone/>
              <a:defRPr>
                <a:solidFill>
                  <a:schemeClr val="lt1"/>
                </a:solidFill>
              </a:defRPr>
            </a:lvl9pPr>
          </a:lstStyle>
          <a:p>
            <a:endParaRPr/>
          </a:p>
        </p:txBody>
      </p:sp>
      <p:sp>
        <p:nvSpPr>
          <p:cNvPr id="3482" name="Google Shape;3482;p453"/>
          <p:cNvSpPr txBox="1">
            <a:spLocks noGrp="1"/>
          </p:cNvSpPr>
          <p:nvPr>
            <p:ph type="subTitle" idx="7"/>
          </p:nvPr>
        </p:nvSpPr>
        <p:spPr>
          <a:xfrm>
            <a:off x="6321898" y="1920450"/>
            <a:ext cx="24207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lt1"/>
              </a:buClr>
              <a:buSzPts val="1000"/>
              <a:buFont typeface="Poppins SemiBold"/>
              <a:buNone/>
              <a:defRPr sz="1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2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800"/>
              <a:buNone/>
              <a:defRPr>
                <a:solidFill>
                  <a:schemeClr val="lt1"/>
                </a:solidFill>
              </a:defRPr>
            </a:lvl5pPr>
            <a:lvl6pPr lvl="5">
              <a:spcBef>
                <a:spcPts val="1600"/>
              </a:spcBef>
              <a:spcAft>
                <a:spcPts val="0"/>
              </a:spcAft>
              <a:buClr>
                <a:schemeClr val="lt1"/>
              </a:buClr>
              <a:buSzPts val="1400"/>
              <a:buNone/>
              <a:defRPr>
                <a:solidFill>
                  <a:schemeClr val="lt1"/>
                </a:solidFill>
              </a:defRPr>
            </a:lvl6pPr>
            <a:lvl7pPr lvl="6">
              <a:spcBef>
                <a:spcPts val="1600"/>
              </a:spcBef>
              <a:spcAft>
                <a:spcPts val="0"/>
              </a:spcAft>
              <a:buClr>
                <a:schemeClr val="lt1"/>
              </a:buClr>
              <a:buSzPts val="1400"/>
              <a:buNone/>
              <a:defRPr>
                <a:solidFill>
                  <a:schemeClr val="lt1"/>
                </a:solidFill>
              </a:defRPr>
            </a:lvl7pPr>
            <a:lvl8pPr lvl="7">
              <a:spcBef>
                <a:spcPts val="1600"/>
              </a:spcBef>
              <a:spcAft>
                <a:spcPts val="0"/>
              </a:spcAft>
              <a:buClr>
                <a:schemeClr val="lt1"/>
              </a:buClr>
              <a:buSzPts val="1400"/>
              <a:buNone/>
              <a:defRPr>
                <a:solidFill>
                  <a:schemeClr val="lt1"/>
                </a:solidFill>
              </a:defRPr>
            </a:lvl8pPr>
            <a:lvl9pPr lvl="8">
              <a:spcBef>
                <a:spcPts val="1600"/>
              </a:spcBef>
              <a:spcAft>
                <a:spcPts val="1600"/>
              </a:spcAft>
              <a:buClr>
                <a:schemeClr val="lt1"/>
              </a:buClr>
              <a:buSzPts val="1400"/>
              <a:buNone/>
              <a:defRPr>
                <a:solidFill>
                  <a:schemeClr val="lt1"/>
                </a:solidFill>
              </a:defRPr>
            </a:lvl9pPr>
          </a:lstStyle>
          <a:p>
            <a:endParaRPr/>
          </a:p>
        </p:txBody>
      </p:sp>
      <p:sp>
        <p:nvSpPr>
          <p:cNvPr id="3483" name="Google Shape;3483;p453"/>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solidFill>
                  <a:schemeClr val="lt1"/>
                </a:solidFill>
                <a:latin typeface="Roboto Mono"/>
                <a:ea typeface="Roboto Mono"/>
                <a:cs typeface="Roboto Mono"/>
                <a:sym typeface="Roboto Mono"/>
              </a:defRPr>
            </a:lvl1pPr>
            <a:lvl2pPr lvl="1" algn="l">
              <a:buNone/>
              <a:defRPr sz="500">
                <a:solidFill>
                  <a:schemeClr val="lt1"/>
                </a:solidFill>
                <a:latin typeface="Roboto Mono"/>
                <a:ea typeface="Roboto Mono"/>
                <a:cs typeface="Roboto Mono"/>
                <a:sym typeface="Roboto Mono"/>
              </a:defRPr>
            </a:lvl2pPr>
            <a:lvl3pPr lvl="2" algn="l">
              <a:buNone/>
              <a:defRPr sz="500">
                <a:solidFill>
                  <a:schemeClr val="lt1"/>
                </a:solidFill>
                <a:latin typeface="Roboto Mono"/>
                <a:ea typeface="Roboto Mono"/>
                <a:cs typeface="Roboto Mono"/>
                <a:sym typeface="Roboto Mono"/>
              </a:defRPr>
            </a:lvl3pPr>
            <a:lvl4pPr lvl="3" algn="l">
              <a:buNone/>
              <a:defRPr sz="500">
                <a:solidFill>
                  <a:schemeClr val="lt1"/>
                </a:solidFill>
                <a:latin typeface="Roboto Mono"/>
                <a:ea typeface="Roboto Mono"/>
                <a:cs typeface="Roboto Mono"/>
                <a:sym typeface="Roboto Mono"/>
              </a:defRPr>
            </a:lvl4pPr>
            <a:lvl5pPr lvl="4" algn="l">
              <a:buNone/>
              <a:defRPr sz="500">
                <a:solidFill>
                  <a:schemeClr val="lt1"/>
                </a:solidFill>
                <a:latin typeface="Roboto Mono"/>
                <a:ea typeface="Roboto Mono"/>
                <a:cs typeface="Roboto Mono"/>
                <a:sym typeface="Roboto Mono"/>
              </a:defRPr>
            </a:lvl5pPr>
            <a:lvl6pPr lvl="5" algn="l">
              <a:buNone/>
              <a:defRPr sz="500">
                <a:solidFill>
                  <a:schemeClr val="lt1"/>
                </a:solidFill>
                <a:latin typeface="Roboto Mono"/>
                <a:ea typeface="Roboto Mono"/>
                <a:cs typeface="Roboto Mono"/>
                <a:sym typeface="Roboto Mono"/>
              </a:defRPr>
            </a:lvl6pPr>
            <a:lvl7pPr lvl="6" algn="l">
              <a:buNone/>
              <a:defRPr sz="500">
                <a:solidFill>
                  <a:schemeClr val="lt1"/>
                </a:solidFill>
                <a:latin typeface="Roboto Mono"/>
                <a:ea typeface="Roboto Mono"/>
                <a:cs typeface="Roboto Mono"/>
                <a:sym typeface="Roboto Mono"/>
              </a:defRPr>
            </a:lvl7pPr>
            <a:lvl8pPr lvl="7" algn="l">
              <a:buNone/>
              <a:defRPr sz="500">
                <a:solidFill>
                  <a:schemeClr val="lt1"/>
                </a:solidFill>
                <a:latin typeface="Roboto Mono"/>
                <a:ea typeface="Roboto Mono"/>
                <a:cs typeface="Roboto Mono"/>
                <a:sym typeface="Roboto Mono"/>
              </a:defRPr>
            </a:lvl8pPr>
            <a:lvl9pPr lvl="8" algn="l">
              <a:buNone/>
              <a:defRPr sz="500">
                <a:solidFill>
                  <a:schemeClr val="lt1"/>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484" name="Google Shape;3484;p453"/>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solidFill>
                  <a:schemeClr val="lt1"/>
                </a:solidFill>
                <a:latin typeface="Roboto Mono"/>
                <a:ea typeface="Roboto Mono"/>
                <a:cs typeface="Roboto Mono"/>
                <a:sym typeface="Roboto Mono"/>
              </a:rPr>
              <a:t>Tripadvisor</a:t>
            </a:r>
            <a:endParaRPr sz="600">
              <a:solidFill>
                <a:schemeClr val="lt1"/>
              </a:solidFill>
              <a:latin typeface="Roboto Mono"/>
              <a:ea typeface="Roboto Mono"/>
              <a:cs typeface="Roboto Mono"/>
              <a:sym typeface="Roboto Mono"/>
            </a:endParaRPr>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matchingName="3 columns + photo">
  <p:cSld name="TITLE_1_1_1_2_1_1">
    <p:bg>
      <p:bgPr>
        <a:solidFill>
          <a:schemeClr val="lt1"/>
        </a:solidFill>
        <a:effectLst/>
      </p:bgPr>
    </p:bg>
    <p:spTree>
      <p:nvGrpSpPr>
        <p:cNvPr id="1" name="Shape 3485"/>
        <p:cNvGrpSpPr/>
        <p:nvPr/>
      </p:nvGrpSpPr>
      <p:grpSpPr>
        <a:xfrm>
          <a:off x="0" y="0"/>
          <a:ext cx="0" cy="0"/>
          <a:chOff x="0" y="0"/>
          <a:chExt cx="0" cy="0"/>
        </a:xfrm>
      </p:grpSpPr>
      <p:pic>
        <p:nvPicPr>
          <p:cNvPr id="3486" name="Google Shape;3486;p454"/>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487" name="Google Shape;3487;p454"/>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488" name="Google Shape;3488;p454"/>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489" name="Google Shape;3489;p454"/>
          <p:cNvSpPr txBox="1">
            <a:spLocks noGrp="1"/>
          </p:cNvSpPr>
          <p:nvPr>
            <p:ph type="ctrTitle"/>
          </p:nvPr>
        </p:nvSpPr>
        <p:spPr>
          <a:xfrm>
            <a:off x="425725" y="676150"/>
            <a:ext cx="8316900" cy="317700"/>
          </a:xfrm>
          <a:prstGeom prst="rect">
            <a:avLst/>
          </a:prstGeom>
        </p:spPr>
        <p:txBody>
          <a:bodyPr spcFirstLastPara="1" wrap="square" lIns="0" tIns="0" rIns="22860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90" name="Google Shape;3490;p454"/>
          <p:cNvSpPr txBox="1">
            <a:spLocks noGrp="1"/>
          </p:cNvSpPr>
          <p:nvPr>
            <p:ph type="subTitle" idx="1"/>
          </p:nvPr>
        </p:nvSpPr>
        <p:spPr>
          <a:xfrm>
            <a:off x="425725" y="1091500"/>
            <a:ext cx="8316900" cy="3264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491" name="Google Shape;3491;p454"/>
          <p:cNvSpPr txBox="1">
            <a:spLocks noGrp="1"/>
          </p:cNvSpPr>
          <p:nvPr>
            <p:ph type="body" idx="2"/>
          </p:nvPr>
        </p:nvSpPr>
        <p:spPr>
          <a:xfrm>
            <a:off x="425725" y="3400450"/>
            <a:ext cx="2420700" cy="11292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3492" name="Google Shape;3492;p454"/>
          <p:cNvSpPr txBox="1">
            <a:spLocks noGrp="1"/>
          </p:cNvSpPr>
          <p:nvPr>
            <p:ph type="body" idx="3"/>
          </p:nvPr>
        </p:nvSpPr>
        <p:spPr>
          <a:xfrm>
            <a:off x="3220449" y="3400450"/>
            <a:ext cx="2420700" cy="11292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3493" name="Google Shape;3493;p454"/>
          <p:cNvSpPr txBox="1">
            <a:spLocks noGrp="1"/>
          </p:cNvSpPr>
          <p:nvPr>
            <p:ph type="body" idx="4"/>
          </p:nvPr>
        </p:nvSpPr>
        <p:spPr>
          <a:xfrm>
            <a:off x="6015174" y="3400450"/>
            <a:ext cx="2420700" cy="1129200"/>
          </a:xfrm>
          <a:prstGeom prst="rect">
            <a:avLst/>
          </a:prstGeom>
          <a:noFill/>
        </p:spPr>
        <p:txBody>
          <a:bodyPr spcFirstLastPara="1" wrap="square" lIns="0" tIns="0" rIns="91425"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3494" name="Google Shape;3494;p454"/>
          <p:cNvSpPr txBox="1">
            <a:spLocks noGrp="1"/>
          </p:cNvSpPr>
          <p:nvPr>
            <p:ph type="subTitle" idx="5"/>
          </p:nvPr>
        </p:nvSpPr>
        <p:spPr>
          <a:xfrm>
            <a:off x="425725" y="2966200"/>
            <a:ext cx="24207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800"/>
              <a:buNone/>
              <a:defRPr>
                <a:solidFill>
                  <a:schemeClr val="dk1"/>
                </a:solidFill>
              </a:defRPr>
            </a:lvl2pPr>
            <a:lvl3pPr lvl="2">
              <a:spcBef>
                <a:spcPts val="1600"/>
              </a:spcBef>
              <a:spcAft>
                <a:spcPts val="0"/>
              </a:spcAft>
              <a:buClr>
                <a:schemeClr val="dk1"/>
              </a:buClr>
              <a:buSzPts val="12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800"/>
              <a:buNone/>
              <a:defRPr>
                <a:solidFill>
                  <a:schemeClr val="dk1"/>
                </a:solidFill>
              </a:defRPr>
            </a:lvl5pPr>
            <a:lvl6pPr lvl="5">
              <a:spcBef>
                <a:spcPts val="1600"/>
              </a:spcBef>
              <a:spcAft>
                <a:spcPts val="0"/>
              </a:spcAft>
              <a:buClr>
                <a:schemeClr val="dk1"/>
              </a:buClr>
              <a:buSzPts val="1400"/>
              <a:buNone/>
              <a:defRPr>
                <a:solidFill>
                  <a:schemeClr val="dk1"/>
                </a:solidFill>
              </a:defRPr>
            </a:lvl6pPr>
            <a:lvl7pPr lvl="6">
              <a:spcBef>
                <a:spcPts val="1600"/>
              </a:spcBef>
              <a:spcAft>
                <a:spcPts val="0"/>
              </a:spcAft>
              <a:buClr>
                <a:schemeClr val="dk1"/>
              </a:buClr>
              <a:buSzPts val="1400"/>
              <a:buNone/>
              <a:defRPr>
                <a:solidFill>
                  <a:schemeClr val="dk1"/>
                </a:solidFill>
              </a:defRPr>
            </a:lvl7pPr>
            <a:lvl8pPr lvl="7">
              <a:spcBef>
                <a:spcPts val="1600"/>
              </a:spcBef>
              <a:spcAft>
                <a:spcPts val="0"/>
              </a:spcAft>
              <a:buClr>
                <a:schemeClr val="dk1"/>
              </a:buClr>
              <a:buSzPts val="1400"/>
              <a:buNone/>
              <a:defRPr>
                <a:solidFill>
                  <a:schemeClr val="dk1"/>
                </a:solidFill>
              </a:defRPr>
            </a:lvl8pPr>
            <a:lvl9pPr lvl="8">
              <a:spcBef>
                <a:spcPts val="1600"/>
              </a:spcBef>
              <a:spcAft>
                <a:spcPts val="1600"/>
              </a:spcAft>
              <a:buClr>
                <a:schemeClr val="dk1"/>
              </a:buClr>
              <a:buSzPts val="1400"/>
              <a:buNone/>
              <a:defRPr>
                <a:solidFill>
                  <a:schemeClr val="dk1"/>
                </a:solidFill>
              </a:defRPr>
            </a:lvl9pPr>
          </a:lstStyle>
          <a:p>
            <a:endParaRPr/>
          </a:p>
        </p:txBody>
      </p:sp>
      <p:sp>
        <p:nvSpPr>
          <p:cNvPr id="3495" name="Google Shape;3495;p454"/>
          <p:cNvSpPr txBox="1">
            <a:spLocks noGrp="1"/>
          </p:cNvSpPr>
          <p:nvPr>
            <p:ph type="subTitle" idx="6"/>
          </p:nvPr>
        </p:nvSpPr>
        <p:spPr>
          <a:xfrm>
            <a:off x="3220436" y="2966200"/>
            <a:ext cx="24207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800"/>
              <a:buNone/>
              <a:defRPr>
                <a:solidFill>
                  <a:schemeClr val="dk1"/>
                </a:solidFill>
              </a:defRPr>
            </a:lvl2pPr>
            <a:lvl3pPr lvl="2">
              <a:spcBef>
                <a:spcPts val="1600"/>
              </a:spcBef>
              <a:spcAft>
                <a:spcPts val="0"/>
              </a:spcAft>
              <a:buClr>
                <a:schemeClr val="dk1"/>
              </a:buClr>
              <a:buSzPts val="12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800"/>
              <a:buNone/>
              <a:defRPr>
                <a:solidFill>
                  <a:schemeClr val="dk1"/>
                </a:solidFill>
              </a:defRPr>
            </a:lvl5pPr>
            <a:lvl6pPr lvl="5">
              <a:spcBef>
                <a:spcPts val="1600"/>
              </a:spcBef>
              <a:spcAft>
                <a:spcPts val="0"/>
              </a:spcAft>
              <a:buClr>
                <a:schemeClr val="dk1"/>
              </a:buClr>
              <a:buSzPts val="1400"/>
              <a:buNone/>
              <a:defRPr>
                <a:solidFill>
                  <a:schemeClr val="dk1"/>
                </a:solidFill>
              </a:defRPr>
            </a:lvl6pPr>
            <a:lvl7pPr lvl="6">
              <a:spcBef>
                <a:spcPts val="1600"/>
              </a:spcBef>
              <a:spcAft>
                <a:spcPts val="0"/>
              </a:spcAft>
              <a:buClr>
                <a:schemeClr val="dk1"/>
              </a:buClr>
              <a:buSzPts val="1400"/>
              <a:buNone/>
              <a:defRPr>
                <a:solidFill>
                  <a:schemeClr val="dk1"/>
                </a:solidFill>
              </a:defRPr>
            </a:lvl7pPr>
            <a:lvl8pPr lvl="7">
              <a:spcBef>
                <a:spcPts val="1600"/>
              </a:spcBef>
              <a:spcAft>
                <a:spcPts val="0"/>
              </a:spcAft>
              <a:buClr>
                <a:schemeClr val="dk1"/>
              </a:buClr>
              <a:buSzPts val="1400"/>
              <a:buNone/>
              <a:defRPr>
                <a:solidFill>
                  <a:schemeClr val="dk1"/>
                </a:solidFill>
              </a:defRPr>
            </a:lvl8pPr>
            <a:lvl9pPr lvl="8">
              <a:spcBef>
                <a:spcPts val="1600"/>
              </a:spcBef>
              <a:spcAft>
                <a:spcPts val="1600"/>
              </a:spcAft>
              <a:buClr>
                <a:schemeClr val="dk1"/>
              </a:buClr>
              <a:buSzPts val="1400"/>
              <a:buNone/>
              <a:defRPr>
                <a:solidFill>
                  <a:schemeClr val="dk1"/>
                </a:solidFill>
              </a:defRPr>
            </a:lvl9pPr>
          </a:lstStyle>
          <a:p>
            <a:endParaRPr/>
          </a:p>
        </p:txBody>
      </p:sp>
      <p:sp>
        <p:nvSpPr>
          <p:cNvPr id="3496" name="Google Shape;3496;p454"/>
          <p:cNvSpPr txBox="1">
            <a:spLocks noGrp="1"/>
          </p:cNvSpPr>
          <p:nvPr>
            <p:ph type="subTitle" idx="7"/>
          </p:nvPr>
        </p:nvSpPr>
        <p:spPr>
          <a:xfrm>
            <a:off x="6015148" y="2966200"/>
            <a:ext cx="2420700" cy="2511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800"/>
              <a:buNone/>
              <a:defRPr>
                <a:solidFill>
                  <a:schemeClr val="dk1"/>
                </a:solidFill>
              </a:defRPr>
            </a:lvl2pPr>
            <a:lvl3pPr lvl="2">
              <a:spcBef>
                <a:spcPts val="1600"/>
              </a:spcBef>
              <a:spcAft>
                <a:spcPts val="0"/>
              </a:spcAft>
              <a:buClr>
                <a:schemeClr val="dk1"/>
              </a:buClr>
              <a:buSzPts val="12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800"/>
              <a:buNone/>
              <a:defRPr>
                <a:solidFill>
                  <a:schemeClr val="dk1"/>
                </a:solidFill>
              </a:defRPr>
            </a:lvl5pPr>
            <a:lvl6pPr lvl="5">
              <a:spcBef>
                <a:spcPts val="1600"/>
              </a:spcBef>
              <a:spcAft>
                <a:spcPts val="0"/>
              </a:spcAft>
              <a:buClr>
                <a:schemeClr val="dk1"/>
              </a:buClr>
              <a:buSzPts val="1400"/>
              <a:buNone/>
              <a:defRPr>
                <a:solidFill>
                  <a:schemeClr val="dk1"/>
                </a:solidFill>
              </a:defRPr>
            </a:lvl6pPr>
            <a:lvl7pPr lvl="6">
              <a:spcBef>
                <a:spcPts val="1600"/>
              </a:spcBef>
              <a:spcAft>
                <a:spcPts val="0"/>
              </a:spcAft>
              <a:buClr>
                <a:schemeClr val="dk1"/>
              </a:buClr>
              <a:buSzPts val="1400"/>
              <a:buNone/>
              <a:defRPr>
                <a:solidFill>
                  <a:schemeClr val="dk1"/>
                </a:solidFill>
              </a:defRPr>
            </a:lvl7pPr>
            <a:lvl8pPr lvl="7">
              <a:spcBef>
                <a:spcPts val="1600"/>
              </a:spcBef>
              <a:spcAft>
                <a:spcPts val="0"/>
              </a:spcAft>
              <a:buClr>
                <a:schemeClr val="dk1"/>
              </a:buClr>
              <a:buSzPts val="1400"/>
              <a:buNone/>
              <a:defRPr>
                <a:solidFill>
                  <a:schemeClr val="dk1"/>
                </a:solidFill>
              </a:defRPr>
            </a:lvl8pPr>
            <a:lvl9pPr lvl="8">
              <a:spcBef>
                <a:spcPts val="1600"/>
              </a:spcBef>
              <a:spcAft>
                <a:spcPts val="1600"/>
              </a:spcAft>
              <a:buClr>
                <a:schemeClr val="dk1"/>
              </a:buClr>
              <a:buSzPts val="1400"/>
              <a:buNone/>
              <a:defRPr>
                <a:solidFill>
                  <a:schemeClr val="dk1"/>
                </a:solidFill>
              </a:defRPr>
            </a:lvl9pPr>
          </a:lstStyle>
          <a:p>
            <a:endParaRPr/>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matchingName="One column right">
  <p:cSld name="TITLE_1_1_1_2_1_1_1">
    <p:bg>
      <p:bgPr>
        <a:solidFill>
          <a:schemeClr val="lt1"/>
        </a:solidFill>
        <a:effectLst/>
      </p:bgPr>
    </p:bg>
    <p:spTree>
      <p:nvGrpSpPr>
        <p:cNvPr id="1" name="Shape 3497"/>
        <p:cNvGrpSpPr/>
        <p:nvPr/>
      </p:nvGrpSpPr>
      <p:grpSpPr>
        <a:xfrm>
          <a:off x="0" y="0"/>
          <a:ext cx="0" cy="0"/>
          <a:chOff x="0" y="0"/>
          <a:chExt cx="0" cy="0"/>
        </a:xfrm>
      </p:grpSpPr>
      <p:pic>
        <p:nvPicPr>
          <p:cNvPr id="3498" name="Google Shape;3498;p455"/>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499" name="Google Shape;3499;p455"/>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500" name="Google Shape;3500;p455"/>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501" name="Google Shape;3501;p455"/>
          <p:cNvSpPr txBox="1">
            <a:spLocks noGrp="1"/>
          </p:cNvSpPr>
          <p:nvPr>
            <p:ph type="ctrTitle"/>
          </p:nvPr>
        </p:nvSpPr>
        <p:spPr>
          <a:xfrm>
            <a:off x="5745775" y="1298300"/>
            <a:ext cx="2690100" cy="1247400"/>
          </a:xfrm>
          <a:prstGeom prst="rect">
            <a:avLst/>
          </a:prstGeom>
          <a:noFill/>
        </p:spPr>
        <p:txBody>
          <a:bodyPr spcFirstLastPara="1" wrap="square" lIns="0" tIns="0" rIns="22860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502" name="Google Shape;3502;p455"/>
          <p:cNvSpPr txBox="1">
            <a:spLocks noGrp="1"/>
          </p:cNvSpPr>
          <p:nvPr>
            <p:ph type="subTitle" idx="1"/>
          </p:nvPr>
        </p:nvSpPr>
        <p:spPr>
          <a:xfrm>
            <a:off x="5745775" y="2666350"/>
            <a:ext cx="2690100" cy="18633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503" name="Google Shape;3503;p455"/>
          <p:cNvSpPr txBox="1">
            <a:spLocks noGrp="1"/>
          </p:cNvSpPr>
          <p:nvPr>
            <p:ph type="subTitle" idx="2"/>
          </p:nvPr>
        </p:nvSpPr>
        <p:spPr>
          <a:xfrm>
            <a:off x="425725" y="4924975"/>
            <a:ext cx="6651900" cy="166500"/>
          </a:xfrm>
          <a:prstGeom prst="rect">
            <a:avLst/>
          </a:prstGeom>
        </p:spPr>
        <p:txBody>
          <a:bodyPr spcFirstLastPara="1" wrap="square" lIns="0" tIns="0" rIns="91425"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800"/>
              <a:buNone/>
              <a:defRPr/>
            </a:lvl2pPr>
            <a:lvl3pPr lvl="2">
              <a:spcBef>
                <a:spcPts val="1600"/>
              </a:spcBef>
              <a:spcAft>
                <a:spcPts val="0"/>
              </a:spcAft>
              <a:buSzPts val="1200"/>
              <a:buNone/>
              <a:defRPr/>
            </a:lvl3pPr>
            <a:lvl4pPr lvl="3">
              <a:spcBef>
                <a:spcPts val="1600"/>
              </a:spcBef>
              <a:spcAft>
                <a:spcPts val="0"/>
              </a:spcAft>
              <a:buSzPts val="1000"/>
              <a:buNone/>
              <a:defRPr/>
            </a:lvl4pPr>
            <a:lvl5pPr lvl="4">
              <a:spcBef>
                <a:spcPts val="1600"/>
              </a:spcBef>
              <a:spcAft>
                <a:spcPts val="0"/>
              </a:spcAft>
              <a:buSzPts val="8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matchingName="One column right 2">
  <p:cSld name="TITLE_1_1_1_2_1_1_1_4">
    <p:bg>
      <p:bgPr>
        <a:solidFill>
          <a:schemeClr val="lt1"/>
        </a:solidFill>
        <a:effectLst/>
      </p:bgPr>
    </p:bg>
    <p:spTree>
      <p:nvGrpSpPr>
        <p:cNvPr id="1" name="Shape 3504"/>
        <p:cNvGrpSpPr/>
        <p:nvPr/>
      </p:nvGrpSpPr>
      <p:grpSpPr>
        <a:xfrm>
          <a:off x="0" y="0"/>
          <a:ext cx="0" cy="0"/>
          <a:chOff x="0" y="0"/>
          <a:chExt cx="0" cy="0"/>
        </a:xfrm>
      </p:grpSpPr>
      <p:pic>
        <p:nvPicPr>
          <p:cNvPr id="3505" name="Google Shape;3505;p456"/>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506" name="Google Shape;3506;p456"/>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507" name="Google Shape;3507;p456"/>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508" name="Google Shape;3508;p456"/>
          <p:cNvSpPr txBox="1">
            <a:spLocks noGrp="1"/>
          </p:cNvSpPr>
          <p:nvPr>
            <p:ph type="ctrTitle"/>
          </p:nvPr>
        </p:nvSpPr>
        <p:spPr>
          <a:xfrm>
            <a:off x="425725" y="1982338"/>
            <a:ext cx="2690100" cy="1247400"/>
          </a:xfrm>
          <a:prstGeom prst="rect">
            <a:avLst/>
          </a:prstGeom>
          <a:noFill/>
        </p:spPr>
        <p:txBody>
          <a:bodyPr spcFirstLastPara="1" wrap="square" lIns="0" tIns="0" rIns="228600" bIns="0" anchor="ctr" anchorCtr="0">
            <a:spAutoFit/>
          </a:bodyPr>
          <a:lstStyle>
            <a:lvl1pPr lvl="0">
              <a:spcBef>
                <a:spcPts val="0"/>
              </a:spcBef>
              <a:spcAft>
                <a:spcPts val="0"/>
              </a:spcAft>
              <a:buSzPts val="3500"/>
              <a:buNone/>
              <a:defRPr sz="3500"/>
            </a:lvl1pPr>
            <a:lvl2pPr lvl="1">
              <a:spcBef>
                <a:spcPts val="0"/>
              </a:spcBef>
              <a:spcAft>
                <a:spcPts val="0"/>
              </a:spcAft>
              <a:buSzPts val="3500"/>
              <a:buNone/>
              <a:defRPr sz="3500"/>
            </a:lvl2pPr>
            <a:lvl3pPr lvl="2">
              <a:spcBef>
                <a:spcPts val="0"/>
              </a:spcBef>
              <a:spcAft>
                <a:spcPts val="0"/>
              </a:spcAft>
              <a:buSzPts val="3500"/>
              <a:buNone/>
              <a:defRPr sz="3500"/>
            </a:lvl3pPr>
            <a:lvl4pPr lvl="3">
              <a:spcBef>
                <a:spcPts val="0"/>
              </a:spcBef>
              <a:spcAft>
                <a:spcPts val="0"/>
              </a:spcAft>
              <a:buSzPts val="3500"/>
              <a:buNone/>
              <a:defRPr sz="3500"/>
            </a:lvl4pPr>
            <a:lvl5pPr lvl="4">
              <a:spcBef>
                <a:spcPts val="0"/>
              </a:spcBef>
              <a:spcAft>
                <a:spcPts val="0"/>
              </a:spcAft>
              <a:buSzPts val="3500"/>
              <a:buNone/>
              <a:defRPr sz="3500"/>
            </a:lvl5pPr>
            <a:lvl6pPr lvl="5">
              <a:spcBef>
                <a:spcPts val="0"/>
              </a:spcBef>
              <a:spcAft>
                <a:spcPts val="0"/>
              </a:spcAft>
              <a:buSzPts val="3500"/>
              <a:buNone/>
              <a:defRPr sz="3500"/>
            </a:lvl6pPr>
            <a:lvl7pPr lvl="6">
              <a:spcBef>
                <a:spcPts val="0"/>
              </a:spcBef>
              <a:spcAft>
                <a:spcPts val="0"/>
              </a:spcAft>
              <a:buSzPts val="3500"/>
              <a:buNone/>
              <a:defRPr sz="3500"/>
            </a:lvl7pPr>
            <a:lvl8pPr lvl="7">
              <a:spcBef>
                <a:spcPts val="0"/>
              </a:spcBef>
              <a:spcAft>
                <a:spcPts val="0"/>
              </a:spcAft>
              <a:buSzPts val="3500"/>
              <a:buNone/>
              <a:defRPr sz="3500"/>
            </a:lvl8pPr>
            <a:lvl9pPr lvl="8">
              <a:spcBef>
                <a:spcPts val="0"/>
              </a:spcBef>
              <a:spcAft>
                <a:spcPts val="0"/>
              </a:spcAft>
              <a:buSzPts val="3500"/>
              <a:buNone/>
              <a:defRPr sz="3500"/>
            </a:lvl9pPr>
          </a:lstStyle>
          <a:p>
            <a:endParaRPr/>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matchingName="1/3 column pink">
  <p:cSld name="TITLE_1_1_1_2_1_1_1_3">
    <p:bg>
      <p:bgPr>
        <a:solidFill>
          <a:schemeClr val="lt1"/>
        </a:solidFill>
        <a:effectLst/>
      </p:bgPr>
    </p:bg>
    <p:spTree>
      <p:nvGrpSpPr>
        <p:cNvPr id="1" name="Shape 3509"/>
        <p:cNvGrpSpPr/>
        <p:nvPr/>
      </p:nvGrpSpPr>
      <p:grpSpPr>
        <a:xfrm>
          <a:off x="0" y="0"/>
          <a:ext cx="0" cy="0"/>
          <a:chOff x="0" y="0"/>
          <a:chExt cx="0" cy="0"/>
        </a:xfrm>
      </p:grpSpPr>
      <p:sp>
        <p:nvSpPr>
          <p:cNvPr id="3510" name="Google Shape;3510;p457"/>
          <p:cNvSpPr/>
          <p:nvPr/>
        </p:nvSpPr>
        <p:spPr>
          <a:xfrm>
            <a:off x="6157675" y="-50"/>
            <a:ext cx="29862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11" name="Google Shape;3511;p457"/>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512" name="Google Shape;3512;p457"/>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513" name="Google Shape;3513;p457"/>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514" name="Google Shape;3514;p457"/>
          <p:cNvSpPr txBox="1">
            <a:spLocks noGrp="1"/>
          </p:cNvSpPr>
          <p:nvPr>
            <p:ph type="ctrTitle"/>
          </p:nvPr>
        </p:nvSpPr>
        <p:spPr>
          <a:xfrm>
            <a:off x="425725" y="676150"/>
            <a:ext cx="2690100" cy="1247400"/>
          </a:xfrm>
          <a:prstGeom prst="rect">
            <a:avLst/>
          </a:prstGeom>
          <a:noFill/>
        </p:spPr>
        <p:txBody>
          <a:bodyPr spcFirstLastPara="1" wrap="square" lIns="0" tIns="0" rIns="22860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515" name="Google Shape;3515;p457"/>
          <p:cNvSpPr txBox="1">
            <a:spLocks noGrp="1"/>
          </p:cNvSpPr>
          <p:nvPr>
            <p:ph type="subTitle" idx="1"/>
          </p:nvPr>
        </p:nvSpPr>
        <p:spPr>
          <a:xfrm>
            <a:off x="425725" y="2044200"/>
            <a:ext cx="2690100" cy="18633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matchingName="1/3 column green">
  <p:cSld name="TITLE_1_1_1_2_1_1_1_3_2">
    <p:bg>
      <p:bgPr>
        <a:solidFill>
          <a:schemeClr val="lt1"/>
        </a:solidFill>
        <a:effectLst/>
      </p:bgPr>
    </p:bg>
    <p:spTree>
      <p:nvGrpSpPr>
        <p:cNvPr id="1" name="Shape 3516"/>
        <p:cNvGrpSpPr/>
        <p:nvPr/>
      </p:nvGrpSpPr>
      <p:grpSpPr>
        <a:xfrm>
          <a:off x="0" y="0"/>
          <a:ext cx="0" cy="0"/>
          <a:chOff x="0" y="0"/>
          <a:chExt cx="0" cy="0"/>
        </a:xfrm>
      </p:grpSpPr>
      <p:sp>
        <p:nvSpPr>
          <p:cNvPr id="3517" name="Google Shape;3517;p458"/>
          <p:cNvSpPr/>
          <p:nvPr/>
        </p:nvSpPr>
        <p:spPr>
          <a:xfrm>
            <a:off x="5387300" y="-50"/>
            <a:ext cx="3756600" cy="5212200"/>
          </a:xfrm>
          <a:prstGeom prst="rect">
            <a:avLst/>
          </a:prstGeom>
          <a:solidFill>
            <a:srgbClr val="FDC7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18" name="Google Shape;3518;p458"/>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519" name="Google Shape;3519;p458"/>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520" name="Google Shape;3520;p458"/>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521" name="Google Shape;3521;p458"/>
          <p:cNvSpPr txBox="1">
            <a:spLocks noGrp="1"/>
          </p:cNvSpPr>
          <p:nvPr>
            <p:ph type="ctrTitle"/>
          </p:nvPr>
        </p:nvSpPr>
        <p:spPr>
          <a:xfrm>
            <a:off x="425725" y="676150"/>
            <a:ext cx="2690100" cy="1247400"/>
          </a:xfrm>
          <a:prstGeom prst="rect">
            <a:avLst/>
          </a:prstGeom>
          <a:noFill/>
        </p:spPr>
        <p:txBody>
          <a:bodyPr spcFirstLastPara="1" wrap="square" lIns="0" tIns="0" rIns="22860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522" name="Google Shape;3522;p458"/>
          <p:cNvSpPr txBox="1">
            <a:spLocks noGrp="1"/>
          </p:cNvSpPr>
          <p:nvPr>
            <p:ph type="subTitle" idx="1"/>
          </p:nvPr>
        </p:nvSpPr>
        <p:spPr>
          <a:xfrm>
            <a:off x="425725" y="2044200"/>
            <a:ext cx="2690100" cy="18633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matchingName="1/3 column moss">
  <p:cSld name="TITLE_1_1_1_2_1_1_1_3_2_1">
    <p:bg>
      <p:bgPr>
        <a:solidFill>
          <a:schemeClr val="lt1"/>
        </a:solidFill>
        <a:effectLst/>
      </p:bgPr>
    </p:bg>
    <p:spTree>
      <p:nvGrpSpPr>
        <p:cNvPr id="1" name="Shape 3523"/>
        <p:cNvGrpSpPr/>
        <p:nvPr/>
      </p:nvGrpSpPr>
      <p:grpSpPr>
        <a:xfrm>
          <a:off x="0" y="0"/>
          <a:ext cx="0" cy="0"/>
          <a:chOff x="0" y="0"/>
          <a:chExt cx="0" cy="0"/>
        </a:xfrm>
      </p:grpSpPr>
      <p:sp>
        <p:nvSpPr>
          <p:cNvPr id="3524" name="Google Shape;3524;p459"/>
          <p:cNvSpPr/>
          <p:nvPr/>
        </p:nvSpPr>
        <p:spPr>
          <a:xfrm>
            <a:off x="5387300" y="-50"/>
            <a:ext cx="3756600" cy="5212200"/>
          </a:xfrm>
          <a:prstGeom prst="rect">
            <a:avLst/>
          </a:prstGeom>
          <a:solidFill>
            <a:srgbClr val="C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25" name="Google Shape;3525;p459"/>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526" name="Google Shape;3526;p459"/>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527" name="Google Shape;3527;p459"/>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528" name="Google Shape;3528;p459"/>
          <p:cNvSpPr txBox="1">
            <a:spLocks noGrp="1"/>
          </p:cNvSpPr>
          <p:nvPr>
            <p:ph type="ctrTitle"/>
          </p:nvPr>
        </p:nvSpPr>
        <p:spPr>
          <a:xfrm>
            <a:off x="425725" y="676150"/>
            <a:ext cx="2690100" cy="1247400"/>
          </a:xfrm>
          <a:prstGeom prst="rect">
            <a:avLst/>
          </a:prstGeom>
          <a:noFill/>
        </p:spPr>
        <p:txBody>
          <a:bodyPr spcFirstLastPara="1" wrap="square" lIns="0" tIns="0" rIns="22860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529" name="Google Shape;3529;p459"/>
          <p:cNvSpPr txBox="1">
            <a:spLocks noGrp="1"/>
          </p:cNvSpPr>
          <p:nvPr>
            <p:ph type="subTitle" idx="1"/>
          </p:nvPr>
        </p:nvSpPr>
        <p:spPr>
          <a:xfrm>
            <a:off x="425725" y="2044200"/>
            <a:ext cx="2690100" cy="18633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green_wanderlab">
  <p:cSld name="CUSTOM_3_1_1">
    <p:bg>
      <p:bgPr>
        <a:solidFill>
          <a:schemeClr val="lt1"/>
        </a:solidFill>
        <a:effectLst/>
      </p:bgPr>
    </p:bg>
    <p:spTree>
      <p:nvGrpSpPr>
        <p:cNvPr id="1" name="Shape 271"/>
        <p:cNvGrpSpPr/>
        <p:nvPr/>
      </p:nvGrpSpPr>
      <p:grpSpPr>
        <a:xfrm>
          <a:off x="0" y="0"/>
          <a:ext cx="0" cy="0"/>
          <a:chOff x="0" y="0"/>
          <a:chExt cx="0" cy="0"/>
        </a:xfrm>
      </p:grpSpPr>
      <p:sp>
        <p:nvSpPr>
          <p:cNvPr id="272" name="Google Shape;272;p48"/>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73" name="Google Shape;273;p48"/>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274" name="Google Shape;274;p48"/>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275" name="Google Shape;275;p48"/>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matchingName="1/2 column pink">
  <p:cSld name="TITLE_1_1_1_2_1_1_1_3_1">
    <p:bg>
      <p:bgPr>
        <a:solidFill>
          <a:schemeClr val="lt1"/>
        </a:solidFill>
        <a:effectLst/>
      </p:bgPr>
    </p:bg>
    <p:spTree>
      <p:nvGrpSpPr>
        <p:cNvPr id="1" name="Shape 3530"/>
        <p:cNvGrpSpPr/>
        <p:nvPr/>
      </p:nvGrpSpPr>
      <p:grpSpPr>
        <a:xfrm>
          <a:off x="0" y="0"/>
          <a:ext cx="0" cy="0"/>
          <a:chOff x="0" y="0"/>
          <a:chExt cx="0" cy="0"/>
        </a:xfrm>
      </p:grpSpPr>
      <p:sp>
        <p:nvSpPr>
          <p:cNvPr id="3531" name="Google Shape;3531;p460"/>
          <p:cNvSpPr/>
          <p:nvPr/>
        </p:nvSpPr>
        <p:spPr>
          <a:xfrm>
            <a:off x="4577700" y="0"/>
            <a:ext cx="45663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32" name="Google Shape;3532;p460"/>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533" name="Google Shape;3533;p460"/>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534" name="Google Shape;3534;p460"/>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535" name="Google Shape;3535;p460"/>
          <p:cNvSpPr txBox="1">
            <a:spLocks noGrp="1"/>
          </p:cNvSpPr>
          <p:nvPr>
            <p:ph type="ctrTitle"/>
          </p:nvPr>
        </p:nvSpPr>
        <p:spPr>
          <a:xfrm>
            <a:off x="425725" y="1298300"/>
            <a:ext cx="2690100" cy="1247400"/>
          </a:xfrm>
          <a:prstGeom prst="rect">
            <a:avLst/>
          </a:prstGeom>
          <a:noFill/>
        </p:spPr>
        <p:txBody>
          <a:bodyPr spcFirstLastPara="1" wrap="square" lIns="0" tIns="0" rIns="22860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536" name="Google Shape;3536;p460"/>
          <p:cNvSpPr txBox="1">
            <a:spLocks noGrp="1"/>
          </p:cNvSpPr>
          <p:nvPr>
            <p:ph type="subTitle" idx="1"/>
          </p:nvPr>
        </p:nvSpPr>
        <p:spPr>
          <a:xfrm>
            <a:off x="425725" y="2666350"/>
            <a:ext cx="2690100" cy="18633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matchingName="1/2 column pine">
  <p:cSld name="TITLE_1_1_1_2_1_1_1_3_1_1">
    <p:bg>
      <p:bgPr>
        <a:solidFill>
          <a:schemeClr val="lt1"/>
        </a:solidFill>
        <a:effectLst/>
      </p:bgPr>
    </p:bg>
    <p:spTree>
      <p:nvGrpSpPr>
        <p:cNvPr id="1" name="Shape 3537"/>
        <p:cNvGrpSpPr/>
        <p:nvPr/>
      </p:nvGrpSpPr>
      <p:grpSpPr>
        <a:xfrm>
          <a:off x="0" y="0"/>
          <a:ext cx="0" cy="0"/>
          <a:chOff x="0" y="0"/>
          <a:chExt cx="0" cy="0"/>
        </a:xfrm>
      </p:grpSpPr>
      <p:sp>
        <p:nvSpPr>
          <p:cNvPr id="3538" name="Google Shape;3538;p461"/>
          <p:cNvSpPr/>
          <p:nvPr/>
        </p:nvSpPr>
        <p:spPr>
          <a:xfrm>
            <a:off x="4577700" y="0"/>
            <a:ext cx="4566300" cy="5212200"/>
          </a:xfrm>
          <a:prstGeom prst="rect">
            <a:avLst/>
          </a:prstGeom>
          <a:solidFill>
            <a:srgbClr val="004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39" name="Google Shape;3539;p461"/>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540" name="Google Shape;3540;p461"/>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541" name="Google Shape;3541;p461"/>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542" name="Google Shape;3542;p461"/>
          <p:cNvSpPr txBox="1">
            <a:spLocks noGrp="1"/>
          </p:cNvSpPr>
          <p:nvPr>
            <p:ph type="ctrTitle"/>
          </p:nvPr>
        </p:nvSpPr>
        <p:spPr>
          <a:xfrm>
            <a:off x="425725" y="1298300"/>
            <a:ext cx="2690100" cy="1247400"/>
          </a:xfrm>
          <a:prstGeom prst="rect">
            <a:avLst/>
          </a:prstGeom>
          <a:noFill/>
        </p:spPr>
        <p:txBody>
          <a:bodyPr spcFirstLastPara="1" wrap="square" lIns="0" tIns="0" rIns="22860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543" name="Google Shape;3543;p461"/>
          <p:cNvSpPr txBox="1">
            <a:spLocks noGrp="1"/>
          </p:cNvSpPr>
          <p:nvPr>
            <p:ph type="subTitle" idx="1"/>
          </p:nvPr>
        </p:nvSpPr>
        <p:spPr>
          <a:xfrm>
            <a:off x="425725" y="2666350"/>
            <a:ext cx="2690100" cy="18633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matchingName="1/2 column mint">
  <p:cSld name="TITLE_1_1_1_2_1_1_1_3_1_1_1">
    <p:bg>
      <p:bgPr>
        <a:solidFill>
          <a:schemeClr val="lt1"/>
        </a:solidFill>
        <a:effectLst/>
      </p:bgPr>
    </p:bg>
    <p:spTree>
      <p:nvGrpSpPr>
        <p:cNvPr id="1" name="Shape 3544"/>
        <p:cNvGrpSpPr/>
        <p:nvPr/>
      </p:nvGrpSpPr>
      <p:grpSpPr>
        <a:xfrm>
          <a:off x="0" y="0"/>
          <a:ext cx="0" cy="0"/>
          <a:chOff x="0" y="0"/>
          <a:chExt cx="0" cy="0"/>
        </a:xfrm>
      </p:grpSpPr>
      <p:sp>
        <p:nvSpPr>
          <p:cNvPr id="3545" name="Google Shape;3545;p462"/>
          <p:cNvSpPr/>
          <p:nvPr/>
        </p:nvSpPr>
        <p:spPr>
          <a:xfrm>
            <a:off x="4577700" y="0"/>
            <a:ext cx="4566300" cy="5212200"/>
          </a:xfrm>
          <a:prstGeom prst="rect">
            <a:avLst/>
          </a:prstGeom>
          <a:solidFill>
            <a:srgbClr val="C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46" name="Google Shape;3546;p462"/>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547" name="Google Shape;3547;p462"/>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548" name="Google Shape;3548;p462"/>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549" name="Google Shape;3549;p462"/>
          <p:cNvSpPr txBox="1">
            <a:spLocks noGrp="1"/>
          </p:cNvSpPr>
          <p:nvPr>
            <p:ph type="ctrTitle"/>
          </p:nvPr>
        </p:nvSpPr>
        <p:spPr>
          <a:xfrm>
            <a:off x="425725" y="1298300"/>
            <a:ext cx="2690100" cy="1247400"/>
          </a:xfrm>
          <a:prstGeom prst="rect">
            <a:avLst/>
          </a:prstGeom>
          <a:noFill/>
        </p:spPr>
        <p:txBody>
          <a:bodyPr spcFirstLastPara="1" wrap="square" lIns="0" tIns="0" rIns="22860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550" name="Google Shape;3550;p462"/>
          <p:cNvSpPr txBox="1">
            <a:spLocks noGrp="1"/>
          </p:cNvSpPr>
          <p:nvPr>
            <p:ph type="subTitle" idx="1"/>
          </p:nvPr>
        </p:nvSpPr>
        <p:spPr>
          <a:xfrm>
            <a:off x="425725" y="2666350"/>
            <a:ext cx="2690100" cy="18633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matchingName="1/2 column moss">
  <p:cSld name="TITLE_1_1_1_2_1_1_1_3_1_1_1_1">
    <p:bg>
      <p:bgPr>
        <a:solidFill>
          <a:schemeClr val="lt1"/>
        </a:solidFill>
        <a:effectLst/>
      </p:bgPr>
    </p:bg>
    <p:spTree>
      <p:nvGrpSpPr>
        <p:cNvPr id="1" name="Shape 3551"/>
        <p:cNvGrpSpPr/>
        <p:nvPr/>
      </p:nvGrpSpPr>
      <p:grpSpPr>
        <a:xfrm>
          <a:off x="0" y="0"/>
          <a:ext cx="0" cy="0"/>
          <a:chOff x="0" y="0"/>
          <a:chExt cx="0" cy="0"/>
        </a:xfrm>
      </p:grpSpPr>
      <p:sp>
        <p:nvSpPr>
          <p:cNvPr id="3552" name="Google Shape;3552;p463"/>
          <p:cNvSpPr/>
          <p:nvPr/>
        </p:nvSpPr>
        <p:spPr>
          <a:xfrm>
            <a:off x="4577700" y="0"/>
            <a:ext cx="4566300" cy="5212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53" name="Google Shape;3553;p463"/>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554" name="Google Shape;3554;p463"/>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555" name="Google Shape;3555;p463"/>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556" name="Google Shape;3556;p463"/>
          <p:cNvSpPr txBox="1">
            <a:spLocks noGrp="1"/>
          </p:cNvSpPr>
          <p:nvPr>
            <p:ph type="ctrTitle"/>
          </p:nvPr>
        </p:nvSpPr>
        <p:spPr>
          <a:xfrm>
            <a:off x="425725" y="1298300"/>
            <a:ext cx="2690100" cy="1247400"/>
          </a:xfrm>
          <a:prstGeom prst="rect">
            <a:avLst/>
          </a:prstGeom>
          <a:noFill/>
        </p:spPr>
        <p:txBody>
          <a:bodyPr spcFirstLastPara="1" wrap="square" lIns="0" tIns="0" rIns="22860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557" name="Google Shape;3557;p463"/>
          <p:cNvSpPr txBox="1">
            <a:spLocks noGrp="1"/>
          </p:cNvSpPr>
          <p:nvPr>
            <p:ph type="subTitle" idx="1"/>
          </p:nvPr>
        </p:nvSpPr>
        <p:spPr>
          <a:xfrm>
            <a:off x="425725" y="2666350"/>
            <a:ext cx="2690100" cy="18633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matchingName="One column left">
  <p:cSld name="TITLE_1_1_1_2_1_1_1_2">
    <p:bg>
      <p:bgPr>
        <a:solidFill>
          <a:schemeClr val="lt1"/>
        </a:solidFill>
        <a:effectLst/>
      </p:bgPr>
    </p:bg>
    <p:spTree>
      <p:nvGrpSpPr>
        <p:cNvPr id="1" name="Shape 3558"/>
        <p:cNvGrpSpPr/>
        <p:nvPr/>
      </p:nvGrpSpPr>
      <p:grpSpPr>
        <a:xfrm>
          <a:off x="0" y="0"/>
          <a:ext cx="0" cy="0"/>
          <a:chOff x="0" y="0"/>
          <a:chExt cx="0" cy="0"/>
        </a:xfrm>
      </p:grpSpPr>
      <p:pic>
        <p:nvPicPr>
          <p:cNvPr id="3559" name="Google Shape;3559;p464"/>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560" name="Google Shape;3560;p464"/>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561" name="Google Shape;3561;p464"/>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562" name="Google Shape;3562;p464"/>
          <p:cNvSpPr txBox="1">
            <a:spLocks noGrp="1"/>
          </p:cNvSpPr>
          <p:nvPr>
            <p:ph type="ctrTitle"/>
          </p:nvPr>
        </p:nvSpPr>
        <p:spPr>
          <a:xfrm>
            <a:off x="425725" y="1298300"/>
            <a:ext cx="2690100" cy="1247400"/>
          </a:xfrm>
          <a:prstGeom prst="rect">
            <a:avLst/>
          </a:prstGeom>
          <a:noFill/>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563" name="Google Shape;3563;p464"/>
          <p:cNvSpPr txBox="1">
            <a:spLocks noGrp="1"/>
          </p:cNvSpPr>
          <p:nvPr>
            <p:ph type="subTitle" idx="1"/>
          </p:nvPr>
        </p:nvSpPr>
        <p:spPr>
          <a:xfrm>
            <a:off x="425725" y="2666350"/>
            <a:ext cx="2690100" cy="1863300"/>
          </a:xfrm>
          <a:prstGeom prst="rect">
            <a:avLst/>
          </a:prstGeom>
          <a:noFill/>
        </p:spPr>
        <p:txBody>
          <a:bodyPr spcFirstLastPara="1" wrap="square" lIns="0" tIns="0" rIns="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lnSpc>
                <a:spcPct val="115000"/>
              </a:lnSpc>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lnSpc>
                <a:spcPct val="115000"/>
              </a:lnSpc>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lnSpc>
                <a:spcPct val="115000"/>
              </a:lnSpc>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lnSpc>
                <a:spcPct val="115000"/>
              </a:lnSpc>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lnSpc>
                <a:spcPct val="115000"/>
              </a:lnSpc>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lnSpc>
                <a:spcPct val="115000"/>
              </a:lnSpc>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lnSpc>
                <a:spcPct val="115000"/>
              </a:lnSpc>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564" name="Google Shape;3564;p464"/>
          <p:cNvSpPr txBox="1">
            <a:spLocks noGrp="1"/>
          </p:cNvSpPr>
          <p:nvPr>
            <p:ph type="subTitle" idx="2"/>
          </p:nvPr>
        </p:nvSpPr>
        <p:spPr>
          <a:xfrm>
            <a:off x="425725" y="4924975"/>
            <a:ext cx="6651900" cy="166500"/>
          </a:xfrm>
          <a:prstGeom prst="rect">
            <a:avLst/>
          </a:prstGeom>
        </p:spPr>
        <p:txBody>
          <a:bodyPr spcFirstLastPara="1" wrap="square" lIns="0" tIns="0" rIns="91425"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800"/>
              <a:buNone/>
              <a:defRPr/>
            </a:lvl2pPr>
            <a:lvl3pPr lvl="2">
              <a:spcBef>
                <a:spcPts val="1600"/>
              </a:spcBef>
              <a:spcAft>
                <a:spcPts val="0"/>
              </a:spcAft>
              <a:buSzPts val="1200"/>
              <a:buNone/>
              <a:defRPr/>
            </a:lvl3pPr>
            <a:lvl4pPr lvl="3">
              <a:spcBef>
                <a:spcPts val="1600"/>
              </a:spcBef>
              <a:spcAft>
                <a:spcPts val="0"/>
              </a:spcAft>
              <a:buSzPts val="1000"/>
              <a:buNone/>
              <a:defRPr/>
            </a:lvl4pPr>
            <a:lvl5pPr lvl="4">
              <a:spcBef>
                <a:spcPts val="1600"/>
              </a:spcBef>
              <a:spcAft>
                <a:spcPts val="0"/>
              </a:spcAft>
              <a:buSzPts val="8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matchingName="4 highlights">
  <p:cSld name="TITLE_1_1_1_2_1_1_1_1">
    <p:bg>
      <p:bgPr>
        <a:solidFill>
          <a:schemeClr val="lt1"/>
        </a:solidFill>
        <a:effectLst/>
      </p:bgPr>
    </p:bg>
    <p:spTree>
      <p:nvGrpSpPr>
        <p:cNvPr id="1" name="Shape 3565"/>
        <p:cNvGrpSpPr/>
        <p:nvPr/>
      </p:nvGrpSpPr>
      <p:grpSpPr>
        <a:xfrm>
          <a:off x="0" y="0"/>
          <a:ext cx="0" cy="0"/>
          <a:chOff x="0" y="0"/>
          <a:chExt cx="0" cy="0"/>
        </a:xfrm>
      </p:grpSpPr>
      <p:sp>
        <p:nvSpPr>
          <p:cNvPr id="3566" name="Google Shape;3566;p465"/>
          <p:cNvSpPr/>
          <p:nvPr/>
        </p:nvSpPr>
        <p:spPr>
          <a:xfrm>
            <a:off x="0" y="0"/>
            <a:ext cx="34770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pic>
        <p:nvPicPr>
          <p:cNvPr id="3567" name="Google Shape;3567;p465"/>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568" name="Google Shape;3568;p465"/>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569" name="Google Shape;3569;p465"/>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570" name="Google Shape;3570;p465"/>
          <p:cNvSpPr txBox="1">
            <a:spLocks noGrp="1"/>
          </p:cNvSpPr>
          <p:nvPr>
            <p:ph type="ctrTitle"/>
          </p:nvPr>
        </p:nvSpPr>
        <p:spPr>
          <a:xfrm>
            <a:off x="425725" y="676150"/>
            <a:ext cx="2690100" cy="3853500"/>
          </a:xfrm>
          <a:prstGeom prst="rect">
            <a:avLst/>
          </a:prstGeom>
          <a:noFill/>
        </p:spPr>
        <p:txBody>
          <a:bodyPr spcFirstLastPara="1" wrap="square" lIns="0" tIns="0" rIns="228600" bIns="0" anchor="t" anchorCtr="0">
            <a:noAutofit/>
          </a:bodyPr>
          <a:lstStyle>
            <a:lvl1pPr lvl="0">
              <a:spcBef>
                <a:spcPts val="0"/>
              </a:spcBef>
              <a:spcAft>
                <a:spcPts val="0"/>
              </a:spcAft>
              <a:buSzPts val="3500"/>
              <a:buNone/>
              <a:defRPr sz="3500"/>
            </a:lvl1pPr>
            <a:lvl2pPr lvl="1">
              <a:spcBef>
                <a:spcPts val="0"/>
              </a:spcBef>
              <a:spcAft>
                <a:spcPts val="0"/>
              </a:spcAft>
              <a:buSzPts val="3500"/>
              <a:buNone/>
              <a:defRPr sz="3500"/>
            </a:lvl2pPr>
            <a:lvl3pPr lvl="2">
              <a:spcBef>
                <a:spcPts val="0"/>
              </a:spcBef>
              <a:spcAft>
                <a:spcPts val="0"/>
              </a:spcAft>
              <a:buSzPts val="3500"/>
              <a:buNone/>
              <a:defRPr sz="3500"/>
            </a:lvl3pPr>
            <a:lvl4pPr lvl="3">
              <a:spcBef>
                <a:spcPts val="0"/>
              </a:spcBef>
              <a:spcAft>
                <a:spcPts val="0"/>
              </a:spcAft>
              <a:buSzPts val="3500"/>
              <a:buNone/>
              <a:defRPr sz="3500"/>
            </a:lvl4pPr>
            <a:lvl5pPr lvl="4">
              <a:spcBef>
                <a:spcPts val="0"/>
              </a:spcBef>
              <a:spcAft>
                <a:spcPts val="0"/>
              </a:spcAft>
              <a:buSzPts val="3500"/>
              <a:buNone/>
              <a:defRPr sz="3500"/>
            </a:lvl5pPr>
            <a:lvl6pPr lvl="5">
              <a:spcBef>
                <a:spcPts val="0"/>
              </a:spcBef>
              <a:spcAft>
                <a:spcPts val="0"/>
              </a:spcAft>
              <a:buSzPts val="3500"/>
              <a:buNone/>
              <a:defRPr sz="3500"/>
            </a:lvl6pPr>
            <a:lvl7pPr lvl="6">
              <a:spcBef>
                <a:spcPts val="0"/>
              </a:spcBef>
              <a:spcAft>
                <a:spcPts val="0"/>
              </a:spcAft>
              <a:buSzPts val="3500"/>
              <a:buNone/>
              <a:defRPr sz="3500"/>
            </a:lvl7pPr>
            <a:lvl8pPr lvl="7">
              <a:spcBef>
                <a:spcPts val="0"/>
              </a:spcBef>
              <a:spcAft>
                <a:spcPts val="0"/>
              </a:spcAft>
              <a:buSzPts val="3500"/>
              <a:buNone/>
              <a:defRPr sz="3500"/>
            </a:lvl8pPr>
            <a:lvl9pPr lvl="8">
              <a:spcBef>
                <a:spcPts val="0"/>
              </a:spcBef>
              <a:spcAft>
                <a:spcPts val="0"/>
              </a:spcAft>
              <a:buSzPts val="3500"/>
              <a:buNone/>
              <a:defRPr sz="3500"/>
            </a:lvl9pPr>
          </a:lstStyle>
          <a:p>
            <a:endParaRPr/>
          </a:p>
        </p:txBody>
      </p:sp>
      <p:sp>
        <p:nvSpPr>
          <p:cNvPr id="3571" name="Google Shape;3571;p465"/>
          <p:cNvSpPr txBox="1">
            <a:spLocks noGrp="1"/>
          </p:cNvSpPr>
          <p:nvPr>
            <p:ph type="subTitle" idx="1"/>
          </p:nvPr>
        </p:nvSpPr>
        <p:spPr>
          <a:xfrm>
            <a:off x="4189375" y="671200"/>
            <a:ext cx="1968300" cy="18747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572" name="Google Shape;3572;p465"/>
          <p:cNvSpPr txBox="1">
            <a:spLocks noGrp="1"/>
          </p:cNvSpPr>
          <p:nvPr>
            <p:ph type="subTitle" idx="2"/>
          </p:nvPr>
        </p:nvSpPr>
        <p:spPr>
          <a:xfrm>
            <a:off x="4189375" y="2666350"/>
            <a:ext cx="1968300" cy="18747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573" name="Google Shape;3573;p465"/>
          <p:cNvSpPr txBox="1">
            <a:spLocks noGrp="1"/>
          </p:cNvSpPr>
          <p:nvPr>
            <p:ph type="subTitle" idx="3"/>
          </p:nvPr>
        </p:nvSpPr>
        <p:spPr>
          <a:xfrm>
            <a:off x="6467600" y="671200"/>
            <a:ext cx="1968300" cy="18747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574" name="Google Shape;3574;p465"/>
          <p:cNvSpPr txBox="1">
            <a:spLocks noGrp="1"/>
          </p:cNvSpPr>
          <p:nvPr>
            <p:ph type="subTitle" idx="4"/>
          </p:nvPr>
        </p:nvSpPr>
        <p:spPr>
          <a:xfrm>
            <a:off x="6467600" y="2666350"/>
            <a:ext cx="1968300" cy="18747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matchingName="4 highlights 2">
  <p:cSld name="TITLE_1_1_1_2_1_1_1_1_3">
    <p:bg>
      <p:bgPr>
        <a:solidFill>
          <a:schemeClr val="lt1"/>
        </a:solidFill>
        <a:effectLst/>
      </p:bgPr>
    </p:bg>
    <p:spTree>
      <p:nvGrpSpPr>
        <p:cNvPr id="1" name="Shape 3575"/>
        <p:cNvGrpSpPr/>
        <p:nvPr/>
      </p:nvGrpSpPr>
      <p:grpSpPr>
        <a:xfrm>
          <a:off x="0" y="0"/>
          <a:ext cx="0" cy="0"/>
          <a:chOff x="0" y="0"/>
          <a:chExt cx="0" cy="0"/>
        </a:xfrm>
      </p:grpSpPr>
      <p:sp>
        <p:nvSpPr>
          <p:cNvPr id="3576" name="Google Shape;3576;p466"/>
          <p:cNvSpPr/>
          <p:nvPr/>
        </p:nvSpPr>
        <p:spPr>
          <a:xfrm>
            <a:off x="0" y="0"/>
            <a:ext cx="3477000" cy="5212200"/>
          </a:xfrm>
          <a:prstGeom prst="rect">
            <a:avLst/>
          </a:prstGeom>
          <a:solidFill>
            <a:srgbClr val="004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pic>
        <p:nvPicPr>
          <p:cNvPr id="3577" name="Google Shape;3577;p466"/>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578" name="Google Shape;3578;p466"/>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solidFill>
                  <a:schemeClr val="lt1"/>
                </a:solidFill>
                <a:latin typeface="Roboto Mono"/>
                <a:ea typeface="Roboto Mono"/>
                <a:cs typeface="Roboto Mono"/>
                <a:sym typeface="Roboto Mono"/>
              </a:defRPr>
            </a:lvl1pPr>
            <a:lvl2pPr lvl="1" algn="l">
              <a:buNone/>
              <a:defRPr sz="500">
                <a:solidFill>
                  <a:schemeClr val="lt1"/>
                </a:solidFill>
                <a:latin typeface="Roboto Mono"/>
                <a:ea typeface="Roboto Mono"/>
                <a:cs typeface="Roboto Mono"/>
                <a:sym typeface="Roboto Mono"/>
              </a:defRPr>
            </a:lvl2pPr>
            <a:lvl3pPr lvl="2" algn="l">
              <a:buNone/>
              <a:defRPr sz="500">
                <a:solidFill>
                  <a:schemeClr val="lt1"/>
                </a:solidFill>
                <a:latin typeface="Roboto Mono"/>
                <a:ea typeface="Roboto Mono"/>
                <a:cs typeface="Roboto Mono"/>
                <a:sym typeface="Roboto Mono"/>
              </a:defRPr>
            </a:lvl3pPr>
            <a:lvl4pPr lvl="3" algn="l">
              <a:buNone/>
              <a:defRPr sz="500">
                <a:solidFill>
                  <a:schemeClr val="lt1"/>
                </a:solidFill>
                <a:latin typeface="Roboto Mono"/>
                <a:ea typeface="Roboto Mono"/>
                <a:cs typeface="Roboto Mono"/>
                <a:sym typeface="Roboto Mono"/>
              </a:defRPr>
            </a:lvl4pPr>
            <a:lvl5pPr lvl="4" algn="l">
              <a:buNone/>
              <a:defRPr sz="500">
                <a:solidFill>
                  <a:schemeClr val="lt1"/>
                </a:solidFill>
                <a:latin typeface="Roboto Mono"/>
                <a:ea typeface="Roboto Mono"/>
                <a:cs typeface="Roboto Mono"/>
                <a:sym typeface="Roboto Mono"/>
              </a:defRPr>
            </a:lvl5pPr>
            <a:lvl6pPr lvl="5" algn="l">
              <a:buNone/>
              <a:defRPr sz="500">
                <a:solidFill>
                  <a:schemeClr val="lt1"/>
                </a:solidFill>
                <a:latin typeface="Roboto Mono"/>
                <a:ea typeface="Roboto Mono"/>
                <a:cs typeface="Roboto Mono"/>
                <a:sym typeface="Roboto Mono"/>
              </a:defRPr>
            </a:lvl6pPr>
            <a:lvl7pPr lvl="6" algn="l">
              <a:buNone/>
              <a:defRPr sz="500">
                <a:solidFill>
                  <a:schemeClr val="lt1"/>
                </a:solidFill>
                <a:latin typeface="Roboto Mono"/>
                <a:ea typeface="Roboto Mono"/>
                <a:cs typeface="Roboto Mono"/>
                <a:sym typeface="Roboto Mono"/>
              </a:defRPr>
            </a:lvl7pPr>
            <a:lvl8pPr lvl="7" algn="l">
              <a:buNone/>
              <a:defRPr sz="500">
                <a:solidFill>
                  <a:schemeClr val="lt1"/>
                </a:solidFill>
                <a:latin typeface="Roboto Mono"/>
                <a:ea typeface="Roboto Mono"/>
                <a:cs typeface="Roboto Mono"/>
                <a:sym typeface="Roboto Mono"/>
              </a:defRPr>
            </a:lvl8pPr>
            <a:lvl9pPr lvl="8" algn="l">
              <a:buNone/>
              <a:defRPr sz="500">
                <a:solidFill>
                  <a:schemeClr val="lt1"/>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579" name="Google Shape;3579;p466"/>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solidFill>
                  <a:schemeClr val="lt1"/>
                </a:solidFill>
                <a:latin typeface="Roboto Mono"/>
                <a:ea typeface="Roboto Mono"/>
                <a:cs typeface="Roboto Mono"/>
                <a:sym typeface="Roboto Mono"/>
              </a:rPr>
              <a:t>Tripadvisor</a:t>
            </a:r>
            <a:endParaRPr sz="600">
              <a:solidFill>
                <a:schemeClr val="lt1"/>
              </a:solidFill>
              <a:latin typeface="Roboto Mono"/>
              <a:ea typeface="Roboto Mono"/>
              <a:cs typeface="Roboto Mono"/>
              <a:sym typeface="Roboto Mono"/>
            </a:endParaRPr>
          </a:p>
        </p:txBody>
      </p:sp>
      <p:sp>
        <p:nvSpPr>
          <p:cNvPr id="3580" name="Google Shape;3580;p466"/>
          <p:cNvSpPr txBox="1">
            <a:spLocks noGrp="1"/>
          </p:cNvSpPr>
          <p:nvPr>
            <p:ph type="ctrTitle"/>
          </p:nvPr>
        </p:nvSpPr>
        <p:spPr>
          <a:xfrm>
            <a:off x="425725" y="676150"/>
            <a:ext cx="2690100" cy="3853500"/>
          </a:xfrm>
          <a:prstGeom prst="rect">
            <a:avLst/>
          </a:prstGeom>
          <a:noFill/>
        </p:spPr>
        <p:txBody>
          <a:bodyPr spcFirstLastPara="1" wrap="square" lIns="0" tIns="0" rIns="228600" bIns="0" anchor="t" anchorCtr="0">
            <a:noAutofit/>
          </a:bodyPr>
          <a:lstStyle>
            <a:lvl1pPr lvl="0">
              <a:spcBef>
                <a:spcPts val="0"/>
              </a:spcBef>
              <a:spcAft>
                <a:spcPts val="0"/>
              </a:spcAft>
              <a:buClr>
                <a:schemeClr val="lt1"/>
              </a:buClr>
              <a:buSzPts val="3500"/>
              <a:buNone/>
              <a:defRPr sz="3500">
                <a:solidFill>
                  <a:schemeClr val="lt1"/>
                </a:solidFill>
              </a:defRPr>
            </a:lvl1pPr>
            <a:lvl2pPr lvl="1">
              <a:spcBef>
                <a:spcPts val="0"/>
              </a:spcBef>
              <a:spcAft>
                <a:spcPts val="0"/>
              </a:spcAft>
              <a:buClr>
                <a:schemeClr val="lt1"/>
              </a:buClr>
              <a:buSzPts val="3500"/>
              <a:buNone/>
              <a:defRPr sz="3500">
                <a:solidFill>
                  <a:schemeClr val="lt1"/>
                </a:solidFill>
              </a:defRPr>
            </a:lvl2pPr>
            <a:lvl3pPr lvl="2">
              <a:spcBef>
                <a:spcPts val="0"/>
              </a:spcBef>
              <a:spcAft>
                <a:spcPts val="0"/>
              </a:spcAft>
              <a:buClr>
                <a:schemeClr val="lt1"/>
              </a:buClr>
              <a:buSzPts val="3500"/>
              <a:buNone/>
              <a:defRPr sz="3500">
                <a:solidFill>
                  <a:schemeClr val="lt1"/>
                </a:solidFill>
              </a:defRPr>
            </a:lvl3pPr>
            <a:lvl4pPr lvl="3">
              <a:spcBef>
                <a:spcPts val="0"/>
              </a:spcBef>
              <a:spcAft>
                <a:spcPts val="0"/>
              </a:spcAft>
              <a:buClr>
                <a:schemeClr val="lt1"/>
              </a:buClr>
              <a:buSzPts val="3500"/>
              <a:buNone/>
              <a:defRPr sz="3500">
                <a:solidFill>
                  <a:schemeClr val="lt1"/>
                </a:solidFill>
              </a:defRPr>
            </a:lvl4pPr>
            <a:lvl5pPr lvl="4">
              <a:spcBef>
                <a:spcPts val="0"/>
              </a:spcBef>
              <a:spcAft>
                <a:spcPts val="0"/>
              </a:spcAft>
              <a:buClr>
                <a:schemeClr val="lt1"/>
              </a:buClr>
              <a:buSzPts val="3500"/>
              <a:buNone/>
              <a:defRPr sz="3500">
                <a:solidFill>
                  <a:schemeClr val="lt1"/>
                </a:solidFill>
              </a:defRPr>
            </a:lvl5pPr>
            <a:lvl6pPr lvl="5">
              <a:spcBef>
                <a:spcPts val="0"/>
              </a:spcBef>
              <a:spcAft>
                <a:spcPts val="0"/>
              </a:spcAft>
              <a:buClr>
                <a:schemeClr val="lt1"/>
              </a:buClr>
              <a:buSzPts val="3500"/>
              <a:buNone/>
              <a:defRPr sz="3500">
                <a:solidFill>
                  <a:schemeClr val="lt1"/>
                </a:solidFill>
              </a:defRPr>
            </a:lvl6pPr>
            <a:lvl7pPr lvl="6">
              <a:spcBef>
                <a:spcPts val="0"/>
              </a:spcBef>
              <a:spcAft>
                <a:spcPts val="0"/>
              </a:spcAft>
              <a:buClr>
                <a:schemeClr val="lt1"/>
              </a:buClr>
              <a:buSzPts val="3500"/>
              <a:buNone/>
              <a:defRPr sz="3500">
                <a:solidFill>
                  <a:schemeClr val="lt1"/>
                </a:solidFill>
              </a:defRPr>
            </a:lvl7pPr>
            <a:lvl8pPr lvl="7">
              <a:spcBef>
                <a:spcPts val="0"/>
              </a:spcBef>
              <a:spcAft>
                <a:spcPts val="0"/>
              </a:spcAft>
              <a:buClr>
                <a:schemeClr val="lt1"/>
              </a:buClr>
              <a:buSzPts val="3500"/>
              <a:buNone/>
              <a:defRPr sz="3500">
                <a:solidFill>
                  <a:schemeClr val="lt1"/>
                </a:solidFill>
              </a:defRPr>
            </a:lvl8pPr>
            <a:lvl9pPr lvl="8">
              <a:spcBef>
                <a:spcPts val="0"/>
              </a:spcBef>
              <a:spcAft>
                <a:spcPts val="0"/>
              </a:spcAft>
              <a:buClr>
                <a:schemeClr val="lt1"/>
              </a:buClr>
              <a:buSzPts val="3500"/>
              <a:buNone/>
              <a:defRPr sz="3500">
                <a:solidFill>
                  <a:schemeClr val="lt1"/>
                </a:solidFill>
              </a:defRPr>
            </a:lvl9pPr>
          </a:lstStyle>
          <a:p>
            <a:endParaRPr/>
          </a:p>
        </p:txBody>
      </p:sp>
      <p:sp>
        <p:nvSpPr>
          <p:cNvPr id="3581" name="Google Shape;3581;p466"/>
          <p:cNvSpPr txBox="1">
            <a:spLocks noGrp="1"/>
          </p:cNvSpPr>
          <p:nvPr>
            <p:ph type="subTitle" idx="1"/>
          </p:nvPr>
        </p:nvSpPr>
        <p:spPr>
          <a:xfrm>
            <a:off x="4189375" y="671200"/>
            <a:ext cx="1968300" cy="18747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582" name="Google Shape;3582;p466"/>
          <p:cNvSpPr txBox="1">
            <a:spLocks noGrp="1"/>
          </p:cNvSpPr>
          <p:nvPr>
            <p:ph type="subTitle" idx="2"/>
          </p:nvPr>
        </p:nvSpPr>
        <p:spPr>
          <a:xfrm>
            <a:off x="4189375" y="2666350"/>
            <a:ext cx="1968300" cy="18747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583" name="Google Shape;3583;p466"/>
          <p:cNvSpPr txBox="1">
            <a:spLocks noGrp="1"/>
          </p:cNvSpPr>
          <p:nvPr>
            <p:ph type="subTitle" idx="3"/>
          </p:nvPr>
        </p:nvSpPr>
        <p:spPr>
          <a:xfrm>
            <a:off x="6467600" y="671200"/>
            <a:ext cx="1968300" cy="18747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584" name="Google Shape;3584;p466"/>
          <p:cNvSpPr txBox="1">
            <a:spLocks noGrp="1"/>
          </p:cNvSpPr>
          <p:nvPr>
            <p:ph type="subTitle" idx="4"/>
          </p:nvPr>
        </p:nvSpPr>
        <p:spPr>
          <a:xfrm>
            <a:off x="6467600" y="2666350"/>
            <a:ext cx="1968300" cy="18747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matchingName="4 highlights 2 1">
  <p:cSld name="TITLE_1_1_1_2_1_1_1_1_3_1">
    <p:bg>
      <p:bgPr>
        <a:solidFill>
          <a:schemeClr val="lt1"/>
        </a:solidFill>
        <a:effectLst/>
      </p:bgPr>
    </p:bg>
    <p:spTree>
      <p:nvGrpSpPr>
        <p:cNvPr id="1" name="Shape 3585"/>
        <p:cNvGrpSpPr/>
        <p:nvPr/>
      </p:nvGrpSpPr>
      <p:grpSpPr>
        <a:xfrm>
          <a:off x="0" y="0"/>
          <a:ext cx="0" cy="0"/>
          <a:chOff x="0" y="0"/>
          <a:chExt cx="0" cy="0"/>
        </a:xfrm>
      </p:grpSpPr>
      <p:sp>
        <p:nvSpPr>
          <p:cNvPr id="3586" name="Google Shape;3586;p467"/>
          <p:cNvSpPr/>
          <p:nvPr/>
        </p:nvSpPr>
        <p:spPr>
          <a:xfrm>
            <a:off x="0" y="0"/>
            <a:ext cx="3477000" cy="5212200"/>
          </a:xfrm>
          <a:prstGeom prst="rect">
            <a:avLst/>
          </a:prstGeom>
          <a:solidFill>
            <a:srgbClr val="004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pic>
        <p:nvPicPr>
          <p:cNvPr id="3587" name="Google Shape;3587;p467"/>
          <p:cNvPicPr preferRelativeResize="0"/>
          <p:nvPr/>
        </p:nvPicPr>
        <p:blipFill>
          <a:blip r:embed="rId2">
            <a:alphaModFix/>
          </a:blip>
          <a:stretch>
            <a:fillRect/>
          </a:stretch>
        </p:blipFill>
        <p:spPr>
          <a:xfrm>
            <a:off x="8682425" y="4866721"/>
            <a:ext cx="344729" cy="221787"/>
          </a:xfrm>
          <a:prstGeom prst="rect">
            <a:avLst/>
          </a:prstGeom>
          <a:noFill/>
          <a:ln>
            <a:noFill/>
          </a:ln>
        </p:spPr>
      </p:pic>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4 highlights 1">
  <p:cSld name="TITLE_1_1_1_2_1_1_1_1_2">
    <p:bg>
      <p:bgPr>
        <a:solidFill>
          <a:schemeClr val="lt1"/>
        </a:solidFill>
        <a:effectLst/>
      </p:bgPr>
    </p:bg>
    <p:spTree>
      <p:nvGrpSpPr>
        <p:cNvPr id="1" name="Shape 3588"/>
        <p:cNvGrpSpPr/>
        <p:nvPr/>
      </p:nvGrpSpPr>
      <p:grpSpPr>
        <a:xfrm>
          <a:off x="0" y="0"/>
          <a:ext cx="0" cy="0"/>
          <a:chOff x="0" y="0"/>
          <a:chExt cx="0" cy="0"/>
        </a:xfrm>
      </p:grpSpPr>
      <p:pic>
        <p:nvPicPr>
          <p:cNvPr id="3589" name="Google Shape;3589;p468"/>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590" name="Google Shape;3590;p468"/>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591" name="Google Shape;3591;p468"/>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592" name="Google Shape;3592;p468"/>
          <p:cNvSpPr txBox="1">
            <a:spLocks noGrp="1"/>
          </p:cNvSpPr>
          <p:nvPr>
            <p:ph type="ctrTitle"/>
          </p:nvPr>
        </p:nvSpPr>
        <p:spPr>
          <a:xfrm>
            <a:off x="425725" y="676150"/>
            <a:ext cx="2690100" cy="3853500"/>
          </a:xfrm>
          <a:prstGeom prst="rect">
            <a:avLst/>
          </a:prstGeom>
          <a:noFill/>
        </p:spPr>
        <p:txBody>
          <a:bodyPr spcFirstLastPara="1" wrap="square" lIns="0" tIns="0" rIns="228600" bIns="0" anchor="t" anchorCtr="0">
            <a:noAutofit/>
          </a:bodyPr>
          <a:lstStyle>
            <a:lvl1pPr lvl="0">
              <a:spcBef>
                <a:spcPts val="0"/>
              </a:spcBef>
              <a:spcAft>
                <a:spcPts val="0"/>
              </a:spcAft>
              <a:buSzPts val="3500"/>
              <a:buNone/>
              <a:defRPr sz="3500"/>
            </a:lvl1pPr>
            <a:lvl2pPr lvl="1">
              <a:spcBef>
                <a:spcPts val="0"/>
              </a:spcBef>
              <a:spcAft>
                <a:spcPts val="0"/>
              </a:spcAft>
              <a:buSzPts val="3500"/>
              <a:buNone/>
              <a:defRPr sz="3500"/>
            </a:lvl2pPr>
            <a:lvl3pPr lvl="2">
              <a:spcBef>
                <a:spcPts val="0"/>
              </a:spcBef>
              <a:spcAft>
                <a:spcPts val="0"/>
              </a:spcAft>
              <a:buSzPts val="3500"/>
              <a:buNone/>
              <a:defRPr sz="3500"/>
            </a:lvl3pPr>
            <a:lvl4pPr lvl="3">
              <a:spcBef>
                <a:spcPts val="0"/>
              </a:spcBef>
              <a:spcAft>
                <a:spcPts val="0"/>
              </a:spcAft>
              <a:buSzPts val="3500"/>
              <a:buNone/>
              <a:defRPr sz="3500"/>
            </a:lvl4pPr>
            <a:lvl5pPr lvl="4">
              <a:spcBef>
                <a:spcPts val="0"/>
              </a:spcBef>
              <a:spcAft>
                <a:spcPts val="0"/>
              </a:spcAft>
              <a:buSzPts val="3500"/>
              <a:buNone/>
              <a:defRPr sz="3500"/>
            </a:lvl5pPr>
            <a:lvl6pPr lvl="5">
              <a:spcBef>
                <a:spcPts val="0"/>
              </a:spcBef>
              <a:spcAft>
                <a:spcPts val="0"/>
              </a:spcAft>
              <a:buSzPts val="3500"/>
              <a:buNone/>
              <a:defRPr sz="3500"/>
            </a:lvl6pPr>
            <a:lvl7pPr lvl="6">
              <a:spcBef>
                <a:spcPts val="0"/>
              </a:spcBef>
              <a:spcAft>
                <a:spcPts val="0"/>
              </a:spcAft>
              <a:buSzPts val="3500"/>
              <a:buNone/>
              <a:defRPr sz="3500"/>
            </a:lvl7pPr>
            <a:lvl8pPr lvl="7">
              <a:spcBef>
                <a:spcPts val="0"/>
              </a:spcBef>
              <a:spcAft>
                <a:spcPts val="0"/>
              </a:spcAft>
              <a:buSzPts val="3500"/>
              <a:buNone/>
              <a:defRPr sz="3500"/>
            </a:lvl8pPr>
            <a:lvl9pPr lvl="8">
              <a:spcBef>
                <a:spcPts val="0"/>
              </a:spcBef>
              <a:spcAft>
                <a:spcPts val="0"/>
              </a:spcAft>
              <a:buSzPts val="3500"/>
              <a:buNone/>
              <a:defRPr sz="3500"/>
            </a:lvl9pPr>
          </a:lstStyle>
          <a:p>
            <a:endParaRPr/>
          </a:p>
        </p:txBody>
      </p:sp>
      <p:sp>
        <p:nvSpPr>
          <p:cNvPr id="3593" name="Google Shape;3593;p468"/>
          <p:cNvSpPr txBox="1">
            <a:spLocks noGrp="1"/>
          </p:cNvSpPr>
          <p:nvPr>
            <p:ph type="subTitle" idx="1"/>
          </p:nvPr>
        </p:nvSpPr>
        <p:spPr>
          <a:xfrm>
            <a:off x="4189375" y="671200"/>
            <a:ext cx="1968300" cy="18747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594" name="Google Shape;3594;p468"/>
          <p:cNvSpPr txBox="1">
            <a:spLocks noGrp="1"/>
          </p:cNvSpPr>
          <p:nvPr>
            <p:ph type="subTitle" idx="2"/>
          </p:nvPr>
        </p:nvSpPr>
        <p:spPr>
          <a:xfrm>
            <a:off x="4189375" y="2666350"/>
            <a:ext cx="1968300" cy="18747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595" name="Google Shape;3595;p468"/>
          <p:cNvSpPr txBox="1">
            <a:spLocks noGrp="1"/>
          </p:cNvSpPr>
          <p:nvPr>
            <p:ph type="subTitle" idx="3"/>
          </p:nvPr>
        </p:nvSpPr>
        <p:spPr>
          <a:xfrm>
            <a:off x="6467600" y="671200"/>
            <a:ext cx="1968300" cy="18747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596" name="Google Shape;3596;p468"/>
          <p:cNvSpPr txBox="1">
            <a:spLocks noGrp="1"/>
          </p:cNvSpPr>
          <p:nvPr>
            <p:ph type="subTitle" idx="4"/>
          </p:nvPr>
        </p:nvSpPr>
        <p:spPr>
          <a:xfrm>
            <a:off x="6467600" y="2666350"/>
            <a:ext cx="1968300" cy="18747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matchingName="3 highlights">
  <p:cSld name="TITLE_1_1_1_2_1_1_1_1_1">
    <p:bg>
      <p:bgPr>
        <a:solidFill>
          <a:schemeClr val="lt1"/>
        </a:solidFill>
        <a:effectLst/>
      </p:bgPr>
    </p:bg>
    <p:spTree>
      <p:nvGrpSpPr>
        <p:cNvPr id="1" name="Shape 3597"/>
        <p:cNvGrpSpPr/>
        <p:nvPr/>
      </p:nvGrpSpPr>
      <p:grpSpPr>
        <a:xfrm>
          <a:off x="0" y="0"/>
          <a:ext cx="0" cy="0"/>
          <a:chOff x="0" y="0"/>
          <a:chExt cx="0" cy="0"/>
        </a:xfrm>
      </p:grpSpPr>
      <p:pic>
        <p:nvPicPr>
          <p:cNvPr id="3598" name="Google Shape;3598;p469"/>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599" name="Google Shape;3599;p469"/>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600" name="Google Shape;3600;p469"/>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601" name="Google Shape;3601;p469"/>
          <p:cNvSpPr txBox="1">
            <a:spLocks noGrp="1"/>
          </p:cNvSpPr>
          <p:nvPr>
            <p:ph type="subTitle" idx="1"/>
          </p:nvPr>
        </p:nvSpPr>
        <p:spPr>
          <a:xfrm>
            <a:off x="4987775" y="909100"/>
            <a:ext cx="3159900" cy="8589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602" name="Google Shape;3602;p469"/>
          <p:cNvSpPr txBox="1">
            <a:spLocks noGrp="1"/>
          </p:cNvSpPr>
          <p:nvPr>
            <p:ph type="subTitle" idx="2"/>
          </p:nvPr>
        </p:nvSpPr>
        <p:spPr>
          <a:xfrm>
            <a:off x="4987775" y="684400"/>
            <a:ext cx="3159900" cy="2247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SzPts val="1800"/>
              <a:buNone/>
              <a:defRPr/>
            </a:lvl2pPr>
            <a:lvl3pPr lvl="2">
              <a:spcBef>
                <a:spcPts val="1600"/>
              </a:spcBef>
              <a:spcAft>
                <a:spcPts val="0"/>
              </a:spcAft>
              <a:buSzPts val="1200"/>
              <a:buNone/>
              <a:defRPr/>
            </a:lvl3pPr>
            <a:lvl4pPr lvl="3">
              <a:spcBef>
                <a:spcPts val="1600"/>
              </a:spcBef>
              <a:spcAft>
                <a:spcPts val="0"/>
              </a:spcAft>
              <a:buSzPts val="1000"/>
              <a:buNone/>
              <a:defRPr/>
            </a:lvl4pPr>
            <a:lvl5pPr lvl="4">
              <a:spcBef>
                <a:spcPts val="1600"/>
              </a:spcBef>
              <a:spcAft>
                <a:spcPts val="0"/>
              </a:spcAft>
              <a:buSzPts val="8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603" name="Google Shape;3603;p469"/>
          <p:cNvSpPr txBox="1">
            <a:spLocks noGrp="1"/>
          </p:cNvSpPr>
          <p:nvPr>
            <p:ph type="subTitle" idx="3"/>
          </p:nvPr>
        </p:nvSpPr>
        <p:spPr>
          <a:xfrm>
            <a:off x="4987775" y="3670750"/>
            <a:ext cx="3159900" cy="8589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604" name="Google Shape;3604;p469"/>
          <p:cNvSpPr txBox="1">
            <a:spLocks noGrp="1"/>
          </p:cNvSpPr>
          <p:nvPr>
            <p:ph type="subTitle" idx="4"/>
          </p:nvPr>
        </p:nvSpPr>
        <p:spPr>
          <a:xfrm>
            <a:off x="4987775" y="3446050"/>
            <a:ext cx="3159900" cy="2247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SzPts val="1800"/>
              <a:buNone/>
              <a:defRPr/>
            </a:lvl2pPr>
            <a:lvl3pPr lvl="2">
              <a:spcBef>
                <a:spcPts val="1600"/>
              </a:spcBef>
              <a:spcAft>
                <a:spcPts val="0"/>
              </a:spcAft>
              <a:buSzPts val="1200"/>
              <a:buNone/>
              <a:defRPr/>
            </a:lvl3pPr>
            <a:lvl4pPr lvl="3">
              <a:spcBef>
                <a:spcPts val="1600"/>
              </a:spcBef>
              <a:spcAft>
                <a:spcPts val="0"/>
              </a:spcAft>
              <a:buSzPts val="1000"/>
              <a:buNone/>
              <a:defRPr/>
            </a:lvl4pPr>
            <a:lvl5pPr lvl="4">
              <a:spcBef>
                <a:spcPts val="1600"/>
              </a:spcBef>
              <a:spcAft>
                <a:spcPts val="0"/>
              </a:spcAft>
              <a:buSzPts val="8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605" name="Google Shape;3605;p469"/>
          <p:cNvSpPr txBox="1">
            <a:spLocks noGrp="1"/>
          </p:cNvSpPr>
          <p:nvPr>
            <p:ph type="subTitle" idx="5"/>
          </p:nvPr>
        </p:nvSpPr>
        <p:spPr>
          <a:xfrm>
            <a:off x="4987775" y="2289925"/>
            <a:ext cx="3159900" cy="8589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606" name="Google Shape;3606;p469"/>
          <p:cNvSpPr txBox="1">
            <a:spLocks noGrp="1"/>
          </p:cNvSpPr>
          <p:nvPr>
            <p:ph type="subTitle" idx="6"/>
          </p:nvPr>
        </p:nvSpPr>
        <p:spPr>
          <a:xfrm>
            <a:off x="4987775" y="2065225"/>
            <a:ext cx="3159900" cy="224700"/>
          </a:xfrm>
          <a:prstGeom prst="rect">
            <a:avLst/>
          </a:prstGeom>
          <a:noFill/>
        </p:spPr>
        <p:txBody>
          <a:bodyPr spcFirstLastPara="1" wrap="square" lIns="0" tIns="0" rIns="91425"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SzPts val="1800"/>
              <a:buNone/>
              <a:defRPr/>
            </a:lvl2pPr>
            <a:lvl3pPr lvl="2">
              <a:spcBef>
                <a:spcPts val="1600"/>
              </a:spcBef>
              <a:spcAft>
                <a:spcPts val="0"/>
              </a:spcAft>
              <a:buSzPts val="1200"/>
              <a:buNone/>
              <a:defRPr/>
            </a:lvl3pPr>
            <a:lvl4pPr lvl="3">
              <a:spcBef>
                <a:spcPts val="1600"/>
              </a:spcBef>
              <a:spcAft>
                <a:spcPts val="0"/>
              </a:spcAft>
              <a:buSzPts val="1000"/>
              <a:buNone/>
              <a:defRPr/>
            </a:lvl4pPr>
            <a:lvl5pPr lvl="4">
              <a:spcBef>
                <a:spcPts val="1600"/>
              </a:spcBef>
              <a:spcAft>
                <a:spcPts val="0"/>
              </a:spcAft>
              <a:buSzPts val="8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_dark">
  <p:cSld name="TITLE_1_1_1_1_1_1_1_1_1_2">
    <p:bg>
      <p:bgPr>
        <a:solidFill>
          <a:schemeClr val="dk1"/>
        </a:solidFill>
        <a:effectLst/>
      </p:bgPr>
    </p:bg>
    <p:spTree>
      <p:nvGrpSpPr>
        <p:cNvPr id="1" name="Shape 276"/>
        <p:cNvGrpSpPr/>
        <p:nvPr/>
      </p:nvGrpSpPr>
      <p:grpSpPr>
        <a:xfrm>
          <a:off x="0" y="0"/>
          <a:ext cx="0" cy="0"/>
          <a:chOff x="0" y="0"/>
          <a:chExt cx="0" cy="0"/>
        </a:xfrm>
      </p:grpSpPr>
      <p:pic>
        <p:nvPicPr>
          <p:cNvPr id="277" name="Google Shape;277;p49"/>
          <p:cNvPicPr preferRelativeResize="0"/>
          <p:nvPr/>
        </p:nvPicPr>
        <p:blipFill rotWithShape="1">
          <a:blip r:embed="rId2">
            <a:alphaModFix/>
          </a:blip>
          <a:srcRect r="84364"/>
          <a:stretch/>
        </p:blipFill>
        <p:spPr>
          <a:xfrm>
            <a:off x="396400" y="416632"/>
            <a:ext cx="825599" cy="817545"/>
          </a:xfrm>
          <a:prstGeom prst="rect">
            <a:avLst/>
          </a:prstGeom>
          <a:noFill/>
          <a:ln>
            <a:noFill/>
          </a:ln>
        </p:spPr>
      </p:pic>
      <p:sp>
        <p:nvSpPr>
          <p:cNvPr id="278" name="Google Shape;278;p49"/>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lt1"/>
                </a:solidFill>
                <a:latin typeface="Poppins"/>
                <a:ea typeface="Poppins"/>
                <a:cs typeface="Poppins"/>
                <a:sym typeface="Poppins"/>
              </a:rPr>
              <a:t>Thanks.</a:t>
            </a:r>
            <a:endParaRPr sz="6000">
              <a:solidFill>
                <a:schemeClr val="lt1"/>
              </a:solidFill>
              <a:latin typeface="Poppins"/>
              <a:ea typeface="Poppins"/>
              <a:cs typeface="Poppins"/>
              <a:sym typeface="Poppins"/>
            </a:endParaRPr>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matchingName="One middle text">
  <p:cSld name="TITLE_1_1_1_2_1_1_1_1_1_3">
    <p:bg>
      <p:bgPr>
        <a:solidFill>
          <a:schemeClr val="lt1"/>
        </a:solidFill>
        <a:effectLst/>
      </p:bgPr>
    </p:bg>
    <p:spTree>
      <p:nvGrpSpPr>
        <p:cNvPr id="1" name="Shape 3607"/>
        <p:cNvGrpSpPr/>
        <p:nvPr/>
      </p:nvGrpSpPr>
      <p:grpSpPr>
        <a:xfrm>
          <a:off x="0" y="0"/>
          <a:ext cx="0" cy="0"/>
          <a:chOff x="0" y="0"/>
          <a:chExt cx="0" cy="0"/>
        </a:xfrm>
      </p:grpSpPr>
      <p:pic>
        <p:nvPicPr>
          <p:cNvPr id="3608" name="Google Shape;3608;p470"/>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609" name="Google Shape;3609;p470"/>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610" name="Google Shape;3610;p470"/>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611" name="Google Shape;3611;p470"/>
          <p:cNvSpPr txBox="1">
            <a:spLocks noGrp="1"/>
          </p:cNvSpPr>
          <p:nvPr>
            <p:ph type="subTitle" idx="1"/>
          </p:nvPr>
        </p:nvSpPr>
        <p:spPr>
          <a:xfrm>
            <a:off x="3456000" y="2041050"/>
            <a:ext cx="2232000" cy="1746000"/>
          </a:xfrm>
          <a:prstGeom prst="rect">
            <a:avLst/>
          </a:prstGeom>
          <a:noFill/>
        </p:spPr>
        <p:txBody>
          <a:bodyPr spcFirstLastPara="1" wrap="square" lIns="0" tIns="0" rIns="0" bIns="0" anchor="t" anchorCtr="0">
            <a:noAutofit/>
          </a:bodyPr>
          <a:lstStyle>
            <a:lvl1pPr lvl="0" algn="ctr">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gn="ctr">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lgn="ctr">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lgn="ctr">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lgn="ctr">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lgn="ctr">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lgn="ctr">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lgn="ctr">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lgn="ctr">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612" name="Google Shape;3612;p470"/>
          <p:cNvSpPr txBox="1">
            <a:spLocks noGrp="1"/>
          </p:cNvSpPr>
          <p:nvPr>
            <p:ph type="subTitle" idx="2"/>
          </p:nvPr>
        </p:nvSpPr>
        <p:spPr>
          <a:xfrm>
            <a:off x="3456000" y="1298300"/>
            <a:ext cx="2232000" cy="622200"/>
          </a:xfrm>
          <a:prstGeom prst="rect">
            <a:avLst/>
          </a:prstGeom>
          <a:noFill/>
        </p:spPr>
        <p:txBody>
          <a:bodyPr spcFirstLastPara="1" wrap="square" lIns="0" tIns="0" rIns="91425" bIns="0" anchor="b" anchorCtr="0">
            <a:noAutofit/>
          </a:bodyPr>
          <a:lstStyle>
            <a:lvl1pPr lvl="0" algn="ctr">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lnSpc>
                <a:spcPct val="100000"/>
              </a:lnSpc>
              <a:spcBef>
                <a:spcPts val="0"/>
              </a:spcBef>
              <a:spcAft>
                <a:spcPts val="0"/>
              </a:spcAft>
              <a:buClr>
                <a:schemeClr val="dk1"/>
              </a:buClr>
              <a:buSzPts val="1800"/>
              <a:buNone/>
              <a:defRPr>
                <a:solidFill>
                  <a:schemeClr val="dk1"/>
                </a:solidFill>
              </a:defRPr>
            </a:lvl2pPr>
            <a:lvl3pPr lvl="2">
              <a:lnSpc>
                <a:spcPct val="100000"/>
              </a:lnSpc>
              <a:spcBef>
                <a:spcPts val="0"/>
              </a:spcBef>
              <a:spcAft>
                <a:spcPts val="0"/>
              </a:spcAft>
              <a:buClr>
                <a:schemeClr val="dk1"/>
              </a:buClr>
              <a:buSzPts val="1200"/>
              <a:buNone/>
              <a:defRPr>
                <a:solidFill>
                  <a:schemeClr val="dk1"/>
                </a:solidFill>
              </a:defRPr>
            </a:lvl3pPr>
            <a:lvl4pPr lvl="3">
              <a:lnSpc>
                <a:spcPct val="100000"/>
              </a:lnSpc>
              <a:spcBef>
                <a:spcPts val="0"/>
              </a:spcBef>
              <a:spcAft>
                <a:spcPts val="0"/>
              </a:spcAft>
              <a:buClr>
                <a:schemeClr val="dk1"/>
              </a:buClr>
              <a:buSzPts val="1000"/>
              <a:buNone/>
              <a:defRPr>
                <a:solidFill>
                  <a:schemeClr val="dk1"/>
                </a:solidFill>
              </a:defRPr>
            </a:lvl4pPr>
            <a:lvl5pPr lvl="4">
              <a:lnSpc>
                <a:spcPct val="100000"/>
              </a:lnSpc>
              <a:spcBef>
                <a:spcPts val="0"/>
              </a:spcBef>
              <a:spcAft>
                <a:spcPts val="0"/>
              </a:spcAft>
              <a:buClr>
                <a:schemeClr val="dk1"/>
              </a:buClr>
              <a:buSzPts val="800"/>
              <a:buNone/>
              <a:defRPr>
                <a:solidFill>
                  <a:schemeClr val="dk1"/>
                </a:solidFill>
              </a:defRPr>
            </a:lvl5pPr>
            <a:lvl6pPr lvl="5">
              <a:lnSpc>
                <a:spcPct val="100000"/>
              </a:lnSpc>
              <a:spcBef>
                <a:spcPts val="0"/>
              </a:spcBef>
              <a:spcAft>
                <a:spcPts val="0"/>
              </a:spcAft>
              <a:buClr>
                <a:schemeClr val="dk1"/>
              </a:buClr>
              <a:buSzPts val="1400"/>
              <a:buNone/>
              <a:defRPr>
                <a:solidFill>
                  <a:schemeClr val="dk1"/>
                </a:solidFill>
              </a:defRPr>
            </a:lvl6pPr>
            <a:lvl7pPr lvl="6">
              <a:lnSpc>
                <a:spcPct val="100000"/>
              </a:lnSpc>
              <a:spcBef>
                <a:spcPts val="0"/>
              </a:spcBef>
              <a:spcAft>
                <a:spcPts val="0"/>
              </a:spcAft>
              <a:buClr>
                <a:schemeClr val="dk1"/>
              </a:buClr>
              <a:buSzPts val="1400"/>
              <a:buNone/>
              <a:defRPr>
                <a:solidFill>
                  <a:schemeClr val="dk1"/>
                </a:solidFill>
              </a:defRPr>
            </a:lvl7pPr>
            <a:lvl8pPr lvl="7">
              <a:lnSpc>
                <a:spcPct val="100000"/>
              </a:lnSpc>
              <a:spcBef>
                <a:spcPts val="0"/>
              </a:spcBef>
              <a:spcAft>
                <a:spcPts val="0"/>
              </a:spcAft>
              <a:buClr>
                <a:schemeClr val="dk1"/>
              </a:buClr>
              <a:buSzPts val="1400"/>
              <a:buNone/>
              <a:defRPr>
                <a:solidFill>
                  <a:schemeClr val="dk1"/>
                </a:solidFill>
              </a:defRPr>
            </a:lvl8pPr>
            <a:lvl9pPr lvl="8">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matchingName="Opener alternative">
  <p:cSld name="TITLE_1_1_1_2_1_1_1_1_1_2">
    <p:bg>
      <p:bgPr>
        <a:solidFill>
          <a:schemeClr val="lt1"/>
        </a:solidFill>
        <a:effectLst/>
      </p:bgPr>
    </p:bg>
    <p:spTree>
      <p:nvGrpSpPr>
        <p:cNvPr id="1" name="Shape 3613"/>
        <p:cNvGrpSpPr/>
        <p:nvPr/>
      </p:nvGrpSpPr>
      <p:grpSpPr>
        <a:xfrm>
          <a:off x="0" y="0"/>
          <a:ext cx="0" cy="0"/>
          <a:chOff x="0" y="0"/>
          <a:chExt cx="0" cy="0"/>
        </a:xfrm>
      </p:grpSpPr>
      <p:sp>
        <p:nvSpPr>
          <p:cNvPr id="3614" name="Google Shape;3614;p471"/>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615" name="Google Shape;3615;p471"/>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616" name="Google Shape;3616;p471"/>
          <p:cNvSpPr txBox="1">
            <a:spLocks noGrp="1"/>
          </p:cNvSpPr>
          <p:nvPr>
            <p:ph type="subTitle" idx="1"/>
          </p:nvPr>
        </p:nvSpPr>
        <p:spPr>
          <a:xfrm>
            <a:off x="4218700" y="1788538"/>
            <a:ext cx="4217100" cy="1635000"/>
          </a:xfrm>
          <a:prstGeom prst="rect">
            <a:avLst/>
          </a:prstGeom>
          <a:noFill/>
        </p:spPr>
        <p:txBody>
          <a:bodyPr spcFirstLastPara="1" wrap="square" lIns="0" tIns="0" rIns="0" bIns="0" anchor="t" anchorCtr="0">
            <a:spAutoFit/>
          </a:bodyPr>
          <a:lstStyle>
            <a:lvl1pPr lvl="0">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1pPr>
            <a:lvl2pPr lvl="1">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2pPr>
            <a:lvl3pPr lvl="2">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3pPr>
            <a:lvl4pPr lvl="3">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4pPr>
            <a:lvl5pPr lvl="4">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5pPr>
            <a:lvl6pPr lvl="5">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6pPr>
            <a:lvl7pPr lvl="6">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7pPr>
            <a:lvl8pPr lvl="7">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8pPr>
            <a:lvl9pPr lvl="8">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9pPr>
          </a:lstStyle>
          <a:p>
            <a:endParaRPr/>
          </a:p>
        </p:txBody>
      </p:sp>
      <p:pic>
        <p:nvPicPr>
          <p:cNvPr id="3617" name="Google Shape;3617;p471"/>
          <p:cNvPicPr preferRelativeResize="0"/>
          <p:nvPr/>
        </p:nvPicPr>
        <p:blipFill rotWithShape="1">
          <a:blip r:embed="rId2">
            <a:alphaModFix/>
          </a:blip>
          <a:srcRect t="19" b="19"/>
          <a:stretch/>
        </p:blipFill>
        <p:spPr>
          <a:xfrm>
            <a:off x="4218700" y="4152175"/>
            <a:ext cx="1750528" cy="372509"/>
          </a:xfrm>
          <a:prstGeom prst="rect">
            <a:avLst/>
          </a:prstGeom>
          <a:noFill/>
          <a:ln>
            <a:noFill/>
          </a:ln>
        </p:spPr>
      </p:pic>
      <p:cxnSp>
        <p:nvCxnSpPr>
          <p:cNvPr id="3618" name="Google Shape;3618;p471"/>
          <p:cNvCxnSpPr/>
          <p:nvPr/>
        </p:nvCxnSpPr>
        <p:spPr>
          <a:xfrm>
            <a:off x="6271225" y="4152175"/>
            <a:ext cx="0" cy="372600"/>
          </a:xfrm>
          <a:prstGeom prst="straightConnector1">
            <a:avLst/>
          </a:prstGeom>
          <a:noFill/>
          <a:ln w="9525" cap="flat" cmpd="sng">
            <a:solidFill>
              <a:srgbClr val="D4D4D4"/>
            </a:solidFill>
            <a:prstDash val="solid"/>
            <a:round/>
            <a:headEnd type="none" w="med" len="med"/>
            <a:tailEnd type="none" w="med" len="med"/>
          </a:ln>
        </p:spPr>
      </p:cxnSp>
      <p:sp>
        <p:nvSpPr>
          <p:cNvPr id="3619" name="Google Shape;3619;p471"/>
          <p:cNvSpPr txBox="1">
            <a:spLocks noGrp="1"/>
          </p:cNvSpPr>
          <p:nvPr>
            <p:ph type="subTitle" idx="2"/>
          </p:nvPr>
        </p:nvSpPr>
        <p:spPr>
          <a:xfrm>
            <a:off x="4218700" y="991600"/>
            <a:ext cx="4217100" cy="377400"/>
          </a:xfrm>
          <a:prstGeom prst="rect">
            <a:avLst/>
          </a:prstGeom>
          <a:noFill/>
        </p:spPr>
        <p:txBody>
          <a:bodyPr spcFirstLastPara="1" wrap="square" lIns="0" tIns="0" rIns="0" bIns="0" anchor="ctr" anchorCtr="0">
            <a:noAutofit/>
          </a:bodyPr>
          <a:lstStyle>
            <a:lvl1pPr lvl="0">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2pPr>
            <a:lvl3pPr lvl="2">
              <a:lnSpc>
                <a:spcPct val="80000"/>
              </a:lnSpc>
              <a:spcBef>
                <a:spcPts val="0"/>
              </a:spcBef>
              <a:spcAft>
                <a:spcPts val="0"/>
              </a:spcAft>
              <a:buClr>
                <a:schemeClr val="dk1"/>
              </a:buClr>
              <a:buSzPts val="1200"/>
              <a:buFont typeface="Poppins Light"/>
              <a:buNone/>
              <a:defRPr>
                <a:solidFill>
                  <a:schemeClr val="dk1"/>
                </a:solidFill>
                <a:latin typeface="Poppins Light"/>
                <a:ea typeface="Poppins Light"/>
                <a:cs typeface="Poppins Light"/>
                <a:sym typeface="Poppins Light"/>
              </a:defRPr>
            </a:lvl3pPr>
            <a:lvl4pPr lvl="3">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4pPr>
            <a:lvl5pPr lvl="4">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5pPr>
            <a:lvl6pPr lvl="5">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6pPr>
            <a:lvl7pPr lvl="6">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7pPr>
            <a:lvl8pPr lvl="7">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8pPr>
            <a:lvl9pPr lvl="8">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matchingName="Opener alternative 2">
  <p:cSld name="TITLE_1_1_1_2_1_1_1_1_1_2_3">
    <p:bg>
      <p:bgPr>
        <a:solidFill>
          <a:schemeClr val="lt1"/>
        </a:solidFill>
        <a:effectLst/>
      </p:bgPr>
    </p:bg>
    <p:spTree>
      <p:nvGrpSpPr>
        <p:cNvPr id="1" name="Shape 3620"/>
        <p:cNvGrpSpPr/>
        <p:nvPr/>
      </p:nvGrpSpPr>
      <p:grpSpPr>
        <a:xfrm>
          <a:off x="0" y="0"/>
          <a:ext cx="0" cy="0"/>
          <a:chOff x="0" y="0"/>
          <a:chExt cx="0" cy="0"/>
        </a:xfrm>
      </p:grpSpPr>
      <p:sp>
        <p:nvSpPr>
          <p:cNvPr id="3621" name="Google Shape;3621;p472"/>
          <p:cNvSpPr txBox="1">
            <a:spLocks noGrp="1"/>
          </p:cNvSpPr>
          <p:nvPr>
            <p:ph type="subTitle" idx="1"/>
          </p:nvPr>
        </p:nvSpPr>
        <p:spPr>
          <a:xfrm>
            <a:off x="425725" y="3342975"/>
            <a:ext cx="4217100" cy="1476600"/>
          </a:xfrm>
          <a:prstGeom prst="rect">
            <a:avLst/>
          </a:prstGeom>
          <a:noFill/>
        </p:spPr>
        <p:txBody>
          <a:bodyPr spcFirstLastPara="1" wrap="square" lIns="0" tIns="0" rIns="0" bIns="0" anchor="b" anchorCtr="0">
            <a:noAutofit/>
          </a:bodyPr>
          <a:lstStyle>
            <a:lvl1pPr lvl="0">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1pPr>
            <a:lvl2pPr lvl="1">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2pPr>
            <a:lvl3pPr lvl="2">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3pPr>
            <a:lvl4pPr lvl="3">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4pPr>
            <a:lvl5pPr lvl="4">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5pPr>
            <a:lvl6pPr lvl="5">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6pPr>
            <a:lvl7pPr lvl="6">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7pPr>
            <a:lvl8pPr lvl="7">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8pPr>
            <a:lvl9pPr lvl="8">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9pPr>
          </a:lstStyle>
          <a:p>
            <a:endParaRPr/>
          </a:p>
        </p:txBody>
      </p:sp>
      <p:pic>
        <p:nvPicPr>
          <p:cNvPr id="3622" name="Google Shape;3622;p472"/>
          <p:cNvPicPr preferRelativeResize="0"/>
          <p:nvPr/>
        </p:nvPicPr>
        <p:blipFill rotWithShape="1">
          <a:blip r:embed="rId2">
            <a:alphaModFix/>
          </a:blip>
          <a:srcRect t="19" b="19"/>
          <a:stretch/>
        </p:blipFill>
        <p:spPr>
          <a:xfrm>
            <a:off x="5012913" y="4442100"/>
            <a:ext cx="1750528" cy="372509"/>
          </a:xfrm>
          <a:prstGeom prst="rect">
            <a:avLst/>
          </a:prstGeom>
          <a:noFill/>
          <a:ln>
            <a:noFill/>
          </a:ln>
        </p:spPr>
      </p:pic>
      <p:cxnSp>
        <p:nvCxnSpPr>
          <p:cNvPr id="3623" name="Google Shape;3623;p472"/>
          <p:cNvCxnSpPr/>
          <p:nvPr/>
        </p:nvCxnSpPr>
        <p:spPr>
          <a:xfrm>
            <a:off x="7065438" y="4442100"/>
            <a:ext cx="0" cy="372600"/>
          </a:xfrm>
          <a:prstGeom prst="straightConnector1">
            <a:avLst/>
          </a:prstGeom>
          <a:noFill/>
          <a:ln w="9525" cap="flat" cmpd="sng">
            <a:solidFill>
              <a:srgbClr val="D4D4D4"/>
            </a:solidFill>
            <a:prstDash val="solid"/>
            <a:round/>
            <a:headEnd type="none" w="med" len="med"/>
            <a:tailEnd type="none" w="med" len="med"/>
          </a:ln>
        </p:spPr>
      </p:cxnSp>
      <p:sp>
        <p:nvSpPr>
          <p:cNvPr id="3624" name="Google Shape;3624;p472"/>
          <p:cNvSpPr txBox="1">
            <a:spLocks noGrp="1"/>
          </p:cNvSpPr>
          <p:nvPr>
            <p:ph type="subTitle" idx="2"/>
          </p:nvPr>
        </p:nvSpPr>
        <p:spPr>
          <a:xfrm>
            <a:off x="425725" y="2916146"/>
            <a:ext cx="4217100" cy="248700"/>
          </a:xfrm>
          <a:prstGeom prst="rect">
            <a:avLst/>
          </a:prstGeom>
          <a:noFill/>
        </p:spPr>
        <p:txBody>
          <a:bodyPr spcFirstLastPara="1" wrap="square" lIns="0" tIns="0" rIns="0" bIns="0" anchor="ctr" anchorCtr="0">
            <a:noAutofit/>
          </a:bodyPr>
          <a:lstStyle>
            <a:lvl1pPr lvl="0">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2pPr>
            <a:lvl3pPr lvl="2">
              <a:lnSpc>
                <a:spcPct val="80000"/>
              </a:lnSpc>
              <a:spcBef>
                <a:spcPts val="0"/>
              </a:spcBef>
              <a:spcAft>
                <a:spcPts val="0"/>
              </a:spcAft>
              <a:buClr>
                <a:schemeClr val="dk1"/>
              </a:buClr>
              <a:buSzPts val="1200"/>
              <a:buFont typeface="Poppins Light"/>
              <a:buNone/>
              <a:defRPr>
                <a:solidFill>
                  <a:schemeClr val="dk1"/>
                </a:solidFill>
                <a:latin typeface="Poppins Light"/>
                <a:ea typeface="Poppins Light"/>
                <a:cs typeface="Poppins Light"/>
                <a:sym typeface="Poppins Light"/>
              </a:defRPr>
            </a:lvl3pPr>
            <a:lvl4pPr lvl="3">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4pPr>
            <a:lvl5pPr lvl="4">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5pPr>
            <a:lvl6pPr lvl="5">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6pPr>
            <a:lvl7pPr lvl="6">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7pPr>
            <a:lvl8pPr lvl="7">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8pPr>
            <a:lvl9pPr lvl="8">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matchingName="Opener alternative 2 1">
  <p:cSld name="TITLE_1_1_1_2_1_1_1_1_1_2_3_1">
    <p:bg>
      <p:bgPr>
        <a:solidFill>
          <a:schemeClr val="lt1"/>
        </a:solidFill>
        <a:effectLst/>
      </p:bgPr>
    </p:bg>
    <p:spTree>
      <p:nvGrpSpPr>
        <p:cNvPr id="1" name="Shape 3625"/>
        <p:cNvGrpSpPr/>
        <p:nvPr/>
      </p:nvGrpSpPr>
      <p:grpSpPr>
        <a:xfrm>
          <a:off x="0" y="0"/>
          <a:ext cx="0" cy="0"/>
          <a:chOff x="0" y="0"/>
          <a:chExt cx="0" cy="0"/>
        </a:xfrm>
      </p:grpSpPr>
      <p:sp>
        <p:nvSpPr>
          <p:cNvPr id="3626" name="Google Shape;3626;p473"/>
          <p:cNvSpPr/>
          <p:nvPr/>
        </p:nvSpPr>
        <p:spPr>
          <a:xfrm>
            <a:off x="0" y="2604450"/>
            <a:ext cx="9144000" cy="2606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7" name="Google Shape;3627;p473"/>
          <p:cNvSpPr txBox="1">
            <a:spLocks noGrp="1"/>
          </p:cNvSpPr>
          <p:nvPr>
            <p:ph type="subTitle" idx="1"/>
          </p:nvPr>
        </p:nvSpPr>
        <p:spPr>
          <a:xfrm>
            <a:off x="425725" y="3786900"/>
            <a:ext cx="4961700" cy="1032600"/>
          </a:xfrm>
          <a:prstGeom prst="rect">
            <a:avLst/>
          </a:prstGeom>
          <a:noFill/>
        </p:spPr>
        <p:txBody>
          <a:bodyPr spcFirstLastPara="1" wrap="square" lIns="0" tIns="0" rIns="0" bIns="0" anchor="b" anchorCtr="0">
            <a:noAutofit/>
          </a:bodyPr>
          <a:lstStyle>
            <a:lvl1pPr lvl="0">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1pPr>
            <a:lvl2pPr lvl="1">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2pPr>
            <a:lvl3pPr lvl="2">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3pPr>
            <a:lvl4pPr lvl="3">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4pPr>
            <a:lvl5pPr lvl="4">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5pPr>
            <a:lvl6pPr lvl="5">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6pPr>
            <a:lvl7pPr lvl="6">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7pPr>
            <a:lvl8pPr lvl="7">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8pPr>
            <a:lvl9pPr lvl="8">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9pPr>
          </a:lstStyle>
          <a:p>
            <a:endParaRPr/>
          </a:p>
        </p:txBody>
      </p:sp>
      <p:pic>
        <p:nvPicPr>
          <p:cNvPr id="3628" name="Google Shape;3628;p473"/>
          <p:cNvPicPr preferRelativeResize="0"/>
          <p:nvPr/>
        </p:nvPicPr>
        <p:blipFill rotWithShape="1">
          <a:blip r:embed="rId2">
            <a:alphaModFix/>
          </a:blip>
          <a:srcRect t="19" b="19"/>
          <a:stretch/>
        </p:blipFill>
        <p:spPr>
          <a:xfrm>
            <a:off x="6039170" y="4529650"/>
            <a:ext cx="1344507" cy="286110"/>
          </a:xfrm>
          <a:prstGeom prst="rect">
            <a:avLst/>
          </a:prstGeom>
          <a:noFill/>
          <a:ln>
            <a:noFill/>
          </a:ln>
        </p:spPr>
      </p:pic>
      <p:cxnSp>
        <p:nvCxnSpPr>
          <p:cNvPr id="3629" name="Google Shape;3629;p473"/>
          <p:cNvCxnSpPr/>
          <p:nvPr/>
        </p:nvCxnSpPr>
        <p:spPr>
          <a:xfrm>
            <a:off x="7526425" y="4543512"/>
            <a:ext cx="0" cy="262500"/>
          </a:xfrm>
          <a:prstGeom prst="straightConnector1">
            <a:avLst/>
          </a:prstGeom>
          <a:noFill/>
          <a:ln w="9525" cap="flat" cmpd="sng">
            <a:solidFill>
              <a:srgbClr val="D4D4D4"/>
            </a:solidFill>
            <a:prstDash val="solid"/>
            <a:round/>
            <a:headEnd type="none" w="med" len="med"/>
            <a:tailEnd type="none" w="med" len="med"/>
          </a:ln>
        </p:spPr>
      </p:cxnSp>
      <p:sp>
        <p:nvSpPr>
          <p:cNvPr id="3630" name="Google Shape;3630;p473"/>
          <p:cNvSpPr txBox="1">
            <a:spLocks noGrp="1"/>
          </p:cNvSpPr>
          <p:nvPr>
            <p:ph type="subTitle" idx="2"/>
          </p:nvPr>
        </p:nvSpPr>
        <p:spPr>
          <a:xfrm>
            <a:off x="425725" y="3414121"/>
            <a:ext cx="4217100" cy="248700"/>
          </a:xfrm>
          <a:prstGeom prst="rect">
            <a:avLst/>
          </a:prstGeom>
          <a:noFill/>
        </p:spPr>
        <p:txBody>
          <a:bodyPr spcFirstLastPara="1" wrap="square" lIns="0" tIns="0" rIns="0" bIns="0" anchor="ctr" anchorCtr="0">
            <a:noAutofit/>
          </a:bodyPr>
          <a:lstStyle>
            <a:lvl1pPr lvl="0">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2pPr>
            <a:lvl3pPr lvl="2">
              <a:lnSpc>
                <a:spcPct val="80000"/>
              </a:lnSpc>
              <a:spcBef>
                <a:spcPts val="0"/>
              </a:spcBef>
              <a:spcAft>
                <a:spcPts val="0"/>
              </a:spcAft>
              <a:buClr>
                <a:schemeClr val="dk1"/>
              </a:buClr>
              <a:buSzPts val="1200"/>
              <a:buFont typeface="Poppins Light"/>
              <a:buNone/>
              <a:defRPr>
                <a:solidFill>
                  <a:schemeClr val="dk1"/>
                </a:solidFill>
                <a:latin typeface="Poppins Light"/>
                <a:ea typeface="Poppins Light"/>
                <a:cs typeface="Poppins Light"/>
                <a:sym typeface="Poppins Light"/>
              </a:defRPr>
            </a:lvl3pPr>
            <a:lvl4pPr lvl="3">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4pPr>
            <a:lvl5pPr lvl="4">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5pPr>
            <a:lvl6pPr lvl="5">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6pPr>
            <a:lvl7pPr lvl="6">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7pPr>
            <a:lvl8pPr lvl="7">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8pPr>
            <a:lvl9pPr lvl="8">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matchingName="Opener alternative 2 1 1">
  <p:cSld name="TITLE_1_1_1_2_1_1_1_1_1_2_3_1_1">
    <p:bg>
      <p:bgPr>
        <a:solidFill>
          <a:schemeClr val="lt1"/>
        </a:solidFill>
        <a:effectLst/>
      </p:bgPr>
    </p:bg>
    <p:spTree>
      <p:nvGrpSpPr>
        <p:cNvPr id="1" name="Shape 3631"/>
        <p:cNvGrpSpPr/>
        <p:nvPr/>
      </p:nvGrpSpPr>
      <p:grpSpPr>
        <a:xfrm>
          <a:off x="0" y="0"/>
          <a:ext cx="0" cy="0"/>
          <a:chOff x="0" y="0"/>
          <a:chExt cx="0" cy="0"/>
        </a:xfrm>
      </p:grpSpPr>
      <p:sp>
        <p:nvSpPr>
          <p:cNvPr id="3632" name="Google Shape;3632;p474"/>
          <p:cNvSpPr/>
          <p:nvPr/>
        </p:nvSpPr>
        <p:spPr>
          <a:xfrm>
            <a:off x="0" y="2604450"/>
            <a:ext cx="9144000" cy="2606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3" name="Google Shape;3633;p474"/>
          <p:cNvSpPr txBox="1">
            <a:spLocks noGrp="1"/>
          </p:cNvSpPr>
          <p:nvPr>
            <p:ph type="subTitle" idx="1"/>
          </p:nvPr>
        </p:nvSpPr>
        <p:spPr>
          <a:xfrm>
            <a:off x="425725" y="3786900"/>
            <a:ext cx="4961700" cy="1032600"/>
          </a:xfrm>
          <a:prstGeom prst="rect">
            <a:avLst/>
          </a:prstGeom>
          <a:noFill/>
        </p:spPr>
        <p:txBody>
          <a:bodyPr spcFirstLastPara="1" wrap="square" lIns="0" tIns="0" rIns="0" bIns="0" anchor="b" anchorCtr="0">
            <a:noAutofit/>
          </a:bodyPr>
          <a:lstStyle>
            <a:lvl1pPr lvl="0">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1pPr>
            <a:lvl2pPr lvl="1">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2pPr>
            <a:lvl3pPr lvl="2">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3pPr>
            <a:lvl4pPr lvl="3">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4pPr>
            <a:lvl5pPr lvl="4">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5pPr>
            <a:lvl6pPr lvl="5">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6pPr>
            <a:lvl7pPr lvl="6">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7pPr>
            <a:lvl8pPr lvl="7">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8pPr>
            <a:lvl9pPr lvl="8">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9pPr>
          </a:lstStyle>
          <a:p>
            <a:endParaRPr/>
          </a:p>
        </p:txBody>
      </p:sp>
      <p:sp>
        <p:nvSpPr>
          <p:cNvPr id="3634" name="Google Shape;3634;p474"/>
          <p:cNvSpPr txBox="1">
            <a:spLocks noGrp="1"/>
          </p:cNvSpPr>
          <p:nvPr>
            <p:ph type="subTitle" idx="2"/>
          </p:nvPr>
        </p:nvSpPr>
        <p:spPr>
          <a:xfrm>
            <a:off x="425725" y="114298"/>
            <a:ext cx="2571600" cy="149400"/>
          </a:xfrm>
          <a:prstGeom prst="rect">
            <a:avLst/>
          </a:prstGeom>
          <a:noFill/>
        </p:spPr>
        <p:txBody>
          <a:bodyPr spcFirstLastPara="1" wrap="square" lIns="0" tIns="0" rIns="0" bIns="0" anchor="ctr" anchorCtr="0">
            <a:noAutofit/>
          </a:bodyPr>
          <a:lstStyle>
            <a:lvl1pPr lvl="0">
              <a:lnSpc>
                <a:spcPct val="80000"/>
              </a:lnSpc>
              <a:spcBef>
                <a:spcPts val="0"/>
              </a:spcBef>
              <a:spcAft>
                <a:spcPts val="0"/>
              </a:spcAft>
              <a:buClr>
                <a:schemeClr val="dk1"/>
              </a:buClr>
              <a:buSzPts val="800"/>
              <a:buFont typeface="Poppins Light"/>
              <a:buNone/>
              <a:defRPr sz="800">
                <a:solidFill>
                  <a:schemeClr val="dk1"/>
                </a:solidFill>
                <a:latin typeface="Poppins Light"/>
                <a:ea typeface="Poppins Light"/>
                <a:cs typeface="Poppins Light"/>
                <a:sym typeface="Poppins Light"/>
              </a:defRPr>
            </a:lvl1pPr>
            <a:lvl2pPr lvl="1">
              <a:lnSpc>
                <a:spcPct val="80000"/>
              </a:lnSpc>
              <a:spcBef>
                <a:spcPts val="0"/>
              </a:spcBef>
              <a:spcAft>
                <a:spcPts val="0"/>
              </a:spcAft>
              <a:buClr>
                <a:schemeClr val="dk1"/>
              </a:buClr>
              <a:buSzPts val="800"/>
              <a:buFont typeface="Poppins Light"/>
              <a:buNone/>
              <a:defRPr sz="800">
                <a:solidFill>
                  <a:schemeClr val="dk1"/>
                </a:solidFill>
                <a:latin typeface="Poppins Light"/>
                <a:ea typeface="Poppins Light"/>
                <a:cs typeface="Poppins Light"/>
                <a:sym typeface="Poppins Light"/>
              </a:defRPr>
            </a:lvl2pPr>
            <a:lvl3pPr lvl="2">
              <a:lnSpc>
                <a:spcPct val="80000"/>
              </a:lnSpc>
              <a:spcBef>
                <a:spcPts val="0"/>
              </a:spcBef>
              <a:spcAft>
                <a:spcPts val="0"/>
              </a:spcAft>
              <a:buClr>
                <a:schemeClr val="dk1"/>
              </a:buClr>
              <a:buSzPts val="800"/>
              <a:buFont typeface="Poppins Light"/>
              <a:buNone/>
              <a:defRPr sz="800">
                <a:solidFill>
                  <a:schemeClr val="dk1"/>
                </a:solidFill>
                <a:latin typeface="Poppins Light"/>
                <a:ea typeface="Poppins Light"/>
                <a:cs typeface="Poppins Light"/>
                <a:sym typeface="Poppins Light"/>
              </a:defRPr>
            </a:lvl3pPr>
            <a:lvl4pPr lvl="3">
              <a:lnSpc>
                <a:spcPct val="80000"/>
              </a:lnSpc>
              <a:spcBef>
                <a:spcPts val="0"/>
              </a:spcBef>
              <a:spcAft>
                <a:spcPts val="0"/>
              </a:spcAft>
              <a:buClr>
                <a:schemeClr val="dk1"/>
              </a:buClr>
              <a:buSzPts val="800"/>
              <a:buFont typeface="Poppins Light"/>
              <a:buNone/>
              <a:defRPr sz="800">
                <a:solidFill>
                  <a:schemeClr val="dk1"/>
                </a:solidFill>
                <a:latin typeface="Poppins Light"/>
                <a:ea typeface="Poppins Light"/>
                <a:cs typeface="Poppins Light"/>
                <a:sym typeface="Poppins Light"/>
              </a:defRPr>
            </a:lvl4pPr>
            <a:lvl5pPr lvl="4">
              <a:lnSpc>
                <a:spcPct val="80000"/>
              </a:lnSpc>
              <a:spcBef>
                <a:spcPts val="0"/>
              </a:spcBef>
              <a:spcAft>
                <a:spcPts val="0"/>
              </a:spcAft>
              <a:buClr>
                <a:schemeClr val="dk1"/>
              </a:buClr>
              <a:buSzPts val="800"/>
              <a:buFont typeface="Poppins Light"/>
              <a:buNone/>
              <a:defRPr>
                <a:solidFill>
                  <a:schemeClr val="dk1"/>
                </a:solidFill>
                <a:latin typeface="Poppins Light"/>
                <a:ea typeface="Poppins Light"/>
                <a:cs typeface="Poppins Light"/>
                <a:sym typeface="Poppins Light"/>
              </a:defRPr>
            </a:lvl5pPr>
            <a:lvl6pPr lvl="5">
              <a:lnSpc>
                <a:spcPct val="80000"/>
              </a:lnSpc>
              <a:spcBef>
                <a:spcPts val="0"/>
              </a:spcBef>
              <a:spcAft>
                <a:spcPts val="0"/>
              </a:spcAft>
              <a:buClr>
                <a:schemeClr val="dk1"/>
              </a:buClr>
              <a:buSzPts val="800"/>
              <a:buFont typeface="Poppins Light"/>
              <a:buNone/>
              <a:defRPr sz="800">
                <a:solidFill>
                  <a:schemeClr val="dk1"/>
                </a:solidFill>
                <a:latin typeface="Poppins Light"/>
                <a:ea typeface="Poppins Light"/>
                <a:cs typeface="Poppins Light"/>
                <a:sym typeface="Poppins Light"/>
              </a:defRPr>
            </a:lvl6pPr>
            <a:lvl7pPr lvl="6">
              <a:lnSpc>
                <a:spcPct val="80000"/>
              </a:lnSpc>
              <a:spcBef>
                <a:spcPts val="0"/>
              </a:spcBef>
              <a:spcAft>
                <a:spcPts val="0"/>
              </a:spcAft>
              <a:buClr>
                <a:schemeClr val="dk1"/>
              </a:buClr>
              <a:buSzPts val="800"/>
              <a:buFont typeface="Poppins Light"/>
              <a:buNone/>
              <a:defRPr sz="800">
                <a:solidFill>
                  <a:schemeClr val="dk1"/>
                </a:solidFill>
                <a:latin typeface="Poppins Light"/>
                <a:ea typeface="Poppins Light"/>
                <a:cs typeface="Poppins Light"/>
                <a:sym typeface="Poppins Light"/>
              </a:defRPr>
            </a:lvl7pPr>
            <a:lvl8pPr lvl="7">
              <a:lnSpc>
                <a:spcPct val="80000"/>
              </a:lnSpc>
              <a:spcBef>
                <a:spcPts val="0"/>
              </a:spcBef>
              <a:spcAft>
                <a:spcPts val="0"/>
              </a:spcAft>
              <a:buClr>
                <a:schemeClr val="dk1"/>
              </a:buClr>
              <a:buSzPts val="800"/>
              <a:buFont typeface="Poppins Light"/>
              <a:buNone/>
              <a:defRPr sz="800">
                <a:solidFill>
                  <a:schemeClr val="dk1"/>
                </a:solidFill>
                <a:latin typeface="Poppins Light"/>
                <a:ea typeface="Poppins Light"/>
                <a:cs typeface="Poppins Light"/>
                <a:sym typeface="Poppins Light"/>
              </a:defRPr>
            </a:lvl8pPr>
            <a:lvl9pPr lvl="8">
              <a:lnSpc>
                <a:spcPct val="80000"/>
              </a:lnSpc>
              <a:spcBef>
                <a:spcPts val="0"/>
              </a:spcBef>
              <a:spcAft>
                <a:spcPts val="0"/>
              </a:spcAft>
              <a:buClr>
                <a:schemeClr val="dk1"/>
              </a:buClr>
              <a:buSzPts val="800"/>
              <a:buFont typeface="Poppins Light"/>
              <a:buNone/>
              <a:defRPr sz="800">
                <a:solidFill>
                  <a:schemeClr val="dk1"/>
                </a:solidFill>
                <a:latin typeface="Poppins Light"/>
                <a:ea typeface="Poppins Light"/>
                <a:cs typeface="Poppins Light"/>
                <a:sym typeface="Poppins Light"/>
              </a:defRPr>
            </a:lvl9pPr>
          </a:lstStyle>
          <a:p>
            <a:endParaRPr/>
          </a:p>
        </p:txBody>
      </p:sp>
      <p:cxnSp>
        <p:nvCxnSpPr>
          <p:cNvPr id="3635" name="Google Shape;3635;p474"/>
          <p:cNvCxnSpPr/>
          <p:nvPr/>
        </p:nvCxnSpPr>
        <p:spPr>
          <a:xfrm>
            <a:off x="7526425" y="4543512"/>
            <a:ext cx="0" cy="262500"/>
          </a:xfrm>
          <a:prstGeom prst="straightConnector1">
            <a:avLst/>
          </a:prstGeom>
          <a:noFill/>
          <a:ln w="9525" cap="flat" cmpd="sng">
            <a:solidFill>
              <a:schemeClr val="lt1"/>
            </a:solidFill>
            <a:prstDash val="solid"/>
            <a:round/>
            <a:headEnd type="none" w="med" len="med"/>
            <a:tailEnd type="none" w="med" len="med"/>
          </a:ln>
        </p:spPr>
      </p:cxnSp>
      <p:pic>
        <p:nvPicPr>
          <p:cNvPr id="3636" name="Google Shape;3636;p474"/>
          <p:cNvPicPr preferRelativeResize="0"/>
          <p:nvPr/>
        </p:nvPicPr>
        <p:blipFill>
          <a:blip r:embed="rId2">
            <a:alphaModFix/>
          </a:blip>
          <a:stretch>
            <a:fillRect/>
          </a:stretch>
        </p:blipFill>
        <p:spPr>
          <a:xfrm>
            <a:off x="5952499" y="4563865"/>
            <a:ext cx="1430033" cy="218561"/>
          </a:xfrm>
          <a:prstGeom prst="rect">
            <a:avLst/>
          </a:prstGeom>
          <a:noFill/>
          <a:ln>
            <a:noFill/>
          </a:ln>
        </p:spPr>
      </p:pic>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matchingName="Opener alternative 1">
  <p:cSld name="TITLE_1_1_1_2_1_1_1_1_1_2_2">
    <p:bg>
      <p:bgPr>
        <a:solidFill>
          <a:schemeClr val="lt1"/>
        </a:solidFill>
        <a:effectLst/>
      </p:bgPr>
    </p:bg>
    <p:spTree>
      <p:nvGrpSpPr>
        <p:cNvPr id="1" name="Shape 3637"/>
        <p:cNvGrpSpPr/>
        <p:nvPr/>
      </p:nvGrpSpPr>
      <p:grpSpPr>
        <a:xfrm>
          <a:off x="0" y="0"/>
          <a:ext cx="0" cy="0"/>
          <a:chOff x="0" y="0"/>
          <a:chExt cx="0" cy="0"/>
        </a:xfrm>
      </p:grpSpPr>
      <p:sp>
        <p:nvSpPr>
          <p:cNvPr id="3638" name="Google Shape;3638;p475"/>
          <p:cNvSpPr txBox="1">
            <a:spLocks noGrp="1"/>
          </p:cNvSpPr>
          <p:nvPr>
            <p:ph type="subTitle" idx="1"/>
          </p:nvPr>
        </p:nvSpPr>
        <p:spPr>
          <a:xfrm>
            <a:off x="425725" y="1788538"/>
            <a:ext cx="4217100" cy="1635000"/>
          </a:xfrm>
          <a:prstGeom prst="rect">
            <a:avLst/>
          </a:prstGeom>
          <a:noFill/>
        </p:spPr>
        <p:txBody>
          <a:bodyPr spcFirstLastPara="1" wrap="square" lIns="0" tIns="0" rIns="0" bIns="0" anchor="t" anchorCtr="0">
            <a:spAutoFit/>
          </a:bodyPr>
          <a:lstStyle>
            <a:lvl1pPr lvl="0">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1pPr>
            <a:lvl2pPr lvl="1">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2pPr>
            <a:lvl3pPr lvl="2">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3pPr>
            <a:lvl4pPr lvl="3">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4pPr>
            <a:lvl5pPr lvl="4">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5pPr>
            <a:lvl6pPr lvl="5">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6pPr>
            <a:lvl7pPr lvl="6">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7pPr>
            <a:lvl8pPr lvl="7">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8pPr>
            <a:lvl9pPr lvl="8">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9pPr>
          </a:lstStyle>
          <a:p>
            <a:endParaRPr/>
          </a:p>
        </p:txBody>
      </p:sp>
      <p:sp>
        <p:nvSpPr>
          <p:cNvPr id="3639" name="Google Shape;3639;p475"/>
          <p:cNvSpPr txBox="1">
            <a:spLocks noGrp="1"/>
          </p:cNvSpPr>
          <p:nvPr>
            <p:ph type="subTitle" idx="2"/>
          </p:nvPr>
        </p:nvSpPr>
        <p:spPr>
          <a:xfrm>
            <a:off x="425725" y="991600"/>
            <a:ext cx="4217100" cy="377400"/>
          </a:xfrm>
          <a:prstGeom prst="rect">
            <a:avLst/>
          </a:prstGeom>
          <a:noFill/>
        </p:spPr>
        <p:txBody>
          <a:bodyPr spcFirstLastPara="1" wrap="square" lIns="0" tIns="0" rIns="0" bIns="0" anchor="ctr" anchorCtr="0">
            <a:noAutofit/>
          </a:bodyPr>
          <a:lstStyle>
            <a:lvl1pPr lvl="0">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1pPr>
            <a:lvl2pPr lvl="1">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2pPr>
            <a:lvl3pPr lvl="2">
              <a:lnSpc>
                <a:spcPct val="80000"/>
              </a:lnSpc>
              <a:spcBef>
                <a:spcPts val="0"/>
              </a:spcBef>
              <a:spcAft>
                <a:spcPts val="0"/>
              </a:spcAft>
              <a:buClr>
                <a:schemeClr val="lt1"/>
              </a:buClr>
              <a:buSzPts val="1200"/>
              <a:buFont typeface="Poppins Light"/>
              <a:buNone/>
              <a:defRPr>
                <a:solidFill>
                  <a:schemeClr val="lt1"/>
                </a:solidFill>
                <a:latin typeface="Poppins Light"/>
                <a:ea typeface="Poppins Light"/>
                <a:cs typeface="Poppins Light"/>
                <a:sym typeface="Poppins Light"/>
              </a:defRPr>
            </a:lvl3pPr>
            <a:lvl4pPr lvl="3">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4pPr>
            <a:lvl5pPr lvl="4">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5pPr>
            <a:lvl6pPr lvl="5">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6pPr>
            <a:lvl7pPr lvl="6">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7pPr>
            <a:lvl8pPr lvl="7">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8pPr>
            <a:lvl9pPr lvl="8">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matchingName="Opener alternative 1 1">
  <p:cSld name="TITLE_1_1_1_2_1_1_1_1_1_2_2_1">
    <p:bg>
      <p:bgPr>
        <a:solidFill>
          <a:schemeClr val="accent1"/>
        </a:solidFill>
        <a:effectLst/>
      </p:bgPr>
    </p:bg>
    <p:spTree>
      <p:nvGrpSpPr>
        <p:cNvPr id="1" name="Shape 3640"/>
        <p:cNvGrpSpPr/>
        <p:nvPr/>
      </p:nvGrpSpPr>
      <p:grpSpPr>
        <a:xfrm>
          <a:off x="0" y="0"/>
          <a:ext cx="0" cy="0"/>
          <a:chOff x="0" y="0"/>
          <a:chExt cx="0" cy="0"/>
        </a:xfrm>
      </p:grpSpPr>
      <p:sp>
        <p:nvSpPr>
          <p:cNvPr id="3641" name="Google Shape;3641;p476"/>
          <p:cNvSpPr txBox="1">
            <a:spLocks noGrp="1"/>
          </p:cNvSpPr>
          <p:nvPr>
            <p:ph type="subTitle" idx="1"/>
          </p:nvPr>
        </p:nvSpPr>
        <p:spPr>
          <a:xfrm>
            <a:off x="425725" y="1788538"/>
            <a:ext cx="4217100" cy="1635000"/>
          </a:xfrm>
          <a:prstGeom prst="rect">
            <a:avLst/>
          </a:prstGeom>
          <a:noFill/>
        </p:spPr>
        <p:txBody>
          <a:bodyPr spcFirstLastPara="1" wrap="square" lIns="0" tIns="0" rIns="0" bIns="0" anchor="t" anchorCtr="0">
            <a:spAutoFit/>
          </a:bodyPr>
          <a:lstStyle>
            <a:lvl1pPr lvl="0">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1pPr>
            <a:lvl2pPr lvl="1">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2pPr>
            <a:lvl3pPr lvl="2">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3pPr>
            <a:lvl4pPr lvl="3">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4pPr>
            <a:lvl5pPr lvl="4">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5pPr>
            <a:lvl6pPr lvl="5">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6pPr>
            <a:lvl7pPr lvl="6">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7pPr>
            <a:lvl8pPr lvl="7">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8pPr>
            <a:lvl9pPr lvl="8">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9pPr>
          </a:lstStyle>
          <a:p>
            <a:endParaRPr/>
          </a:p>
        </p:txBody>
      </p:sp>
      <p:sp>
        <p:nvSpPr>
          <p:cNvPr id="3642" name="Google Shape;3642;p476"/>
          <p:cNvSpPr txBox="1">
            <a:spLocks noGrp="1"/>
          </p:cNvSpPr>
          <p:nvPr>
            <p:ph type="subTitle" idx="2"/>
          </p:nvPr>
        </p:nvSpPr>
        <p:spPr>
          <a:xfrm>
            <a:off x="425725" y="991600"/>
            <a:ext cx="4217100" cy="377400"/>
          </a:xfrm>
          <a:prstGeom prst="rect">
            <a:avLst/>
          </a:prstGeom>
          <a:noFill/>
        </p:spPr>
        <p:txBody>
          <a:bodyPr spcFirstLastPara="1" wrap="square" lIns="0" tIns="0" rIns="0" bIns="0" anchor="ctr" anchorCtr="0">
            <a:noAutofit/>
          </a:bodyPr>
          <a:lstStyle>
            <a:lvl1pPr lvl="0">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1pPr>
            <a:lvl2pPr lvl="1">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2pPr>
            <a:lvl3pPr lvl="2">
              <a:lnSpc>
                <a:spcPct val="80000"/>
              </a:lnSpc>
              <a:spcBef>
                <a:spcPts val="0"/>
              </a:spcBef>
              <a:spcAft>
                <a:spcPts val="0"/>
              </a:spcAft>
              <a:buClr>
                <a:schemeClr val="lt1"/>
              </a:buClr>
              <a:buSzPts val="1200"/>
              <a:buFont typeface="Poppins Light"/>
              <a:buNone/>
              <a:defRPr>
                <a:solidFill>
                  <a:schemeClr val="lt1"/>
                </a:solidFill>
                <a:latin typeface="Poppins Light"/>
                <a:ea typeface="Poppins Light"/>
                <a:cs typeface="Poppins Light"/>
                <a:sym typeface="Poppins Light"/>
              </a:defRPr>
            </a:lvl3pPr>
            <a:lvl4pPr lvl="3">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4pPr>
            <a:lvl5pPr lvl="4">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5pPr>
            <a:lvl6pPr lvl="5">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6pPr>
            <a:lvl7pPr lvl="6">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7pPr>
            <a:lvl8pPr lvl="7">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8pPr>
            <a:lvl9pPr lvl="8">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9pPr>
          </a:lstStyle>
          <a:p>
            <a:endParaRPr/>
          </a:p>
        </p:txBody>
      </p:sp>
      <p:pic>
        <p:nvPicPr>
          <p:cNvPr id="3643" name="Google Shape;3643;p476"/>
          <p:cNvPicPr preferRelativeResize="0"/>
          <p:nvPr/>
        </p:nvPicPr>
        <p:blipFill>
          <a:blip r:embed="rId2">
            <a:alphaModFix/>
          </a:blip>
          <a:stretch>
            <a:fillRect/>
          </a:stretch>
        </p:blipFill>
        <p:spPr>
          <a:xfrm>
            <a:off x="425725" y="4545075"/>
            <a:ext cx="1772466" cy="270889"/>
          </a:xfrm>
          <a:prstGeom prst="rect">
            <a:avLst/>
          </a:prstGeom>
          <a:noFill/>
          <a:ln>
            <a:noFill/>
          </a:ln>
        </p:spPr>
      </p:pic>
      <p:cxnSp>
        <p:nvCxnSpPr>
          <p:cNvPr id="3644" name="Google Shape;3644;p476"/>
          <p:cNvCxnSpPr/>
          <p:nvPr/>
        </p:nvCxnSpPr>
        <p:spPr>
          <a:xfrm>
            <a:off x="2478250" y="4540200"/>
            <a:ext cx="0" cy="2745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matchingName="Team slide">
  <p:cSld name="TITLE_1_1_1_2_1_1_1_1_1_2_1">
    <p:bg>
      <p:bgPr>
        <a:solidFill>
          <a:schemeClr val="lt1"/>
        </a:solidFill>
        <a:effectLst/>
      </p:bgPr>
    </p:bg>
    <p:spTree>
      <p:nvGrpSpPr>
        <p:cNvPr id="1" name="Shape 3645"/>
        <p:cNvGrpSpPr/>
        <p:nvPr/>
      </p:nvGrpSpPr>
      <p:grpSpPr>
        <a:xfrm>
          <a:off x="0" y="0"/>
          <a:ext cx="0" cy="0"/>
          <a:chOff x="0" y="0"/>
          <a:chExt cx="0" cy="0"/>
        </a:xfrm>
      </p:grpSpPr>
      <p:sp>
        <p:nvSpPr>
          <p:cNvPr id="3646" name="Google Shape;3646;p477"/>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647" name="Google Shape;3647;p477"/>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648" name="Google Shape;3648;p477"/>
          <p:cNvSpPr txBox="1">
            <a:spLocks noGrp="1"/>
          </p:cNvSpPr>
          <p:nvPr>
            <p:ph type="subTitle" idx="1"/>
          </p:nvPr>
        </p:nvSpPr>
        <p:spPr>
          <a:xfrm>
            <a:off x="4904500" y="676150"/>
            <a:ext cx="4217100" cy="3231300"/>
          </a:xfrm>
          <a:prstGeom prst="rect">
            <a:avLst/>
          </a:prstGeom>
          <a:noFill/>
        </p:spPr>
        <p:txBody>
          <a:bodyPr spcFirstLastPara="1" wrap="square" lIns="0" tIns="0" rIns="0" bIns="0" anchor="ctr" anchorCtr="0">
            <a:noAutofit/>
          </a:bodyPr>
          <a:lstStyle>
            <a:lvl1pPr lvl="0">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1pPr>
            <a:lvl2pPr lvl="1">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2pPr>
            <a:lvl3pPr lvl="2">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3pPr>
            <a:lvl4pPr lvl="3">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4pPr>
            <a:lvl5pPr lvl="4">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5pPr>
            <a:lvl6pPr lvl="5">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6pPr>
            <a:lvl7pPr lvl="6">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7pPr>
            <a:lvl8pPr lvl="7">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8pPr>
            <a:lvl9pPr lvl="8">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9pPr>
          </a:lstStyle>
          <a:p>
            <a:endParaRPr/>
          </a:p>
        </p:txBody>
      </p:sp>
      <p:pic>
        <p:nvPicPr>
          <p:cNvPr id="3649" name="Google Shape;3649;p477"/>
          <p:cNvPicPr preferRelativeResize="0"/>
          <p:nvPr/>
        </p:nvPicPr>
        <p:blipFill rotWithShape="1">
          <a:blip r:embed="rId2">
            <a:alphaModFix/>
          </a:blip>
          <a:srcRect t="19" b="19"/>
          <a:stretch/>
        </p:blipFill>
        <p:spPr>
          <a:xfrm>
            <a:off x="4904500" y="4152175"/>
            <a:ext cx="1750528" cy="372509"/>
          </a:xfrm>
          <a:prstGeom prst="rect">
            <a:avLst/>
          </a:prstGeom>
          <a:noFill/>
          <a:ln>
            <a:noFill/>
          </a:ln>
        </p:spPr>
      </p:pic>
      <p:sp>
        <p:nvSpPr>
          <p:cNvPr id="3650" name="Google Shape;3650;p477"/>
          <p:cNvSpPr txBox="1">
            <a:spLocks noGrp="1"/>
          </p:cNvSpPr>
          <p:nvPr>
            <p:ph type="subTitle" idx="2"/>
          </p:nvPr>
        </p:nvSpPr>
        <p:spPr>
          <a:xfrm>
            <a:off x="1608575" y="574738"/>
            <a:ext cx="2132400" cy="6915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None/>
              <a:defRPr sz="1000">
                <a:solidFill>
                  <a:schemeClr val="dk1"/>
                </a:solidFill>
              </a:defRPr>
            </a:lvl1pPr>
            <a:lvl2pPr lvl="1">
              <a:spcBef>
                <a:spcPts val="0"/>
              </a:spcBef>
              <a:spcAft>
                <a:spcPts val="0"/>
              </a:spcAft>
              <a:buClr>
                <a:schemeClr val="dk1"/>
              </a:buClr>
              <a:buSzPts val="1800"/>
              <a:buNone/>
              <a:defRPr>
                <a:solidFill>
                  <a:schemeClr val="dk1"/>
                </a:solidFill>
              </a:defRPr>
            </a:lvl2pPr>
            <a:lvl3pPr lvl="2">
              <a:spcBef>
                <a:spcPts val="1600"/>
              </a:spcBef>
              <a:spcAft>
                <a:spcPts val="0"/>
              </a:spcAft>
              <a:buClr>
                <a:schemeClr val="dk1"/>
              </a:buClr>
              <a:buSzPts val="12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800"/>
              <a:buNone/>
              <a:defRPr>
                <a:solidFill>
                  <a:schemeClr val="dk1"/>
                </a:solidFill>
              </a:defRPr>
            </a:lvl5pPr>
            <a:lvl6pPr lvl="5">
              <a:spcBef>
                <a:spcPts val="1600"/>
              </a:spcBef>
              <a:spcAft>
                <a:spcPts val="0"/>
              </a:spcAft>
              <a:buClr>
                <a:schemeClr val="dk1"/>
              </a:buClr>
              <a:buSzPts val="1400"/>
              <a:buNone/>
              <a:defRPr>
                <a:solidFill>
                  <a:schemeClr val="dk1"/>
                </a:solidFill>
              </a:defRPr>
            </a:lvl6pPr>
            <a:lvl7pPr lvl="6">
              <a:spcBef>
                <a:spcPts val="1600"/>
              </a:spcBef>
              <a:spcAft>
                <a:spcPts val="0"/>
              </a:spcAft>
              <a:buClr>
                <a:schemeClr val="dk1"/>
              </a:buClr>
              <a:buSzPts val="1400"/>
              <a:buNone/>
              <a:defRPr>
                <a:solidFill>
                  <a:schemeClr val="dk1"/>
                </a:solidFill>
              </a:defRPr>
            </a:lvl7pPr>
            <a:lvl8pPr lvl="7">
              <a:spcBef>
                <a:spcPts val="1600"/>
              </a:spcBef>
              <a:spcAft>
                <a:spcPts val="0"/>
              </a:spcAft>
              <a:buClr>
                <a:schemeClr val="dk1"/>
              </a:buClr>
              <a:buSzPts val="1400"/>
              <a:buNone/>
              <a:defRPr>
                <a:solidFill>
                  <a:schemeClr val="dk1"/>
                </a:solidFill>
              </a:defRPr>
            </a:lvl8pPr>
            <a:lvl9pPr lvl="8">
              <a:spcBef>
                <a:spcPts val="1600"/>
              </a:spcBef>
              <a:spcAft>
                <a:spcPts val="1600"/>
              </a:spcAft>
              <a:buClr>
                <a:schemeClr val="dk1"/>
              </a:buClr>
              <a:buSzPts val="1400"/>
              <a:buNone/>
              <a:defRPr>
                <a:solidFill>
                  <a:schemeClr val="dk1"/>
                </a:solidFill>
              </a:defRPr>
            </a:lvl9pPr>
          </a:lstStyle>
          <a:p>
            <a:endParaRPr/>
          </a:p>
        </p:txBody>
      </p:sp>
      <p:sp>
        <p:nvSpPr>
          <p:cNvPr id="3651" name="Google Shape;3651;p477"/>
          <p:cNvSpPr txBox="1">
            <a:spLocks noGrp="1"/>
          </p:cNvSpPr>
          <p:nvPr>
            <p:ph type="subTitle" idx="3"/>
          </p:nvPr>
        </p:nvSpPr>
        <p:spPr>
          <a:xfrm>
            <a:off x="1608575" y="1698438"/>
            <a:ext cx="2132400" cy="6915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None/>
              <a:defRPr sz="1000">
                <a:solidFill>
                  <a:schemeClr val="dk1"/>
                </a:solidFill>
              </a:defRPr>
            </a:lvl1pPr>
            <a:lvl2pPr lvl="1">
              <a:spcBef>
                <a:spcPts val="0"/>
              </a:spcBef>
              <a:spcAft>
                <a:spcPts val="0"/>
              </a:spcAft>
              <a:buClr>
                <a:schemeClr val="dk1"/>
              </a:buClr>
              <a:buSzPts val="1800"/>
              <a:buNone/>
              <a:defRPr>
                <a:solidFill>
                  <a:schemeClr val="dk1"/>
                </a:solidFill>
              </a:defRPr>
            </a:lvl2pPr>
            <a:lvl3pPr lvl="2">
              <a:spcBef>
                <a:spcPts val="1600"/>
              </a:spcBef>
              <a:spcAft>
                <a:spcPts val="0"/>
              </a:spcAft>
              <a:buClr>
                <a:schemeClr val="dk1"/>
              </a:buClr>
              <a:buSzPts val="12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800"/>
              <a:buNone/>
              <a:defRPr>
                <a:solidFill>
                  <a:schemeClr val="dk1"/>
                </a:solidFill>
              </a:defRPr>
            </a:lvl5pPr>
            <a:lvl6pPr lvl="5">
              <a:spcBef>
                <a:spcPts val="1600"/>
              </a:spcBef>
              <a:spcAft>
                <a:spcPts val="0"/>
              </a:spcAft>
              <a:buClr>
                <a:schemeClr val="dk1"/>
              </a:buClr>
              <a:buSzPts val="1400"/>
              <a:buNone/>
              <a:defRPr>
                <a:solidFill>
                  <a:schemeClr val="dk1"/>
                </a:solidFill>
              </a:defRPr>
            </a:lvl6pPr>
            <a:lvl7pPr lvl="6">
              <a:spcBef>
                <a:spcPts val="1600"/>
              </a:spcBef>
              <a:spcAft>
                <a:spcPts val="0"/>
              </a:spcAft>
              <a:buClr>
                <a:schemeClr val="dk1"/>
              </a:buClr>
              <a:buSzPts val="1400"/>
              <a:buNone/>
              <a:defRPr>
                <a:solidFill>
                  <a:schemeClr val="dk1"/>
                </a:solidFill>
              </a:defRPr>
            </a:lvl7pPr>
            <a:lvl8pPr lvl="7">
              <a:spcBef>
                <a:spcPts val="1600"/>
              </a:spcBef>
              <a:spcAft>
                <a:spcPts val="0"/>
              </a:spcAft>
              <a:buClr>
                <a:schemeClr val="dk1"/>
              </a:buClr>
              <a:buSzPts val="1400"/>
              <a:buNone/>
              <a:defRPr>
                <a:solidFill>
                  <a:schemeClr val="dk1"/>
                </a:solidFill>
              </a:defRPr>
            </a:lvl8pPr>
            <a:lvl9pPr lvl="8">
              <a:spcBef>
                <a:spcPts val="1600"/>
              </a:spcBef>
              <a:spcAft>
                <a:spcPts val="1600"/>
              </a:spcAft>
              <a:buClr>
                <a:schemeClr val="dk1"/>
              </a:buClr>
              <a:buSzPts val="1400"/>
              <a:buNone/>
              <a:defRPr>
                <a:solidFill>
                  <a:schemeClr val="dk1"/>
                </a:solidFill>
              </a:defRPr>
            </a:lvl9pPr>
          </a:lstStyle>
          <a:p>
            <a:endParaRPr/>
          </a:p>
        </p:txBody>
      </p:sp>
      <p:sp>
        <p:nvSpPr>
          <p:cNvPr id="3652" name="Google Shape;3652;p477"/>
          <p:cNvSpPr txBox="1">
            <a:spLocks noGrp="1"/>
          </p:cNvSpPr>
          <p:nvPr>
            <p:ph type="subTitle" idx="4"/>
          </p:nvPr>
        </p:nvSpPr>
        <p:spPr>
          <a:xfrm>
            <a:off x="1608575" y="2822138"/>
            <a:ext cx="2132400" cy="6915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None/>
              <a:defRPr sz="1000">
                <a:solidFill>
                  <a:schemeClr val="dk1"/>
                </a:solidFill>
              </a:defRPr>
            </a:lvl1pPr>
            <a:lvl2pPr lvl="1">
              <a:spcBef>
                <a:spcPts val="0"/>
              </a:spcBef>
              <a:spcAft>
                <a:spcPts val="0"/>
              </a:spcAft>
              <a:buClr>
                <a:schemeClr val="dk1"/>
              </a:buClr>
              <a:buSzPts val="1800"/>
              <a:buNone/>
              <a:defRPr>
                <a:solidFill>
                  <a:schemeClr val="dk1"/>
                </a:solidFill>
              </a:defRPr>
            </a:lvl2pPr>
            <a:lvl3pPr lvl="2">
              <a:spcBef>
                <a:spcPts val="1600"/>
              </a:spcBef>
              <a:spcAft>
                <a:spcPts val="0"/>
              </a:spcAft>
              <a:buClr>
                <a:schemeClr val="dk1"/>
              </a:buClr>
              <a:buSzPts val="12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800"/>
              <a:buNone/>
              <a:defRPr>
                <a:solidFill>
                  <a:schemeClr val="dk1"/>
                </a:solidFill>
              </a:defRPr>
            </a:lvl5pPr>
            <a:lvl6pPr lvl="5">
              <a:spcBef>
                <a:spcPts val="1600"/>
              </a:spcBef>
              <a:spcAft>
                <a:spcPts val="0"/>
              </a:spcAft>
              <a:buClr>
                <a:schemeClr val="dk1"/>
              </a:buClr>
              <a:buSzPts val="1400"/>
              <a:buNone/>
              <a:defRPr>
                <a:solidFill>
                  <a:schemeClr val="dk1"/>
                </a:solidFill>
              </a:defRPr>
            </a:lvl6pPr>
            <a:lvl7pPr lvl="6">
              <a:spcBef>
                <a:spcPts val="1600"/>
              </a:spcBef>
              <a:spcAft>
                <a:spcPts val="0"/>
              </a:spcAft>
              <a:buClr>
                <a:schemeClr val="dk1"/>
              </a:buClr>
              <a:buSzPts val="1400"/>
              <a:buNone/>
              <a:defRPr>
                <a:solidFill>
                  <a:schemeClr val="dk1"/>
                </a:solidFill>
              </a:defRPr>
            </a:lvl7pPr>
            <a:lvl8pPr lvl="7">
              <a:spcBef>
                <a:spcPts val="1600"/>
              </a:spcBef>
              <a:spcAft>
                <a:spcPts val="0"/>
              </a:spcAft>
              <a:buClr>
                <a:schemeClr val="dk1"/>
              </a:buClr>
              <a:buSzPts val="1400"/>
              <a:buNone/>
              <a:defRPr>
                <a:solidFill>
                  <a:schemeClr val="dk1"/>
                </a:solidFill>
              </a:defRPr>
            </a:lvl8pPr>
            <a:lvl9pPr lvl="8">
              <a:spcBef>
                <a:spcPts val="1600"/>
              </a:spcBef>
              <a:spcAft>
                <a:spcPts val="1600"/>
              </a:spcAft>
              <a:buClr>
                <a:schemeClr val="dk1"/>
              </a:buClr>
              <a:buSzPts val="1400"/>
              <a:buNone/>
              <a:defRPr>
                <a:solidFill>
                  <a:schemeClr val="dk1"/>
                </a:solidFill>
              </a:defRPr>
            </a:lvl9pPr>
          </a:lstStyle>
          <a:p>
            <a:endParaRPr/>
          </a:p>
        </p:txBody>
      </p:sp>
      <p:sp>
        <p:nvSpPr>
          <p:cNvPr id="3653" name="Google Shape;3653;p477"/>
          <p:cNvSpPr txBox="1">
            <a:spLocks noGrp="1"/>
          </p:cNvSpPr>
          <p:nvPr>
            <p:ph type="subTitle" idx="5"/>
          </p:nvPr>
        </p:nvSpPr>
        <p:spPr>
          <a:xfrm>
            <a:off x="1608575" y="3945838"/>
            <a:ext cx="2132400" cy="6915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None/>
              <a:defRPr sz="1000">
                <a:solidFill>
                  <a:schemeClr val="dk1"/>
                </a:solidFill>
              </a:defRPr>
            </a:lvl1pPr>
            <a:lvl2pPr lvl="1">
              <a:spcBef>
                <a:spcPts val="0"/>
              </a:spcBef>
              <a:spcAft>
                <a:spcPts val="0"/>
              </a:spcAft>
              <a:buClr>
                <a:schemeClr val="dk1"/>
              </a:buClr>
              <a:buSzPts val="1800"/>
              <a:buNone/>
              <a:defRPr>
                <a:solidFill>
                  <a:schemeClr val="dk1"/>
                </a:solidFill>
              </a:defRPr>
            </a:lvl2pPr>
            <a:lvl3pPr lvl="2">
              <a:spcBef>
                <a:spcPts val="1600"/>
              </a:spcBef>
              <a:spcAft>
                <a:spcPts val="0"/>
              </a:spcAft>
              <a:buClr>
                <a:schemeClr val="dk1"/>
              </a:buClr>
              <a:buSzPts val="12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800"/>
              <a:buNone/>
              <a:defRPr>
                <a:solidFill>
                  <a:schemeClr val="dk1"/>
                </a:solidFill>
              </a:defRPr>
            </a:lvl5pPr>
            <a:lvl6pPr lvl="5">
              <a:spcBef>
                <a:spcPts val="1600"/>
              </a:spcBef>
              <a:spcAft>
                <a:spcPts val="0"/>
              </a:spcAft>
              <a:buClr>
                <a:schemeClr val="dk1"/>
              </a:buClr>
              <a:buSzPts val="1400"/>
              <a:buNone/>
              <a:defRPr>
                <a:solidFill>
                  <a:schemeClr val="dk1"/>
                </a:solidFill>
              </a:defRPr>
            </a:lvl6pPr>
            <a:lvl7pPr lvl="6">
              <a:spcBef>
                <a:spcPts val="1600"/>
              </a:spcBef>
              <a:spcAft>
                <a:spcPts val="0"/>
              </a:spcAft>
              <a:buClr>
                <a:schemeClr val="dk1"/>
              </a:buClr>
              <a:buSzPts val="1400"/>
              <a:buNone/>
              <a:defRPr>
                <a:solidFill>
                  <a:schemeClr val="dk1"/>
                </a:solidFill>
              </a:defRPr>
            </a:lvl7pPr>
            <a:lvl8pPr lvl="7">
              <a:spcBef>
                <a:spcPts val="1600"/>
              </a:spcBef>
              <a:spcAft>
                <a:spcPts val="0"/>
              </a:spcAft>
              <a:buClr>
                <a:schemeClr val="dk1"/>
              </a:buClr>
              <a:buSzPts val="1400"/>
              <a:buNone/>
              <a:defRPr>
                <a:solidFill>
                  <a:schemeClr val="dk1"/>
                </a:solidFill>
              </a:defRPr>
            </a:lvl8pPr>
            <a:lvl9pPr lvl="8">
              <a:spcBef>
                <a:spcPts val="1600"/>
              </a:spcBef>
              <a:spcAft>
                <a:spcPts val="1600"/>
              </a:spcAft>
              <a:buClr>
                <a:schemeClr val="dk1"/>
              </a:buClr>
              <a:buSzPts val="1400"/>
              <a:buNone/>
              <a:defRPr>
                <a:solidFill>
                  <a:schemeClr val="dk1"/>
                </a:solidFill>
              </a:defRPr>
            </a:lvl9pPr>
          </a:lstStyle>
          <a:p>
            <a:endParaRPr/>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matchingName="One column right 3">
  <p:cSld name="TITLE_1_1_1_2_1_1_1_5">
    <p:bg>
      <p:bgPr>
        <a:solidFill>
          <a:schemeClr val="lt1"/>
        </a:solidFill>
        <a:effectLst/>
      </p:bgPr>
    </p:bg>
    <p:spTree>
      <p:nvGrpSpPr>
        <p:cNvPr id="1" name="Shape 3654"/>
        <p:cNvGrpSpPr/>
        <p:nvPr/>
      </p:nvGrpSpPr>
      <p:grpSpPr>
        <a:xfrm>
          <a:off x="0" y="0"/>
          <a:ext cx="0" cy="0"/>
          <a:chOff x="0" y="0"/>
          <a:chExt cx="0" cy="0"/>
        </a:xfrm>
      </p:grpSpPr>
      <p:pic>
        <p:nvPicPr>
          <p:cNvPr id="3655" name="Google Shape;3655;p478"/>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656" name="Google Shape;3656;p478"/>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657" name="Google Shape;3657;p478"/>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658" name="Google Shape;3658;p478"/>
          <p:cNvSpPr txBox="1">
            <a:spLocks noGrp="1"/>
          </p:cNvSpPr>
          <p:nvPr>
            <p:ph type="ctrTitle"/>
          </p:nvPr>
        </p:nvSpPr>
        <p:spPr>
          <a:xfrm>
            <a:off x="5745775" y="1298300"/>
            <a:ext cx="2690100" cy="1247400"/>
          </a:xfrm>
          <a:prstGeom prst="rect">
            <a:avLst/>
          </a:prstGeom>
          <a:noFill/>
        </p:spPr>
        <p:txBody>
          <a:bodyPr spcFirstLastPara="1" wrap="square" lIns="0" tIns="0" rIns="22860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59" name="Google Shape;3659;p478"/>
          <p:cNvSpPr txBox="1">
            <a:spLocks noGrp="1"/>
          </p:cNvSpPr>
          <p:nvPr>
            <p:ph type="subTitle" idx="1"/>
          </p:nvPr>
        </p:nvSpPr>
        <p:spPr>
          <a:xfrm>
            <a:off x="5745775" y="2666350"/>
            <a:ext cx="2690100" cy="18633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matchingName="LO 1">
  <p:cSld name="TITLE_1_1_1_1_1_3">
    <p:bg>
      <p:bgPr>
        <a:solidFill>
          <a:srgbClr val="FFFFFF"/>
        </a:solidFill>
        <a:effectLst/>
      </p:bgPr>
    </p:bg>
    <p:spTree>
      <p:nvGrpSpPr>
        <p:cNvPr id="1" name="Shape 3660"/>
        <p:cNvGrpSpPr/>
        <p:nvPr/>
      </p:nvGrpSpPr>
      <p:grpSpPr>
        <a:xfrm>
          <a:off x="0" y="0"/>
          <a:ext cx="0" cy="0"/>
          <a:chOff x="0" y="0"/>
          <a:chExt cx="0" cy="0"/>
        </a:xfrm>
      </p:grpSpPr>
      <p:sp>
        <p:nvSpPr>
          <p:cNvPr id="3661" name="Google Shape;3661;p479"/>
          <p:cNvSpPr/>
          <p:nvPr/>
        </p:nvSpPr>
        <p:spPr>
          <a:xfrm>
            <a:off x="6157675" y="-62"/>
            <a:ext cx="29928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479"/>
          <p:cNvSpPr txBox="1">
            <a:spLocks noGrp="1"/>
          </p:cNvSpPr>
          <p:nvPr>
            <p:ph type="ctrTitle"/>
          </p:nvPr>
        </p:nvSpPr>
        <p:spPr>
          <a:xfrm>
            <a:off x="6655025" y="796750"/>
            <a:ext cx="2053500" cy="17427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SzPts val="2400"/>
              <a:buNone/>
              <a:defRPr b="0"/>
            </a:lvl1pPr>
            <a:lvl2pPr lvl="1">
              <a:lnSpc>
                <a:spcPct val="100000"/>
              </a:lnSpc>
              <a:spcBef>
                <a:spcPts val="0"/>
              </a:spcBef>
              <a:spcAft>
                <a:spcPts val="0"/>
              </a:spcAft>
              <a:buClr>
                <a:schemeClr val="accent1"/>
              </a:buClr>
              <a:buSzPts val="1600"/>
              <a:buNone/>
              <a:defRPr sz="1600">
                <a:solidFill>
                  <a:schemeClr val="accent1"/>
                </a:solidFill>
              </a:defRPr>
            </a:lvl2pPr>
            <a:lvl3pPr lvl="2">
              <a:lnSpc>
                <a:spcPct val="100000"/>
              </a:lnSpc>
              <a:spcBef>
                <a:spcPts val="0"/>
              </a:spcBef>
              <a:spcAft>
                <a:spcPts val="0"/>
              </a:spcAft>
              <a:buClr>
                <a:schemeClr val="accent1"/>
              </a:buClr>
              <a:buSzPts val="1600"/>
              <a:buNone/>
              <a:defRPr sz="1600">
                <a:solidFill>
                  <a:schemeClr val="accent1"/>
                </a:solidFill>
              </a:defRPr>
            </a:lvl3pPr>
            <a:lvl4pPr lvl="3">
              <a:lnSpc>
                <a:spcPct val="100000"/>
              </a:lnSpc>
              <a:spcBef>
                <a:spcPts val="0"/>
              </a:spcBef>
              <a:spcAft>
                <a:spcPts val="0"/>
              </a:spcAft>
              <a:buClr>
                <a:schemeClr val="accent1"/>
              </a:buClr>
              <a:buSzPts val="1600"/>
              <a:buNone/>
              <a:defRPr sz="1600">
                <a:solidFill>
                  <a:schemeClr val="accent1"/>
                </a:solidFill>
              </a:defRPr>
            </a:lvl4pPr>
            <a:lvl5pPr lvl="4">
              <a:lnSpc>
                <a:spcPct val="100000"/>
              </a:lnSpc>
              <a:spcBef>
                <a:spcPts val="0"/>
              </a:spcBef>
              <a:spcAft>
                <a:spcPts val="0"/>
              </a:spcAft>
              <a:buClr>
                <a:schemeClr val="accent1"/>
              </a:buClr>
              <a:buSzPts val="1600"/>
              <a:buNone/>
              <a:defRPr sz="1600">
                <a:solidFill>
                  <a:schemeClr val="accent1"/>
                </a:solidFill>
              </a:defRPr>
            </a:lvl5pPr>
            <a:lvl6pPr lvl="5">
              <a:lnSpc>
                <a:spcPct val="100000"/>
              </a:lnSpc>
              <a:spcBef>
                <a:spcPts val="0"/>
              </a:spcBef>
              <a:spcAft>
                <a:spcPts val="0"/>
              </a:spcAft>
              <a:buClr>
                <a:schemeClr val="accent1"/>
              </a:buClr>
              <a:buSzPts val="1600"/>
              <a:buNone/>
              <a:defRPr sz="1600">
                <a:solidFill>
                  <a:schemeClr val="accent1"/>
                </a:solidFill>
              </a:defRPr>
            </a:lvl6pPr>
            <a:lvl7pPr lvl="6">
              <a:lnSpc>
                <a:spcPct val="100000"/>
              </a:lnSpc>
              <a:spcBef>
                <a:spcPts val="0"/>
              </a:spcBef>
              <a:spcAft>
                <a:spcPts val="0"/>
              </a:spcAft>
              <a:buClr>
                <a:schemeClr val="accent1"/>
              </a:buClr>
              <a:buSzPts val="1600"/>
              <a:buNone/>
              <a:defRPr sz="1600">
                <a:solidFill>
                  <a:schemeClr val="accent1"/>
                </a:solidFill>
              </a:defRPr>
            </a:lvl7pPr>
            <a:lvl8pPr lvl="7">
              <a:lnSpc>
                <a:spcPct val="100000"/>
              </a:lnSpc>
              <a:spcBef>
                <a:spcPts val="0"/>
              </a:spcBef>
              <a:spcAft>
                <a:spcPts val="0"/>
              </a:spcAft>
              <a:buClr>
                <a:schemeClr val="accent1"/>
              </a:buClr>
              <a:buSzPts val="1600"/>
              <a:buNone/>
              <a:defRPr sz="1600">
                <a:solidFill>
                  <a:schemeClr val="accent1"/>
                </a:solidFill>
              </a:defRPr>
            </a:lvl8pPr>
            <a:lvl9pPr lvl="8">
              <a:lnSpc>
                <a:spcPct val="100000"/>
              </a:lnSpc>
              <a:spcBef>
                <a:spcPts val="0"/>
              </a:spcBef>
              <a:spcAft>
                <a:spcPts val="0"/>
              </a:spcAft>
              <a:buClr>
                <a:schemeClr val="accent1"/>
              </a:buClr>
              <a:buSzPts val="1600"/>
              <a:buNone/>
              <a:defRPr sz="1600">
                <a:solidFill>
                  <a:schemeClr val="accent1"/>
                </a:solidFill>
              </a:defRPr>
            </a:lvl9pPr>
          </a:lstStyle>
          <a:p>
            <a:endParaRPr/>
          </a:p>
        </p:txBody>
      </p:sp>
      <p:sp>
        <p:nvSpPr>
          <p:cNvPr id="3663" name="Google Shape;3663;p479"/>
          <p:cNvSpPr txBox="1">
            <a:spLocks noGrp="1"/>
          </p:cNvSpPr>
          <p:nvPr>
            <p:ph type="subTitle" idx="1"/>
          </p:nvPr>
        </p:nvSpPr>
        <p:spPr>
          <a:xfrm>
            <a:off x="6655025" y="2666350"/>
            <a:ext cx="2053500" cy="1742700"/>
          </a:xfrm>
          <a:prstGeom prst="rect">
            <a:avLst/>
          </a:prstGeom>
        </p:spPr>
        <p:txBody>
          <a:bodyPr spcFirstLastPara="1" wrap="square" lIns="0" tIns="0" rIns="228600" bIns="0" anchor="t" anchorCtr="0">
            <a:noAutofit/>
          </a:bodyPr>
          <a:lstStyle>
            <a:lvl1pPr lvl="0">
              <a:lnSpc>
                <a:spcPct val="12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20000"/>
              </a:lnSpc>
              <a:spcBef>
                <a:spcPts val="0"/>
              </a:spcBef>
              <a:spcAft>
                <a:spcPts val="0"/>
              </a:spcAft>
              <a:buSzPts val="800"/>
              <a:buFont typeface="Poppins Light"/>
              <a:buNone/>
              <a:defRPr sz="800">
                <a:latin typeface="Poppins Light"/>
                <a:ea typeface="Poppins Light"/>
                <a:cs typeface="Poppins Light"/>
                <a:sym typeface="Poppins Light"/>
              </a:defRPr>
            </a:lvl2pPr>
            <a:lvl3pPr lvl="2">
              <a:lnSpc>
                <a:spcPct val="120000"/>
              </a:lnSpc>
              <a:spcBef>
                <a:spcPts val="0"/>
              </a:spcBef>
              <a:spcAft>
                <a:spcPts val="0"/>
              </a:spcAft>
              <a:buSzPts val="800"/>
              <a:buFont typeface="Poppins Light"/>
              <a:buNone/>
              <a:defRPr sz="800">
                <a:latin typeface="Poppins Light"/>
                <a:ea typeface="Poppins Light"/>
                <a:cs typeface="Poppins Light"/>
                <a:sym typeface="Poppins Light"/>
              </a:defRPr>
            </a:lvl3pPr>
            <a:lvl4pPr lvl="3">
              <a:lnSpc>
                <a:spcPct val="120000"/>
              </a:lnSpc>
              <a:spcBef>
                <a:spcPts val="0"/>
              </a:spcBef>
              <a:spcAft>
                <a:spcPts val="0"/>
              </a:spcAft>
              <a:buSzPts val="800"/>
              <a:buFont typeface="Poppins Light"/>
              <a:buNone/>
              <a:defRPr sz="800">
                <a:latin typeface="Poppins Light"/>
                <a:ea typeface="Poppins Light"/>
                <a:cs typeface="Poppins Light"/>
                <a:sym typeface="Poppins Light"/>
              </a:defRPr>
            </a:lvl4pPr>
            <a:lvl5pPr lvl="4">
              <a:lnSpc>
                <a:spcPct val="120000"/>
              </a:lnSpc>
              <a:spcBef>
                <a:spcPts val="0"/>
              </a:spcBef>
              <a:spcAft>
                <a:spcPts val="0"/>
              </a:spcAft>
              <a:buSzPts val="800"/>
              <a:buFont typeface="Poppins Light"/>
              <a:buNone/>
              <a:defRPr>
                <a:latin typeface="Poppins Light"/>
                <a:ea typeface="Poppins Light"/>
                <a:cs typeface="Poppins Light"/>
                <a:sym typeface="Poppins Light"/>
              </a:defRPr>
            </a:lvl5pPr>
            <a:lvl6pPr lvl="5">
              <a:lnSpc>
                <a:spcPct val="120000"/>
              </a:lnSpc>
              <a:spcBef>
                <a:spcPts val="0"/>
              </a:spcBef>
              <a:spcAft>
                <a:spcPts val="0"/>
              </a:spcAft>
              <a:buSzPts val="800"/>
              <a:buFont typeface="Poppins Light"/>
              <a:buNone/>
              <a:defRPr sz="800">
                <a:latin typeface="Poppins Light"/>
                <a:ea typeface="Poppins Light"/>
                <a:cs typeface="Poppins Light"/>
                <a:sym typeface="Poppins Light"/>
              </a:defRPr>
            </a:lvl6pPr>
            <a:lvl7pPr lvl="6">
              <a:lnSpc>
                <a:spcPct val="120000"/>
              </a:lnSpc>
              <a:spcBef>
                <a:spcPts val="0"/>
              </a:spcBef>
              <a:spcAft>
                <a:spcPts val="0"/>
              </a:spcAft>
              <a:buSzPts val="800"/>
              <a:buFont typeface="Poppins Light"/>
              <a:buNone/>
              <a:defRPr sz="800">
                <a:latin typeface="Poppins Light"/>
                <a:ea typeface="Poppins Light"/>
                <a:cs typeface="Poppins Light"/>
                <a:sym typeface="Poppins Light"/>
              </a:defRPr>
            </a:lvl7pPr>
            <a:lvl8pPr lvl="7">
              <a:lnSpc>
                <a:spcPct val="120000"/>
              </a:lnSpc>
              <a:spcBef>
                <a:spcPts val="0"/>
              </a:spcBef>
              <a:spcAft>
                <a:spcPts val="0"/>
              </a:spcAft>
              <a:buSzPts val="800"/>
              <a:buFont typeface="Poppins Light"/>
              <a:buNone/>
              <a:defRPr sz="800">
                <a:latin typeface="Poppins Light"/>
                <a:ea typeface="Poppins Light"/>
                <a:cs typeface="Poppins Light"/>
                <a:sym typeface="Poppins Light"/>
              </a:defRPr>
            </a:lvl8pPr>
            <a:lvl9pPr lvl="8">
              <a:lnSpc>
                <a:spcPct val="120000"/>
              </a:lnSpc>
              <a:spcBef>
                <a:spcPts val="0"/>
              </a:spcBef>
              <a:spcAft>
                <a:spcPts val="0"/>
              </a:spcAft>
              <a:buSzPts val="800"/>
              <a:buFont typeface="Poppins Light"/>
              <a:buNone/>
              <a:defRPr sz="800">
                <a:latin typeface="Poppins Light"/>
                <a:ea typeface="Poppins Light"/>
                <a:cs typeface="Poppins Light"/>
                <a:sym typeface="Poppins Light"/>
              </a:defRPr>
            </a:lvl9pPr>
          </a:lstStyle>
          <a:p>
            <a:endParaRPr/>
          </a:p>
        </p:txBody>
      </p:sp>
      <p:sp>
        <p:nvSpPr>
          <p:cNvPr id="3664" name="Google Shape;3664;p479"/>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665" name="Google Shape;3665;p479"/>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_image full bleed">
  <p:cSld name="TITLE_1_1_1_1_1_1_1_1_1_2_1">
    <p:bg>
      <p:bgPr>
        <a:solidFill>
          <a:schemeClr val="lt1"/>
        </a:solidFill>
        <a:effectLst/>
      </p:bgPr>
    </p:bg>
    <p:spTree>
      <p:nvGrpSpPr>
        <p:cNvPr id="1" name="Shape 279"/>
        <p:cNvGrpSpPr/>
        <p:nvPr/>
      </p:nvGrpSpPr>
      <p:grpSpPr>
        <a:xfrm>
          <a:off x="0" y="0"/>
          <a:ext cx="0" cy="0"/>
          <a:chOff x="0" y="0"/>
          <a:chExt cx="0" cy="0"/>
        </a:xfrm>
      </p:grpSpPr>
      <p:sp>
        <p:nvSpPr>
          <p:cNvPr id="280" name="Google Shape;280;p50"/>
          <p:cNvSpPr>
            <a:spLocks noGrp="1"/>
          </p:cNvSpPr>
          <p:nvPr>
            <p:ph type="pic" idx="2"/>
          </p:nvPr>
        </p:nvSpPr>
        <p:spPr>
          <a:xfrm>
            <a:off x="0" y="0"/>
            <a:ext cx="9144000" cy="5212200"/>
          </a:xfrm>
          <a:prstGeom prst="rect">
            <a:avLst/>
          </a:prstGeom>
          <a:noFill/>
          <a:ln>
            <a:noFill/>
          </a:ln>
        </p:spPr>
      </p:sp>
      <p:pic>
        <p:nvPicPr>
          <p:cNvPr id="281" name="Google Shape;281;p50"/>
          <p:cNvPicPr preferRelativeResize="0"/>
          <p:nvPr/>
        </p:nvPicPr>
        <p:blipFill rotWithShape="1">
          <a:blip r:embed="rId2">
            <a:alphaModFix/>
          </a:blip>
          <a:srcRect r="84364"/>
          <a:stretch/>
        </p:blipFill>
        <p:spPr>
          <a:xfrm>
            <a:off x="396400" y="416632"/>
            <a:ext cx="825599" cy="817545"/>
          </a:xfrm>
          <a:prstGeom prst="rect">
            <a:avLst/>
          </a:prstGeom>
          <a:noFill/>
          <a:ln>
            <a:noFill/>
          </a:ln>
        </p:spPr>
      </p:pic>
      <p:sp>
        <p:nvSpPr>
          <p:cNvPr id="282" name="Google Shape;282;p50"/>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lt1"/>
                </a:solidFill>
                <a:latin typeface="Poppins"/>
                <a:ea typeface="Poppins"/>
                <a:cs typeface="Poppins"/>
                <a:sym typeface="Poppins"/>
              </a:rPr>
              <a:t>Thanks.</a:t>
            </a:r>
            <a:endParaRPr sz="6000">
              <a:solidFill>
                <a:schemeClr val="lt1"/>
              </a:solidFill>
              <a:latin typeface="Poppins"/>
              <a:ea typeface="Poppins"/>
              <a:cs typeface="Poppins"/>
              <a:sym typeface="Poppins"/>
            </a:endParaRPr>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matchingName="LO 1 1">
  <p:cSld name="TITLE_1_1_1_1_1_3_1">
    <p:bg>
      <p:bgPr>
        <a:solidFill>
          <a:srgbClr val="FFFFFF"/>
        </a:solidFill>
        <a:effectLst/>
      </p:bgPr>
    </p:bg>
    <p:spTree>
      <p:nvGrpSpPr>
        <p:cNvPr id="1" name="Shape 3666"/>
        <p:cNvGrpSpPr/>
        <p:nvPr/>
      </p:nvGrpSpPr>
      <p:grpSpPr>
        <a:xfrm>
          <a:off x="0" y="0"/>
          <a:ext cx="0" cy="0"/>
          <a:chOff x="0" y="0"/>
          <a:chExt cx="0" cy="0"/>
        </a:xfrm>
      </p:grpSpPr>
      <p:pic>
        <p:nvPicPr>
          <p:cNvPr id="3667" name="Google Shape;3667;p480"/>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668" name="Google Shape;3668;p480"/>
          <p:cNvSpPr/>
          <p:nvPr/>
        </p:nvSpPr>
        <p:spPr>
          <a:xfrm>
            <a:off x="6157675" y="-62"/>
            <a:ext cx="29928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480"/>
          <p:cNvSpPr txBox="1">
            <a:spLocks noGrp="1"/>
          </p:cNvSpPr>
          <p:nvPr>
            <p:ph type="ctrTitle"/>
          </p:nvPr>
        </p:nvSpPr>
        <p:spPr>
          <a:xfrm>
            <a:off x="6655025" y="796750"/>
            <a:ext cx="2053500" cy="17427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SzPts val="2400"/>
              <a:buNone/>
              <a:defRPr b="0"/>
            </a:lvl1pPr>
            <a:lvl2pPr lvl="1">
              <a:lnSpc>
                <a:spcPct val="100000"/>
              </a:lnSpc>
              <a:spcBef>
                <a:spcPts val="0"/>
              </a:spcBef>
              <a:spcAft>
                <a:spcPts val="0"/>
              </a:spcAft>
              <a:buClr>
                <a:schemeClr val="accent1"/>
              </a:buClr>
              <a:buSzPts val="1600"/>
              <a:buNone/>
              <a:defRPr sz="1600">
                <a:solidFill>
                  <a:schemeClr val="accent1"/>
                </a:solidFill>
              </a:defRPr>
            </a:lvl2pPr>
            <a:lvl3pPr lvl="2">
              <a:lnSpc>
                <a:spcPct val="100000"/>
              </a:lnSpc>
              <a:spcBef>
                <a:spcPts val="0"/>
              </a:spcBef>
              <a:spcAft>
                <a:spcPts val="0"/>
              </a:spcAft>
              <a:buClr>
                <a:schemeClr val="accent1"/>
              </a:buClr>
              <a:buSzPts val="1600"/>
              <a:buNone/>
              <a:defRPr sz="1600">
                <a:solidFill>
                  <a:schemeClr val="accent1"/>
                </a:solidFill>
              </a:defRPr>
            </a:lvl3pPr>
            <a:lvl4pPr lvl="3">
              <a:lnSpc>
                <a:spcPct val="100000"/>
              </a:lnSpc>
              <a:spcBef>
                <a:spcPts val="0"/>
              </a:spcBef>
              <a:spcAft>
                <a:spcPts val="0"/>
              </a:spcAft>
              <a:buClr>
                <a:schemeClr val="accent1"/>
              </a:buClr>
              <a:buSzPts val="1600"/>
              <a:buNone/>
              <a:defRPr sz="1600">
                <a:solidFill>
                  <a:schemeClr val="accent1"/>
                </a:solidFill>
              </a:defRPr>
            </a:lvl4pPr>
            <a:lvl5pPr lvl="4">
              <a:lnSpc>
                <a:spcPct val="100000"/>
              </a:lnSpc>
              <a:spcBef>
                <a:spcPts val="0"/>
              </a:spcBef>
              <a:spcAft>
                <a:spcPts val="0"/>
              </a:spcAft>
              <a:buClr>
                <a:schemeClr val="accent1"/>
              </a:buClr>
              <a:buSzPts val="1600"/>
              <a:buNone/>
              <a:defRPr sz="1600">
                <a:solidFill>
                  <a:schemeClr val="accent1"/>
                </a:solidFill>
              </a:defRPr>
            </a:lvl5pPr>
            <a:lvl6pPr lvl="5">
              <a:lnSpc>
                <a:spcPct val="100000"/>
              </a:lnSpc>
              <a:spcBef>
                <a:spcPts val="0"/>
              </a:spcBef>
              <a:spcAft>
                <a:spcPts val="0"/>
              </a:spcAft>
              <a:buClr>
                <a:schemeClr val="accent1"/>
              </a:buClr>
              <a:buSzPts val="1600"/>
              <a:buNone/>
              <a:defRPr sz="1600">
                <a:solidFill>
                  <a:schemeClr val="accent1"/>
                </a:solidFill>
              </a:defRPr>
            </a:lvl6pPr>
            <a:lvl7pPr lvl="6">
              <a:lnSpc>
                <a:spcPct val="100000"/>
              </a:lnSpc>
              <a:spcBef>
                <a:spcPts val="0"/>
              </a:spcBef>
              <a:spcAft>
                <a:spcPts val="0"/>
              </a:spcAft>
              <a:buClr>
                <a:schemeClr val="accent1"/>
              </a:buClr>
              <a:buSzPts val="1600"/>
              <a:buNone/>
              <a:defRPr sz="1600">
                <a:solidFill>
                  <a:schemeClr val="accent1"/>
                </a:solidFill>
              </a:defRPr>
            </a:lvl7pPr>
            <a:lvl8pPr lvl="7">
              <a:lnSpc>
                <a:spcPct val="100000"/>
              </a:lnSpc>
              <a:spcBef>
                <a:spcPts val="0"/>
              </a:spcBef>
              <a:spcAft>
                <a:spcPts val="0"/>
              </a:spcAft>
              <a:buClr>
                <a:schemeClr val="accent1"/>
              </a:buClr>
              <a:buSzPts val="1600"/>
              <a:buNone/>
              <a:defRPr sz="1600">
                <a:solidFill>
                  <a:schemeClr val="accent1"/>
                </a:solidFill>
              </a:defRPr>
            </a:lvl8pPr>
            <a:lvl9pPr lvl="8">
              <a:lnSpc>
                <a:spcPct val="100000"/>
              </a:lnSpc>
              <a:spcBef>
                <a:spcPts val="0"/>
              </a:spcBef>
              <a:spcAft>
                <a:spcPts val="0"/>
              </a:spcAft>
              <a:buClr>
                <a:schemeClr val="accent1"/>
              </a:buClr>
              <a:buSzPts val="1600"/>
              <a:buNone/>
              <a:defRPr sz="1600">
                <a:solidFill>
                  <a:schemeClr val="accent1"/>
                </a:solidFill>
              </a:defRPr>
            </a:lvl9pPr>
          </a:lstStyle>
          <a:p>
            <a:endParaRPr/>
          </a:p>
        </p:txBody>
      </p:sp>
      <p:sp>
        <p:nvSpPr>
          <p:cNvPr id="3670" name="Google Shape;3670;p480"/>
          <p:cNvSpPr txBox="1">
            <a:spLocks noGrp="1"/>
          </p:cNvSpPr>
          <p:nvPr>
            <p:ph type="subTitle" idx="1"/>
          </p:nvPr>
        </p:nvSpPr>
        <p:spPr>
          <a:xfrm>
            <a:off x="6655025" y="2666350"/>
            <a:ext cx="2053500" cy="1742700"/>
          </a:xfrm>
          <a:prstGeom prst="rect">
            <a:avLst/>
          </a:prstGeom>
        </p:spPr>
        <p:txBody>
          <a:bodyPr spcFirstLastPara="1" wrap="square" lIns="0" tIns="0" rIns="228600" bIns="0" anchor="t" anchorCtr="0">
            <a:noAutofit/>
          </a:bodyPr>
          <a:lstStyle>
            <a:lvl1pPr lvl="0">
              <a:lnSpc>
                <a:spcPct val="12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20000"/>
              </a:lnSpc>
              <a:spcBef>
                <a:spcPts val="0"/>
              </a:spcBef>
              <a:spcAft>
                <a:spcPts val="0"/>
              </a:spcAft>
              <a:buSzPts val="800"/>
              <a:buFont typeface="Poppins Light"/>
              <a:buNone/>
              <a:defRPr sz="800">
                <a:latin typeface="Poppins Light"/>
                <a:ea typeface="Poppins Light"/>
                <a:cs typeface="Poppins Light"/>
                <a:sym typeface="Poppins Light"/>
              </a:defRPr>
            </a:lvl2pPr>
            <a:lvl3pPr lvl="2">
              <a:lnSpc>
                <a:spcPct val="120000"/>
              </a:lnSpc>
              <a:spcBef>
                <a:spcPts val="0"/>
              </a:spcBef>
              <a:spcAft>
                <a:spcPts val="0"/>
              </a:spcAft>
              <a:buSzPts val="800"/>
              <a:buFont typeface="Poppins Light"/>
              <a:buNone/>
              <a:defRPr sz="800">
                <a:latin typeface="Poppins Light"/>
                <a:ea typeface="Poppins Light"/>
                <a:cs typeface="Poppins Light"/>
                <a:sym typeface="Poppins Light"/>
              </a:defRPr>
            </a:lvl3pPr>
            <a:lvl4pPr lvl="3">
              <a:lnSpc>
                <a:spcPct val="120000"/>
              </a:lnSpc>
              <a:spcBef>
                <a:spcPts val="0"/>
              </a:spcBef>
              <a:spcAft>
                <a:spcPts val="0"/>
              </a:spcAft>
              <a:buSzPts val="800"/>
              <a:buFont typeface="Poppins Light"/>
              <a:buNone/>
              <a:defRPr sz="800">
                <a:latin typeface="Poppins Light"/>
                <a:ea typeface="Poppins Light"/>
                <a:cs typeface="Poppins Light"/>
                <a:sym typeface="Poppins Light"/>
              </a:defRPr>
            </a:lvl4pPr>
            <a:lvl5pPr lvl="4">
              <a:lnSpc>
                <a:spcPct val="120000"/>
              </a:lnSpc>
              <a:spcBef>
                <a:spcPts val="0"/>
              </a:spcBef>
              <a:spcAft>
                <a:spcPts val="0"/>
              </a:spcAft>
              <a:buSzPts val="800"/>
              <a:buFont typeface="Poppins Light"/>
              <a:buNone/>
              <a:defRPr>
                <a:latin typeface="Poppins Light"/>
                <a:ea typeface="Poppins Light"/>
                <a:cs typeface="Poppins Light"/>
                <a:sym typeface="Poppins Light"/>
              </a:defRPr>
            </a:lvl5pPr>
            <a:lvl6pPr lvl="5">
              <a:lnSpc>
                <a:spcPct val="120000"/>
              </a:lnSpc>
              <a:spcBef>
                <a:spcPts val="0"/>
              </a:spcBef>
              <a:spcAft>
                <a:spcPts val="0"/>
              </a:spcAft>
              <a:buSzPts val="800"/>
              <a:buFont typeface="Poppins Light"/>
              <a:buNone/>
              <a:defRPr sz="800">
                <a:latin typeface="Poppins Light"/>
                <a:ea typeface="Poppins Light"/>
                <a:cs typeface="Poppins Light"/>
                <a:sym typeface="Poppins Light"/>
              </a:defRPr>
            </a:lvl6pPr>
            <a:lvl7pPr lvl="6">
              <a:lnSpc>
                <a:spcPct val="120000"/>
              </a:lnSpc>
              <a:spcBef>
                <a:spcPts val="0"/>
              </a:spcBef>
              <a:spcAft>
                <a:spcPts val="0"/>
              </a:spcAft>
              <a:buSzPts val="800"/>
              <a:buFont typeface="Poppins Light"/>
              <a:buNone/>
              <a:defRPr sz="800">
                <a:latin typeface="Poppins Light"/>
                <a:ea typeface="Poppins Light"/>
                <a:cs typeface="Poppins Light"/>
                <a:sym typeface="Poppins Light"/>
              </a:defRPr>
            </a:lvl7pPr>
            <a:lvl8pPr lvl="7">
              <a:lnSpc>
                <a:spcPct val="120000"/>
              </a:lnSpc>
              <a:spcBef>
                <a:spcPts val="0"/>
              </a:spcBef>
              <a:spcAft>
                <a:spcPts val="0"/>
              </a:spcAft>
              <a:buSzPts val="800"/>
              <a:buFont typeface="Poppins Light"/>
              <a:buNone/>
              <a:defRPr sz="800">
                <a:latin typeface="Poppins Light"/>
                <a:ea typeface="Poppins Light"/>
                <a:cs typeface="Poppins Light"/>
                <a:sym typeface="Poppins Light"/>
              </a:defRPr>
            </a:lvl8pPr>
            <a:lvl9pPr lvl="8">
              <a:lnSpc>
                <a:spcPct val="120000"/>
              </a:lnSpc>
              <a:spcBef>
                <a:spcPts val="0"/>
              </a:spcBef>
              <a:spcAft>
                <a:spcPts val="0"/>
              </a:spcAft>
              <a:buSzPts val="800"/>
              <a:buFont typeface="Poppins Light"/>
              <a:buNone/>
              <a:defRPr sz="800">
                <a:latin typeface="Poppins Light"/>
                <a:ea typeface="Poppins Light"/>
                <a:cs typeface="Poppins Light"/>
                <a:sym typeface="Poppins Light"/>
              </a:defRPr>
            </a:lvl9pPr>
          </a:lstStyle>
          <a:p>
            <a:endParaRPr/>
          </a:p>
        </p:txBody>
      </p:sp>
      <p:sp>
        <p:nvSpPr>
          <p:cNvPr id="3671" name="Google Shape;3671;p480"/>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672" name="Google Shape;3672;p480"/>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matchingName="Normal 1 1">
  <p:cSld name="TITLE_1_1_1_1">
    <p:bg>
      <p:bgPr>
        <a:solidFill>
          <a:schemeClr val="lt1"/>
        </a:solidFill>
        <a:effectLst/>
      </p:bgPr>
    </p:bg>
    <p:spTree>
      <p:nvGrpSpPr>
        <p:cNvPr id="1" name="Shape 3673"/>
        <p:cNvGrpSpPr/>
        <p:nvPr/>
      </p:nvGrpSpPr>
      <p:grpSpPr>
        <a:xfrm>
          <a:off x="0" y="0"/>
          <a:ext cx="0" cy="0"/>
          <a:chOff x="0" y="0"/>
          <a:chExt cx="0" cy="0"/>
        </a:xfrm>
      </p:grpSpPr>
      <p:sp>
        <p:nvSpPr>
          <p:cNvPr id="3674" name="Google Shape;3674;p481"/>
          <p:cNvSpPr/>
          <p:nvPr/>
        </p:nvSpPr>
        <p:spPr>
          <a:xfrm>
            <a:off x="0" y="0"/>
            <a:ext cx="16983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75" name="Google Shape;3675;p481"/>
          <p:cNvPicPr preferRelativeResize="0"/>
          <p:nvPr/>
        </p:nvPicPr>
        <p:blipFill>
          <a:blip r:embed="rId2">
            <a:alphaModFix/>
          </a:blip>
          <a:stretch>
            <a:fillRect/>
          </a:stretch>
        </p:blipFill>
        <p:spPr>
          <a:xfrm>
            <a:off x="8682425" y="4853046"/>
            <a:ext cx="344729" cy="221787"/>
          </a:xfrm>
          <a:prstGeom prst="rect">
            <a:avLst/>
          </a:prstGeom>
          <a:noFill/>
          <a:ln>
            <a:noFill/>
          </a:ln>
        </p:spPr>
      </p:pic>
      <p:sp>
        <p:nvSpPr>
          <p:cNvPr id="3676" name="Google Shape;3676;p481"/>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677" name="Google Shape;3677;p481"/>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matchingName="Normal 1">
  <p:cSld name="TITLE_1_1_1_4">
    <p:bg>
      <p:bgPr>
        <a:solidFill>
          <a:schemeClr val="lt1"/>
        </a:solidFill>
        <a:effectLst/>
      </p:bgPr>
    </p:bg>
    <p:spTree>
      <p:nvGrpSpPr>
        <p:cNvPr id="1" name="Shape 3678"/>
        <p:cNvGrpSpPr/>
        <p:nvPr/>
      </p:nvGrpSpPr>
      <p:grpSpPr>
        <a:xfrm>
          <a:off x="0" y="0"/>
          <a:ext cx="0" cy="0"/>
          <a:chOff x="0" y="0"/>
          <a:chExt cx="0" cy="0"/>
        </a:xfrm>
      </p:grpSpPr>
      <p:sp>
        <p:nvSpPr>
          <p:cNvPr id="3679" name="Google Shape;3679;p482"/>
          <p:cNvSpPr/>
          <p:nvPr/>
        </p:nvSpPr>
        <p:spPr>
          <a:xfrm>
            <a:off x="0" y="0"/>
            <a:ext cx="16983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80" name="Google Shape;3680;p482"/>
          <p:cNvPicPr preferRelativeResize="0"/>
          <p:nvPr/>
        </p:nvPicPr>
        <p:blipFill>
          <a:blip r:embed="rId2">
            <a:alphaModFix/>
          </a:blip>
          <a:stretch>
            <a:fillRect/>
          </a:stretch>
        </p:blipFill>
        <p:spPr>
          <a:xfrm>
            <a:off x="8682425" y="4853046"/>
            <a:ext cx="344729" cy="221787"/>
          </a:xfrm>
          <a:prstGeom prst="rect">
            <a:avLst/>
          </a:prstGeom>
          <a:noFill/>
          <a:ln>
            <a:noFill/>
          </a:ln>
        </p:spPr>
      </p:pic>
      <p:sp>
        <p:nvSpPr>
          <p:cNvPr id="3681" name="Google Shape;3681;p482"/>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682" name="Google Shape;3682;p482"/>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matchingName="04 Blank White">
  <p:cSld name="TITLE_2_1_1_1_3">
    <p:bg>
      <p:bgPr>
        <a:solidFill>
          <a:srgbClr val="FFFFFF"/>
        </a:solidFill>
        <a:effectLst/>
      </p:bgPr>
    </p:bg>
    <p:spTree>
      <p:nvGrpSpPr>
        <p:cNvPr id="1" name="Shape 3683"/>
        <p:cNvGrpSpPr/>
        <p:nvPr/>
      </p:nvGrpSpPr>
      <p:grpSpPr>
        <a:xfrm>
          <a:off x="0" y="0"/>
          <a:ext cx="0" cy="0"/>
          <a:chOff x="0" y="0"/>
          <a:chExt cx="0" cy="0"/>
        </a:xfrm>
      </p:grpSpPr>
      <p:sp>
        <p:nvSpPr>
          <p:cNvPr id="3684" name="Google Shape;3684;p483"/>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685" name="Google Shape;3685;p483"/>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3686" name="Google Shape;3686;p483"/>
          <p:cNvSpPr txBox="1">
            <a:spLocks noGrp="1"/>
          </p:cNvSpPr>
          <p:nvPr>
            <p:ph type="subTitle" idx="1"/>
          </p:nvPr>
        </p:nvSpPr>
        <p:spPr>
          <a:xfrm>
            <a:off x="115675" y="114302"/>
            <a:ext cx="2143800" cy="142200"/>
          </a:xfrm>
          <a:prstGeom prst="rect">
            <a:avLst/>
          </a:prstGeom>
        </p:spPr>
        <p:txBody>
          <a:bodyPr spcFirstLastPara="1" wrap="square" lIns="0" tIns="0" rIns="228600" bIns="228600" anchor="t" anchorCtr="0">
            <a:spAutoFit/>
          </a:bodyPr>
          <a:lstStyle>
            <a:lvl1pPr lvl="0">
              <a:lnSpc>
                <a:spcPct val="100000"/>
              </a:lnSpc>
              <a:spcBef>
                <a:spcPts val="0"/>
              </a:spcBef>
              <a:spcAft>
                <a:spcPts val="0"/>
              </a:spcAft>
              <a:buClr>
                <a:srgbClr val="000000"/>
              </a:buClr>
              <a:buSzPts val="600"/>
              <a:buFont typeface="Roboto Mono"/>
              <a:buNone/>
              <a:defRPr sz="600">
                <a:solidFill>
                  <a:srgbClr val="000000"/>
                </a:solidFill>
                <a:latin typeface="Roboto Mono"/>
                <a:ea typeface="Roboto Mono"/>
                <a:cs typeface="Roboto Mono"/>
                <a:sym typeface="Roboto Mono"/>
              </a:defRPr>
            </a:lvl1pPr>
            <a:lvl2pPr lvl="1">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2pPr>
            <a:lvl3pPr lvl="2">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3pPr>
            <a:lvl4pPr lvl="3">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4pPr>
            <a:lvl5pPr lvl="4">
              <a:lnSpc>
                <a:spcPct val="100000"/>
              </a:lnSpc>
              <a:spcBef>
                <a:spcPts val="0"/>
              </a:spcBef>
              <a:spcAft>
                <a:spcPts val="0"/>
              </a:spcAft>
              <a:buClr>
                <a:srgbClr val="000000"/>
              </a:buClr>
              <a:buSzPts val="800"/>
              <a:buNone/>
              <a:defRPr>
                <a:solidFill>
                  <a:srgbClr val="000000"/>
                </a:solidFill>
              </a:defRPr>
            </a:lvl5pPr>
            <a:lvl6pPr lvl="5">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6pPr>
            <a:lvl7pPr lvl="6">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7pPr>
            <a:lvl8pPr lvl="7">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8pPr>
            <a:lvl9pPr lvl="8">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9pPr>
          </a:lstStyle>
          <a:p>
            <a:endParaRPr/>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matchingName="Title only 1">
  <p:cSld name="TITLE_1_1_1_4_1">
    <p:bg>
      <p:bgPr>
        <a:solidFill>
          <a:schemeClr val="lt1"/>
        </a:solidFill>
        <a:effectLst/>
      </p:bgPr>
    </p:bg>
    <p:spTree>
      <p:nvGrpSpPr>
        <p:cNvPr id="1" name="Shape 3687"/>
        <p:cNvGrpSpPr/>
        <p:nvPr/>
      </p:nvGrpSpPr>
      <p:grpSpPr>
        <a:xfrm>
          <a:off x="0" y="0"/>
          <a:ext cx="0" cy="0"/>
          <a:chOff x="0" y="0"/>
          <a:chExt cx="0" cy="0"/>
        </a:xfrm>
      </p:grpSpPr>
      <p:pic>
        <p:nvPicPr>
          <p:cNvPr id="3688" name="Google Shape;3688;p484"/>
          <p:cNvPicPr preferRelativeResize="0"/>
          <p:nvPr/>
        </p:nvPicPr>
        <p:blipFill>
          <a:blip r:embed="rId2">
            <a:alphaModFix/>
          </a:blip>
          <a:stretch>
            <a:fillRect/>
          </a:stretch>
        </p:blipFill>
        <p:spPr>
          <a:xfrm>
            <a:off x="8682425" y="4866721"/>
            <a:ext cx="340194" cy="218869"/>
          </a:xfrm>
          <a:prstGeom prst="rect">
            <a:avLst/>
          </a:prstGeom>
          <a:noFill/>
          <a:ln>
            <a:noFill/>
          </a:ln>
        </p:spPr>
      </p:pic>
      <p:sp>
        <p:nvSpPr>
          <p:cNvPr id="3689" name="Google Shape;3689;p484"/>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solidFill>
                  <a:srgbClr val="595959"/>
                </a:solidFill>
                <a:latin typeface="Roboto Mono"/>
                <a:ea typeface="Roboto Mono"/>
                <a:cs typeface="Roboto Mono"/>
                <a:sym typeface="Roboto Mono"/>
              </a:defRPr>
            </a:lvl1pPr>
            <a:lvl2pPr lvl="1" algn="l">
              <a:buNone/>
              <a:defRPr sz="500">
                <a:solidFill>
                  <a:srgbClr val="595959"/>
                </a:solidFill>
                <a:latin typeface="Roboto Mono"/>
                <a:ea typeface="Roboto Mono"/>
                <a:cs typeface="Roboto Mono"/>
                <a:sym typeface="Roboto Mono"/>
              </a:defRPr>
            </a:lvl2pPr>
            <a:lvl3pPr lvl="2" algn="l">
              <a:buNone/>
              <a:defRPr sz="500">
                <a:solidFill>
                  <a:srgbClr val="595959"/>
                </a:solidFill>
                <a:latin typeface="Roboto Mono"/>
                <a:ea typeface="Roboto Mono"/>
                <a:cs typeface="Roboto Mono"/>
                <a:sym typeface="Roboto Mono"/>
              </a:defRPr>
            </a:lvl3pPr>
            <a:lvl4pPr lvl="3" algn="l">
              <a:buNone/>
              <a:defRPr sz="500">
                <a:solidFill>
                  <a:srgbClr val="595959"/>
                </a:solidFill>
                <a:latin typeface="Roboto Mono"/>
                <a:ea typeface="Roboto Mono"/>
                <a:cs typeface="Roboto Mono"/>
                <a:sym typeface="Roboto Mono"/>
              </a:defRPr>
            </a:lvl4pPr>
            <a:lvl5pPr lvl="4" algn="l">
              <a:buNone/>
              <a:defRPr sz="500">
                <a:solidFill>
                  <a:srgbClr val="595959"/>
                </a:solidFill>
                <a:latin typeface="Roboto Mono"/>
                <a:ea typeface="Roboto Mono"/>
                <a:cs typeface="Roboto Mono"/>
                <a:sym typeface="Roboto Mono"/>
              </a:defRPr>
            </a:lvl5pPr>
            <a:lvl6pPr lvl="5" algn="l">
              <a:buNone/>
              <a:defRPr sz="500">
                <a:solidFill>
                  <a:srgbClr val="595959"/>
                </a:solidFill>
                <a:latin typeface="Roboto Mono"/>
                <a:ea typeface="Roboto Mono"/>
                <a:cs typeface="Roboto Mono"/>
                <a:sym typeface="Roboto Mono"/>
              </a:defRPr>
            </a:lvl6pPr>
            <a:lvl7pPr lvl="6" algn="l">
              <a:buNone/>
              <a:defRPr sz="500">
                <a:solidFill>
                  <a:srgbClr val="595959"/>
                </a:solidFill>
                <a:latin typeface="Roboto Mono"/>
                <a:ea typeface="Roboto Mono"/>
                <a:cs typeface="Roboto Mono"/>
                <a:sym typeface="Roboto Mono"/>
              </a:defRPr>
            </a:lvl7pPr>
            <a:lvl8pPr lvl="7" algn="l">
              <a:buNone/>
              <a:defRPr sz="500">
                <a:solidFill>
                  <a:srgbClr val="595959"/>
                </a:solidFill>
                <a:latin typeface="Roboto Mono"/>
                <a:ea typeface="Roboto Mono"/>
                <a:cs typeface="Roboto Mono"/>
                <a:sym typeface="Roboto Mono"/>
              </a:defRPr>
            </a:lvl8pPr>
            <a:lvl9pPr lvl="8" algn="l">
              <a:buNone/>
              <a:defRPr sz="500">
                <a:solidFill>
                  <a:srgbClr val="595959"/>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690" name="Google Shape;3690;p484"/>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691" name="Google Shape;3691;p484"/>
          <p:cNvSpPr txBox="1">
            <a:spLocks noGrp="1"/>
          </p:cNvSpPr>
          <p:nvPr>
            <p:ph type="ctrTitle"/>
          </p:nvPr>
        </p:nvSpPr>
        <p:spPr>
          <a:xfrm>
            <a:off x="425719" y="479050"/>
            <a:ext cx="8316900" cy="317700"/>
          </a:xfrm>
          <a:prstGeom prst="rect">
            <a:avLst/>
          </a:prstGeom>
        </p:spPr>
        <p:txBody>
          <a:bodyPr spcFirstLastPara="1" wrap="square" lIns="0" tIns="0" rIns="228600" bIns="0" anchor="t" anchorCtr="0">
            <a:sp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92" name="Google Shape;3692;p484"/>
          <p:cNvSpPr txBox="1">
            <a:spLocks noGrp="1"/>
          </p:cNvSpPr>
          <p:nvPr>
            <p:ph type="subTitle" idx="1"/>
          </p:nvPr>
        </p:nvSpPr>
        <p:spPr>
          <a:xfrm>
            <a:off x="425719" y="971900"/>
            <a:ext cx="8316900" cy="3264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matchingName="ResearchDeck_Title">
  <p:cSld name="TITLE_6_2">
    <p:bg>
      <p:bgPr>
        <a:solidFill>
          <a:srgbClr val="FAF1EC"/>
        </a:solidFill>
        <a:effectLst/>
      </p:bgPr>
    </p:bg>
    <p:spTree>
      <p:nvGrpSpPr>
        <p:cNvPr id="1" name="Shape 3693"/>
        <p:cNvGrpSpPr/>
        <p:nvPr/>
      </p:nvGrpSpPr>
      <p:grpSpPr>
        <a:xfrm>
          <a:off x="0" y="0"/>
          <a:ext cx="0" cy="0"/>
          <a:chOff x="0" y="0"/>
          <a:chExt cx="0" cy="0"/>
        </a:xfrm>
      </p:grpSpPr>
      <p:sp>
        <p:nvSpPr>
          <p:cNvPr id="3694" name="Google Shape;3694;p485"/>
          <p:cNvSpPr txBox="1"/>
          <p:nvPr/>
        </p:nvSpPr>
        <p:spPr>
          <a:xfrm>
            <a:off x="6326425" y="114304"/>
            <a:ext cx="2865600" cy="124800"/>
          </a:xfrm>
          <a:prstGeom prst="rect">
            <a:avLst/>
          </a:prstGeom>
          <a:noFill/>
          <a:ln>
            <a:noFill/>
          </a:ln>
        </p:spPr>
        <p:txBody>
          <a:bodyPr spcFirstLastPara="1" wrap="square" lIns="45525" tIns="45525" rIns="45525" bIns="45525" anchor="ctr" anchorCtr="0">
            <a:noAutofit/>
          </a:bodyPr>
          <a:lstStyle/>
          <a:p>
            <a:pPr marL="0" lvl="0" indent="0" algn="r" rtl="0">
              <a:spcBef>
                <a:spcPts val="0"/>
              </a:spcBef>
              <a:spcAft>
                <a:spcPts val="0"/>
              </a:spcAft>
              <a:buNone/>
            </a:pPr>
            <a:r>
              <a:rPr lang="en" sz="800">
                <a:solidFill>
                  <a:srgbClr val="1D1C1D"/>
                </a:solidFill>
                <a:highlight>
                  <a:srgbClr val="FFFFFF"/>
                </a:highlight>
                <a:latin typeface="Roboto Mono"/>
                <a:ea typeface="Roboto Mono"/>
                <a:cs typeface="Roboto Mono"/>
                <a:sym typeface="Roboto Mono"/>
              </a:rPr>
              <a:t>Confidential - Do Not Share or Forward </a:t>
            </a:r>
            <a:r>
              <a:rPr lang="en" sz="800">
                <a:solidFill>
                  <a:schemeClr val="lt1"/>
                </a:solidFill>
                <a:highlight>
                  <a:srgbClr val="FFFFFF"/>
                </a:highlight>
                <a:latin typeface="Roboto Mono"/>
                <a:ea typeface="Roboto Mono"/>
                <a:cs typeface="Roboto Mono"/>
                <a:sym typeface="Roboto Mono"/>
              </a:rPr>
              <a:t>.</a:t>
            </a:r>
            <a:endParaRPr sz="700">
              <a:solidFill>
                <a:schemeClr val="lt1"/>
              </a:solidFill>
            </a:endParaRPr>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matchingName="LO 6 B">
  <p:cSld name="TITLE_1_1_1_2_1_1_1_1_1_1_6">
    <p:bg>
      <p:bgPr>
        <a:solidFill>
          <a:schemeClr val="lt2"/>
        </a:solidFill>
        <a:effectLst/>
      </p:bgPr>
    </p:bg>
    <p:spTree>
      <p:nvGrpSpPr>
        <p:cNvPr id="1" name="Shape 3695"/>
        <p:cNvGrpSpPr/>
        <p:nvPr/>
      </p:nvGrpSpPr>
      <p:grpSpPr>
        <a:xfrm>
          <a:off x="0" y="0"/>
          <a:ext cx="0" cy="0"/>
          <a:chOff x="0" y="0"/>
          <a:chExt cx="0" cy="0"/>
        </a:xfrm>
      </p:grpSpPr>
      <p:sp>
        <p:nvSpPr>
          <p:cNvPr id="3696" name="Google Shape;3696;p486"/>
          <p:cNvSpPr txBox="1">
            <a:spLocks noGrp="1"/>
          </p:cNvSpPr>
          <p:nvPr>
            <p:ph type="subTitle" idx="1"/>
          </p:nvPr>
        </p:nvSpPr>
        <p:spPr>
          <a:xfrm>
            <a:off x="425725" y="3908600"/>
            <a:ext cx="2025000" cy="10866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3697" name="Google Shape;3697;p486"/>
          <p:cNvSpPr txBox="1">
            <a:spLocks noGrp="1"/>
          </p:cNvSpPr>
          <p:nvPr>
            <p:ph type="subTitle" idx="2"/>
          </p:nvPr>
        </p:nvSpPr>
        <p:spPr>
          <a:xfrm>
            <a:off x="425725" y="3285350"/>
            <a:ext cx="2025000" cy="5025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3698" name="Google Shape;3698;p486"/>
          <p:cNvSpPr txBox="1">
            <a:spLocks noGrp="1"/>
          </p:cNvSpPr>
          <p:nvPr>
            <p:ph type="subTitle" idx="3"/>
          </p:nvPr>
        </p:nvSpPr>
        <p:spPr>
          <a:xfrm>
            <a:off x="2523007" y="3908600"/>
            <a:ext cx="2025000" cy="10866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3699" name="Google Shape;3699;p486"/>
          <p:cNvSpPr txBox="1">
            <a:spLocks noGrp="1"/>
          </p:cNvSpPr>
          <p:nvPr>
            <p:ph type="subTitle" idx="4"/>
          </p:nvPr>
        </p:nvSpPr>
        <p:spPr>
          <a:xfrm>
            <a:off x="2523007" y="3285350"/>
            <a:ext cx="2025000" cy="5025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3700" name="Google Shape;3700;p486"/>
          <p:cNvSpPr txBox="1">
            <a:spLocks noGrp="1"/>
          </p:cNvSpPr>
          <p:nvPr>
            <p:ph type="subTitle" idx="5"/>
          </p:nvPr>
        </p:nvSpPr>
        <p:spPr>
          <a:xfrm>
            <a:off x="4620289" y="3908600"/>
            <a:ext cx="2025000" cy="10866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3701" name="Google Shape;3701;p486"/>
          <p:cNvSpPr txBox="1">
            <a:spLocks noGrp="1"/>
          </p:cNvSpPr>
          <p:nvPr>
            <p:ph type="subTitle" idx="6"/>
          </p:nvPr>
        </p:nvSpPr>
        <p:spPr>
          <a:xfrm>
            <a:off x="4620289" y="3285350"/>
            <a:ext cx="2025000" cy="5025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3702" name="Google Shape;3702;p486"/>
          <p:cNvSpPr txBox="1">
            <a:spLocks noGrp="1"/>
          </p:cNvSpPr>
          <p:nvPr>
            <p:ph type="subTitle" idx="7"/>
          </p:nvPr>
        </p:nvSpPr>
        <p:spPr>
          <a:xfrm>
            <a:off x="6717571" y="3908600"/>
            <a:ext cx="2025000" cy="10866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3703" name="Google Shape;3703;p486"/>
          <p:cNvSpPr txBox="1">
            <a:spLocks noGrp="1"/>
          </p:cNvSpPr>
          <p:nvPr>
            <p:ph type="subTitle" idx="8"/>
          </p:nvPr>
        </p:nvSpPr>
        <p:spPr>
          <a:xfrm>
            <a:off x="6717571" y="3285350"/>
            <a:ext cx="2025000" cy="5025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3704" name="Google Shape;3704;p486"/>
          <p:cNvSpPr txBox="1">
            <a:spLocks noGrp="1"/>
          </p:cNvSpPr>
          <p:nvPr>
            <p:ph type="ctrTitle"/>
          </p:nvPr>
        </p:nvSpPr>
        <p:spPr>
          <a:xfrm>
            <a:off x="425725" y="520000"/>
            <a:ext cx="4843200" cy="778200"/>
          </a:xfrm>
          <a:prstGeom prst="rect">
            <a:avLst/>
          </a:prstGeom>
        </p:spPr>
        <p:txBody>
          <a:bodyPr spcFirstLastPara="1" wrap="square" lIns="0" tIns="0" rIns="227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705" name="Google Shape;3705;p486"/>
          <p:cNvSpPr txBox="1">
            <a:spLocks noGrp="1"/>
          </p:cNvSpPr>
          <p:nvPr>
            <p:ph type="subTitle" idx="9"/>
          </p:nvPr>
        </p:nvSpPr>
        <p:spPr>
          <a:xfrm>
            <a:off x="425725" y="4868525"/>
            <a:ext cx="8195100" cy="328500"/>
          </a:xfrm>
          <a:prstGeom prst="rect">
            <a:avLst/>
          </a:prstGeom>
        </p:spPr>
        <p:txBody>
          <a:bodyPr spcFirstLastPara="1" wrap="square" lIns="0" tIns="0" rIns="227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
        <p:nvSpPr>
          <p:cNvPr id="3706" name="Google Shape;3706;p486"/>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707" name="Google Shape;3707;p486"/>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pic>
        <p:nvPicPr>
          <p:cNvPr id="3708" name="Google Shape;3708;p486"/>
          <p:cNvPicPr preferRelativeResize="0"/>
          <p:nvPr/>
        </p:nvPicPr>
        <p:blipFill>
          <a:blip r:embed="rId2">
            <a:alphaModFix/>
          </a:blip>
          <a:stretch>
            <a:fillRect/>
          </a:stretch>
        </p:blipFill>
        <p:spPr>
          <a:xfrm>
            <a:off x="8742650" y="4920396"/>
            <a:ext cx="340194" cy="218870"/>
          </a:xfrm>
          <a:prstGeom prst="rect">
            <a:avLst/>
          </a:prstGeom>
          <a:noFill/>
          <a:ln>
            <a:noFill/>
          </a:ln>
        </p:spPr>
      </p:pic>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matchingName="LO 2 w BG 2">
  <p:cSld name="TITLE_1_1_1_1_1_3_2_1_1_2">
    <p:bg>
      <p:bgPr>
        <a:solidFill>
          <a:schemeClr val="lt1"/>
        </a:solidFill>
        <a:effectLst/>
      </p:bgPr>
    </p:bg>
    <p:spTree>
      <p:nvGrpSpPr>
        <p:cNvPr id="1" name="Shape 3709"/>
        <p:cNvGrpSpPr/>
        <p:nvPr/>
      </p:nvGrpSpPr>
      <p:grpSpPr>
        <a:xfrm>
          <a:off x="0" y="0"/>
          <a:ext cx="0" cy="0"/>
          <a:chOff x="0" y="0"/>
          <a:chExt cx="0" cy="0"/>
        </a:xfrm>
      </p:grpSpPr>
      <p:sp>
        <p:nvSpPr>
          <p:cNvPr id="3710" name="Google Shape;3710;p487"/>
          <p:cNvSpPr/>
          <p:nvPr/>
        </p:nvSpPr>
        <p:spPr>
          <a:xfrm>
            <a:off x="0" y="0"/>
            <a:ext cx="4510500" cy="5212500"/>
          </a:xfrm>
          <a:prstGeom prst="rect">
            <a:avLst/>
          </a:prstGeom>
          <a:solidFill>
            <a:schemeClr val="lt2"/>
          </a:solidFill>
          <a:ln>
            <a:noFill/>
          </a:ln>
        </p:spPr>
        <p:txBody>
          <a:bodyPr spcFirstLastPara="1" wrap="square" lIns="91025" tIns="91025" rIns="91025" bIns="91025" anchor="ctr" anchorCtr="0">
            <a:noAutofit/>
          </a:bodyPr>
          <a:lstStyle/>
          <a:p>
            <a:pPr marL="0" lvl="0" indent="0" algn="l" rtl="0">
              <a:spcBef>
                <a:spcPts val="0"/>
              </a:spcBef>
              <a:spcAft>
                <a:spcPts val="0"/>
              </a:spcAft>
              <a:buNone/>
            </a:pPr>
            <a:endParaRPr/>
          </a:p>
        </p:txBody>
      </p:sp>
      <p:sp>
        <p:nvSpPr>
          <p:cNvPr id="3711" name="Google Shape;3711;p487"/>
          <p:cNvSpPr txBox="1">
            <a:spLocks noGrp="1"/>
          </p:cNvSpPr>
          <p:nvPr>
            <p:ph type="subTitle" idx="1"/>
          </p:nvPr>
        </p:nvSpPr>
        <p:spPr>
          <a:xfrm>
            <a:off x="425725" y="2041050"/>
            <a:ext cx="2934300" cy="23679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600"/>
              <a:buFont typeface="Poppins Light"/>
              <a:buNone/>
              <a:defRPr sz="16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2pPr>
            <a:lvl3pPr lvl="2">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3pPr>
            <a:lvl4pPr lvl="3">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4pPr>
            <a:lvl5pPr lvl="4">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5pPr>
            <a:lvl6pPr lvl="5">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6pPr>
            <a:lvl7pPr lvl="6">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7pPr>
            <a:lvl8pPr lvl="7">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8pPr>
            <a:lvl9pPr lvl="8">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9pPr>
          </a:lstStyle>
          <a:p>
            <a:endParaRPr/>
          </a:p>
        </p:txBody>
      </p:sp>
      <p:pic>
        <p:nvPicPr>
          <p:cNvPr id="3712" name="Google Shape;3712;p487"/>
          <p:cNvPicPr preferRelativeResize="0"/>
          <p:nvPr/>
        </p:nvPicPr>
        <p:blipFill>
          <a:blip r:embed="rId2">
            <a:alphaModFix/>
          </a:blip>
          <a:stretch>
            <a:fillRect/>
          </a:stretch>
        </p:blipFill>
        <p:spPr>
          <a:xfrm>
            <a:off x="8742650" y="4920396"/>
            <a:ext cx="340194" cy="218869"/>
          </a:xfrm>
          <a:prstGeom prst="rect">
            <a:avLst/>
          </a:prstGeom>
          <a:noFill/>
          <a:ln>
            <a:noFill/>
          </a:ln>
        </p:spPr>
      </p:pic>
      <p:sp>
        <p:nvSpPr>
          <p:cNvPr id="3713" name="Google Shape;3713;p487"/>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714" name="Google Shape;3714;p487"/>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715" name="Google Shape;3715;p487"/>
          <p:cNvSpPr txBox="1">
            <a:spLocks noGrp="1"/>
          </p:cNvSpPr>
          <p:nvPr>
            <p:ph type="ctrTitle"/>
          </p:nvPr>
        </p:nvSpPr>
        <p:spPr>
          <a:xfrm>
            <a:off x="425725" y="520000"/>
            <a:ext cx="3684900" cy="778200"/>
          </a:xfrm>
          <a:prstGeom prst="rect">
            <a:avLst/>
          </a:prstGeom>
        </p:spPr>
        <p:txBody>
          <a:bodyPr spcFirstLastPara="1" wrap="square" lIns="0" tIns="0" rIns="227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matchingName="Normal 2">
  <p:cSld name="TITLE_1_2_1">
    <p:spTree>
      <p:nvGrpSpPr>
        <p:cNvPr id="1" name="Shape 3716"/>
        <p:cNvGrpSpPr/>
        <p:nvPr/>
      </p:nvGrpSpPr>
      <p:grpSpPr>
        <a:xfrm>
          <a:off x="0" y="0"/>
          <a:ext cx="0" cy="0"/>
          <a:chOff x="0" y="0"/>
          <a:chExt cx="0" cy="0"/>
        </a:xfrm>
      </p:grpSpPr>
      <p:sp>
        <p:nvSpPr>
          <p:cNvPr id="3717" name="Google Shape;3717;p488"/>
          <p:cNvSpPr txBox="1">
            <a:spLocks noGrp="1"/>
          </p:cNvSpPr>
          <p:nvPr>
            <p:ph type="sldNum" idx="12"/>
          </p:nvPr>
        </p:nvSpPr>
        <p:spPr>
          <a:xfrm>
            <a:off x="1189475" y="114300"/>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718" name="Google Shape;3718;p488"/>
          <p:cNvSpPr txBox="1"/>
          <p:nvPr/>
        </p:nvSpPr>
        <p:spPr>
          <a:xfrm>
            <a:off x="425719" y="121574"/>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pic>
        <p:nvPicPr>
          <p:cNvPr id="3719" name="Google Shape;3719;p488"/>
          <p:cNvPicPr preferRelativeResize="0"/>
          <p:nvPr/>
        </p:nvPicPr>
        <p:blipFill>
          <a:blip r:embed="rId2">
            <a:alphaModFix/>
          </a:blip>
          <a:stretch>
            <a:fillRect/>
          </a:stretch>
        </p:blipFill>
        <p:spPr>
          <a:xfrm>
            <a:off x="8687025" y="4853047"/>
            <a:ext cx="344729" cy="221788"/>
          </a:xfrm>
          <a:prstGeom prst="rect">
            <a:avLst/>
          </a:prstGeom>
          <a:noFill/>
          <a:ln>
            <a:noFill/>
          </a:ln>
        </p:spPr>
      </p:pic>
      <p:sp>
        <p:nvSpPr>
          <p:cNvPr id="3720" name="Google Shape;3720;p488"/>
          <p:cNvSpPr txBox="1">
            <a:spLocks noGrp="1"/>
          </p:cNvSpPr>
          <p:nvPr>
            <p:ph type="ctrTitle"/>
          </p:nvPr>
        </p:nvSpPr>
        <p:spPr>
          <a:xfrm>
            <a:off x="425725" y="470984"/>
            <a:ext cx="8155800" cy="778200"/>
          </a:xfrm>
          <a:prstGeom prst="rect">
            <a:avLst/>
          </a:prstGeom>
        </p:spPr>
        <p:txBody>
          <a:bodyPr spcFirstLastPara="1" wrap="square" lIns="0" tIns="0" rIns="227600" bIns="0" anchor="t" anchorCtr="0">
            <a:spAutoFit/>
          </a:bodyPr>
          <a:lstStyle>
            <a:lvl1pPr lvl="0">
              <a:spcBef>
                <a:spcPts val="0"/>
              </a:spcBef>
              <a:spcAft>
                <a:spcPts val="0"/>
              </a:spcAft>
              <a:buSzPts val="2400"/>
              <a:buNone/>
              <a:defRPr/>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721" name="Google Shape;3721;p488"/>
          <p:cNvSpPr txBox="1">
            <a:spLocks noGrp="1"/>
          </p:cNvSpPr>
          <p:nvPr>
            <p:ph type="subTitle" idx="1"/>
          </p:nvPr>
        </p:nvSpPr>
        <p:spPr>
          <a:xfrm>
            <a:off x="425725" y="911986"/>
            <a:ext cx="8155800" cy="225000"/>
          </a:xfrm>
          <a:prstGeom prst="rect">
            <a:avLst/>
          </a:prstGeom>
        </p:spPr>
        <p:txBody>
          <a:bodyPr spcFirstLastPara="1" wrap="square" lIns="0" tIns="0" rIns="227600" bIns="0" anchor="t" anchorCtr="0">
            <a:spAutoFit/>
          </a:bodyPr>
          <a:lstStyle>
            <a:lvl1pPr lvl="0">
              <a:lnSpc>
                <a:spcPct val="12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20000"/>
              </a:lnSpc>
              <a:spcBef>
                <a:spcPts val="0"/>
              </a:spcBef>
              <a:spcAft>
                <a:spcPts val="0"/>
              </a:spcAft>
              <a:buSzPts val="800"/>
              <a:buFont typeface="Poppins Light"/>
              <a:buNone/>
              <a:defRPr sz="800">
                <a:latin typeface="Poppins Light"/>
                <a:ea typeface="Poppins Light"/>
                <a:cs typeface="Poppins Light"/>
                <a:sym typeface="Poppins Light"/>
              </a:defRPr>
            </a:lvl2pPr>
            <a:lvl3pPr lvl="2">
              <a:lnSpc>
                <a:spcPct val="120000"/>
              </a:lnSpc>
              <a:spcBef>
                <a:spcPts val="0"/>
              </a:spcBef>
              <a:spcAft>
                <a:spcPts val="0"/>
              </a:spcAft>
              <a:buSzPts val="800"/>
              <a:buFont typeface="Poppins Light"/>
              <a:buNone/>
              <a:defRPr sz="800">
                <a:latin typeface="Poppins Light"/>
                <a:ea typeface="Poppins Light"/>
                <a:cs typeface="Poppins Light"/>
                <a:sym typeface="Poppins Light"/>
              </a:defRPr>
            </a:lvl3pPr>
            <a:lvl4pPr lvl="3">
              <a:lnSpc>
                <a:spcPct val="120000"/>
              </a:lnSpc>
              <a:spcBef>
                <a:spcPts val="0"/>
              </a:spcBef>
              <a:spcAft>
                <a:spcPts val="0"/>
              </a:spcAft>
              <a:buSzPts val="800"/>
              <a:buFont typeface="Poppins Light"/>
              <a:buNone/>
              <a:defRPr sz="800">
                <a:latin typeface="Poppins Light"/>
                <a:ea typeface="Poppins Light"/>
                <a:cs typeface="Poppins Light"/>
                <a:sym typeface="Poppins Light"/>
              </a:defRPr>
            </a:lvl4pPr>
            <a:lvl5pPr lvl="4">
              <a:lnSpc>
                <a:spcPct val="120000"/>
              </a:lnSpc>
              <a:spcBef>
                <a:spcPts val="0"/>
              </a:spcBef>
              <a:spcAft>
                <a:spcPts val="0"/>
              </a:spcAft>
              <a:buSzPts val="800"/>
              <a:buFont typeface="Poppins Light"/>
              <a:buNone/>
              <a:defRPr>
                <a:latin typeface="Poppins Light"/>
                <a:ea typeface="Poppins Light"/>
                <a:cs typeface="Poppins Light"/>
                <a:sym typeface="Poppins Light"/>
              </a:defRPr>
            </a:lvl5pPr>
            <a:lvl6pPr lvl="5">
              <a:lnSpc>
                <a:spcPct val="120000"/>
              </a:lnSpc>
              <a:spcBef>
                <a:spcPts val="0"/>
              </a:spcBef>
              <a:spcAft>
                <a:spcPts val="0"/>
              </a:spcAft>
              <a:buSzPts val="800"/>
              <a:buFont typeface="Poppins Light"/>
              <a:buNone/>
              <a:defRPr sz="800">
                <a:latin typeface="Poppins Light"/>
                <a:ea typeface="Poppins Light"/>
                <a:cs typeface="Poppins Light"/>
                <a:sym typeface="Poppins Light"/>
              </a:defRPr>
            </a:lvl6pPr>
            <a:lvl7pPr lvl="6">
              <a:lnSpc>
                <a:spcPct val="120000"/>
              </a:lnSpc>
              <a:spcBef>
                <a:spcPts val="0"/>
              </a:spcBef>
              <a:spcAft>
                <a:spcPts val="0"/>
              </a:spcAft>
              <a:buSzPts val="800"/>
              <a:buFont typeface="Poppins Light"/>
              <a:buNone/>
              <a:defRPr sz="800">
                <a:latin typeface="Poppins Light"/>
                <a:ea typeface="Poppins Light"/>
                <a:cs typeface="Poppins Light"/>
                <a:sym typeface="Poppins Light"/>
              </a:defRPr>
            </a:lvl7pPr>
            <a:lvl8pPr lvl="7">
              <a:lnSpc>
                <a:spcPct val="120000"/>
              </a:lnSpc>
              <a:spcBef>
                <a:spcPts val="0"/>
              </a:spcBef>
              <a:spcAft>
                <a:spcPts val="0"/>
              </a:spcAft>
              <a:buSzPts val="800"/>
              <a:buFont typeface="Poppins Light"/>
              <a:buNone/>
              <a:defRPr sz="800">
                <a:latin typeface="Poppins Light"/>
                <a:ea typeface="Poppins Light"/>
                <a:cs typeface="Poppins Light"/>
                <a:sym typeface="Poppins Light"/>
              </a:defRPr>
            </a:lvl8pPr>
            <a:lvl9pPr lvl="8">
              <a:lnSpc>
                <a:spcPct val="120000"/>
              </a:lnSpc>
              <a:spcBef>
                <a:spcPts val="0"/>
              </a:spcBef>
              <a:spcAft>
                <a:spcPts val="0"/>
              </a:spcAft>
              <a:buSzPts val="800"/>
              <a:buFont typeface="Poppins Light"/>
              <a:buNone/>
              <a:defRPr sz="800">
                <a:latin typeface="Poppins Light"/>
                <a:ea typeface="Poppins Light"/>
                <a:cs typeface="Poppins Light"/>
                <a:sym typeface="Poppins Light"/>
              </a:defRPr>
            </a:lvl9pPr>
          </a:lstStyle>
          <a:p>
            <a:endParaRPr/>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722"/>
        <p:cNvGrpSpPr/>
        <p:nvPr/>
      </p:nvGrpSpPr>
      <p:grpSpPr>
        <a:xfrm>
          <a:off x="0" y="0"/>
          <a:ext cx="0" cy="0"/>
          <a:chOff x="0" y="0"/>
          <a:chExt cx="0" cy="0"/>
        </a:xfrm>
      </p:grpSpPr>
      <p:sp>
        <p:nvSpPr>
          <p:cNvPr id="3723" name="Google Shape;3723;p489"/>
          <p:cNvSpPr>
            <a:spLocks noGrp="1"/>
          </p:cNvSpPr>
          <p:nvPr>
            <p:ph type="pic" idx="2"/>
          </p:nvPr>
        </p:nvSpPr>
        <p:spPr>
          <a:xfrm>
            <a:off x="3624943" y="1290609"/>
            <a:ext cx="1894200" cy="1894200"/>
          </a:xfrm>
          <a:prstGeom prst="rect">
            <a:avLst/>
          </a:prstGeom>
          <a:noFill/>
          <a:ln>
            <a:noFill/>
          </a:ln>
        </p:spPr>
      </p:sp>
      <p:sp>
        <p:nvSpPr>
          <p:cNvPr id="3724" name="Google Shape;3724;p489"/>
          <p:cNvSpPr>
            <a:spLocks noGrp="1"/>
          </p:cNvSpPr>
          <p:nvPr>
            <p:ph type="pic" idx="3"/>
          </p:nvPr>
        </p:nvSpPr>
        <p:spPr>
          <a:xfrm>
            <a:off x="1317171" y="1290609"/>
            <a:ext cx="1894200" cy="1894200"/>
          </a:xfrm>
          <a:prstGeom prst="rect">
            <a:avLst/>
          </a:prstGeom>
          <a:noFill/>
          <a:ln>
            <a:noFill/>
          </a:ln>
        </p:spPr>
      </p:sp>
      <p:sp>
        <p:nvSpPr>
          <p:cNvPr id="3725" name="Google Shape;3725;p489"/>
          <p:cNvSpPr>
            <a:spLocks noGrp="1"/>
          </p:cNvSpPr>
          <p:nvPr>
            <p:ph type="pic" idx="4"/>
          </p:nvPr>
        </p:nvSpPr>
        <p:spPr>
          <a:xfrm>
            <a:off x="5932714" y="1290609"/>
            <a:ext cx="1894200" cy="1894200"/>
          </a:xfrm>
          <a:prstGeom prst="rect">
            <a:avLst/>
          </a:prstGeom>
          <a:noFill/>
          <a:ln>
            <a:noFill/>
          </a:ln>
        </p:spPr>
      </p:sp>
      <p:sp>
        <p:nvSpPr>
          <p:cNvPr id="3726" name="Google Shape;3726;p489"/>
          <p:cNvSpPr txBox="1">
            <a:spLocks noGrp="1"/>
          </p:cNvSpPr>
          <p:nvPr>
            <p:ph type="sldNum" idx="12"/>
          </p:nvPr>
        </p:nvSpPr>
        <p:spPr>
          <a:xfrm>
            <a:off x="6961448" y="4830821"/>
            <a:ext cx="2057400" cy="277500"/>
          </a:xfrm>
          <a:prstGeom prst="rect">
            <a:avLst/>
          </a:prstGeom>
          <a:noFill/>
          <a:ln>
            <a:noFill/>
          </a:ln>
        </p:spPr>
        <p:txBody>
          <a:bodyPr spcFirstLastPara="1" wrap="square" lIns="68575" tIns="34275" rIns="68575" bIns="34275" anchor="ctr" anchorCtr="0">
            <a:noAutofit/>
          </a:bodyPr>
          <a:lstStyle>
            <a:lvl1pPr marL="0" lvl="0" indent="0" algn="r">
              <a:lnSpc>
                <a:spcPct val="100000"/>
              </a:lnSpc>
              <a:spcBef>
                <a:spcPts val="0"/>
              </a:spcBef>
              <a:spcAft>
                <a:spcPts val="0"/>
              </a:spcAft>
              <a:buNone/>
              <a:defRPr sz="1100"/>
            </a:lvl1pPr>
            <a:lvl2pPr marL="0" lvl="1" indent="0" algn="r">
              <a:lnSpc>
                <a:spcPct val="100000"/>
              </a:lnSpc>
              <a:spcBef>
                <a:spcPts val="0"/>
              </a:spcBef>
              <a:spcAft>
                <a:spcPts val="0"/>
              </a:spcAft>
              <a:buNone/>
              <a:defRPr sz="1100"/>
            </a:lvl2pPr>
            <a:lvl3pPr marL="0" lvl="2" indent="0" algn="r">
              <a:lnSpc>
                <a:spcPct val="100000"/>
              </a:lnSpc>
              <a:spcBef>
                <a:spcPts val="0"/>
              </a:spcBef>
              <a:spcAft>
                <a:spcPts val="0"/>
              </a:spcAft>
              <a:buNone/>
              <a:defRPr sz="1100"/>
            </a:lvl3pPr>
            <a:lvl4pPr marL="0" lvl="3" indent="0" algn="r">
              <a:lnSpc>
                <a:spcPct val="100000"/>
              </a:lnSpc>
              <a:spcBef>
                <a:spcPts val="0"/>
              </a:spcBef>
              <a:spcAft>
                <a:spcPts val="0"/>
              </a:spcAft>
              <a:buNone/>
              <a:defRPr sz="1100"/>
            </a:lvl4pPr>
            <a:lvl5pPr marL="0" lvl="4" indent="0" algn="r">
              <a:lnSpc>
                <a:spcPct val="100000"/>
              </a:lnSpc>
              <a:spcBef>
                <a:spcPts val="0"/>
              </a:spcBef>
              <a:spcAft>
                <a:spcPts val="0"/>
              </a:spcAft>
              <a:buNone/>
              <a:defRPr sz="1100"/>
            </a:lvl5pPr>
            <a:lvl6pPr marL="0" lvl="5" indent="0" algn="r">
              <a:lnSpc>
                <a:spcPct val="100000"/>
              </a:lnSpc>
              <a:spcBef>
                <a:spcPts val="0"/>
              </a:spcBef>
              <a:spcAft>
                <a:spcPts val="0"/>
              </a:spcAft>
              <a:buNone/>
              <a:defRPr sz="1100"/>
            </a:lvl6pPr>
            <a:lvl7pPr marL="0" lvl="6" indent="0" algn="r">
              <a:lnSpc>
                <a:spcPct val="100000"/>
              </a:lnSpc>
              <a:spcBef>
                <a:spcPts val="0"/>
              </a:spcBef>
              <a:spcAft>
                <a:spcPts val="0"/>
              </a:spcAft>
              <a:buNone/>
              <a:defRPr sz="1100"/>
            </a:lvl7pPr>
            <a:lvl8pPr marL="0" lvl="7" indent="0" algn="r">
              <a:lnSpc>
                <a:spcPct val="100000"/>
              </a:lnSpc>
              <a:spcBef>
                <a:spcPts val="0"/>
              </a:spcBef>
              <a:spcAft>
                <a:spcPts val="0"/>
              </a:spcAft>
              <a:buNone/>
              <a:defRPr sz="1100"/>
            </a:lvl8pPr>
            <a:lvl9pPr marL="0" lvl="8" indent="0" algn="r">
              <a:lnSpc>
                <a:spcPct val="100000"/>
              </a:lnSpc>
              <a:spcBef>
                <a:spcPts val="0"/>
              </a:spcBef>
              <a:spcAft>
                <a:spcPts val="0"/>
              </a:spcAft>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anks_light">
  <p:cSld name="TITLE_1_1_1_1_1_1_1_1_1_1">
    <p:bg>
      <p:bgPr>
        <a:solidFill>
          <a:schemeClr val="lt1"/>
        </a:solidFill>
        <a:effectLst/>
      </p:bgPr>
    </p:bg>
    <p:spTree>
      <p:nvGrpSpPr>
        <p:cNvPr id="1" name="Shape 283"/>
        <p:cNvGrpSpPr/>
        <p:nvPr/>
      </p:nvGrpSpPr>
      <p:grpSpPr>
        <a:xfrm>
          <a:off x="0" y="0"/>
          <a:ext cx="0" cy="0"/>
          <a:chOff x="0" y="0"/>
          <a:chExt cx="0" cy="0"/>
        </a:xfrm>
      </p:grpSpPr>
      <p:pic>
        <p:nvPicPr>
          <p:cNvPr id="284" name="Google Shape;284;p51"/>
          <p:cNvPicPr preferRelativeResize="0"/>
          <p:nvPr/>
        </p:nvPicPr>
        <p:blipFill>
          <a:blip r:embed="rId2">
            <a:alphaModFix/>
          </a:blip>
          <a:stretch>
            <a:fillRect/>
          </a:stretch>
        </p:blipFill>
        <p:spPr>
          <a:xfrm>
            <a:off x="405838" y="416631"/>
            <a:ext cx="796107" cy="796185"/>
          </a:xfrm>
          <a:prstGeom prst="rect">
            <a:avLst/>
          </a:prstGeom>
          <a:noFill/>
          <a:ln>
            <a:noFill/>
          </a:ln>
        </p:spPr>
      </p:pic>
      <p:sp>
        <p:nvSpPr>
          <p:cNvPr id="285" name="Google Shape;285;p51"/>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dk1"/>
                </a:solidFill>
                <a:latin typeface="Poppins"/>
                <a:ea typeface="Poppins"/>
                <a:cs typeface="Poppins"/>
                <a:sym typeface="Poppins"/>
              </a:rPr>
              <a:t>Thanks.</a:t>
            </a:r>
            <a:endParaRPr sz="6000">
              <a:solidFill>
                <a:schemeClr val="dk1"/>
              </a:solidFill>
              <a:latin typeface="Poppins"/>
              <a:ea typeface="Poppins"/>
              <a:cs typeface="Poppins"/>
              <a:sym typeface="Poppins"/>
            </a:endParaRPr>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matchingName="LO 6 A 1">
  <p:cSld name="TITLE_1_1_1_2_1_1_1_1_1_1_1_1">
    <p:bg>
      <p:bgPr>
        <a:solidFill>
          <a:schemeClr val="lt2"/>
        </a:solidFill>
        <a:effectLst/>
      </p:bgPr>
    </p:bg>
    <p:spTree>
      <p:nvGrpSpPr>
        <p:cNvPr id="1" name="Shape 3727"/>
        <p:cNvGrpSpPr/>
        <p:nvPr/>
      </p:nvGrpSpPr>
      <p:grpSpPr>
        <a:xfrm>
          <a:off x="0" y="0"/>
          <a:ext cx="0" cy="0"/>
          <a:chOff x="0" y="0"/>
          <a:chExt cx="0" cy="0"/>
        </a:xfrm>
      </p:grpSpPr>
      <p:sp>
        <p:nvSpPr>
          <p:cNvPr id="3728" name="Google Shape;3728;p490"/>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matchingName="Normal 2 1">
  <p:cSld name="TITLE_1_1_2">
    <p:bg>
      <p:bgPr>
        <a:solidFill>
          <a:srgbClr val="FAF1EC"/>
        </a:solidFill>
        <a:effectLst/>
      </p:bgPr>
    </p:bg>
    <p:spTree>
      <p:nvGrpSpPr>
        <p:cNvPr id="1" name="Shape 3729"/>
        <p:cNvGrpSpPr/>
        <p:nvPr/>
      </p:nvGrpSpPr>
      <p:grpSpPr>
        <a:xfrm>
          <a:off x="0" y="0"/>
          <a:ext cx="0" cy="0"/>
          <a:chOff x="0" y="0"/>
          <a:chExt cx="0" cy="0"/>
        </a:xfrm>
      </p:grpSpPr>
      <p:pic>
        <p:nvPicPr>
          <p:cNvPr id="3730" name="Google Shape;3730;p491"/>
          <p:cNvPicPr preferRelativeResize="0"/>
          <p:nvPr/>
        </p:nvPicPr>
        <p:blipFill>
          <a:blip r:embed="rId2">
            <a:alphaModFix/>
          </a:blip>
          <a:stretch>
            <a:fillRect/>
          </a:stretch>
        </p:blipFill>
        <p:spPr>
          <a:xfrm>
            <a:off x="8742650" y="4920396"/>
            <a:ext cx="340194" cy="218869"/>
          </a:xfrm>
          <a:prstGeom prst="rect">
            <a:avLst/>
          </a:prstGeom>
          <a:noFill/>
          <a:ln>
            <a:noFill/>
          </a:ln>
        </p:spPr>
      </p:pic>
      <p:sp>
        <p:nvSpPr>
          <p:cNvPr id="3731" name="Google Shape;3731;p491"/>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732" name="Google Shape;3732;p491"/>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733" name="Google Shape;3733;p491"/>
          <p:cNvSpPr txBox="1">
            <a:spLocks noGrp="1"/>
          </p:cNvSpPr>
          <p:nvPr>
            <p:ph type="subTitle" idx="1"/>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matchingName="LO 6 C">
  <p:cSld name="TITLE_1_1_1_2_1_1_1_1_1_1_6_1">
    <p:bg>
      <p:bgPr>
        <a:solidFill>
          <a:schemeClr val="lt2"/>
        </a:solidFill>
        <a:effectLst/>
      </p:bgPr>
    </p:bg>
    <p:spTree>
      <p:nvGrpSpPr>
        <p:cNvPr id="1" name="Shape 3734"/>
        <p:cNvGrpSpPr/>
        <p:nvPr/>
      </p:nvGrpSpPr>
      <p:grpSpPr>
        <a:xfrm>
          <a:off x="0" y="0"/>
          <a:ext cx="0" cy="0"/>
          <a:chOff x="0" y="0"/>
          <a:chExt cx="0" cy="0"/>
        </a:xfrm>
      </p:grpSpPr>
      <p:sp>
        <p:nvSpPr>
          <p:cNvPr id="3735" name="Google Shape;3735;p492"/>
          <p:cNvSpPr txBox="1">
            <a:spLocks noGrp="1"/>
          </p:cNvSpPr>
          <p:nvPr>
            <p:ph type="subTitle" idx="1"/>
          </p:nvPr>
        </p:nvSpPr>
        <p:spPr>
          <a:xfrm>
            <a:off x="4633650" y="520000"/>
            <a:ext cx="2126700" cy="10224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Font typeface="Roboto Mono"/>
              <a:buNone/>
              <a:defRPr sz="1000">
                <a:latin typeface="Roboto Mono"/>
                <a:ea typeface="Roboto Mono"/>
                <a:cs typeface="Roboto Mono"/>
                <a:sym typeface="Roboto Mono"/>
              </a:defRPr>
            </a:lvl2pPr>
            <a:lvl3pPr lvl="2">
              <a:lnSpc>
                <a:spcPct val="115000"/>
              </a:lnSpc>
              <a:spcBef>
                <a:spcPts val="0"/>
              </a:spcBef>
              <a:spcAft>
                <a:spcPts val="0"/>
              </a:spcAft>
              <a:buSzPts val="1000"/>
              <a:buFont typeface="Roboto Mono"/>
              <a:buNone/>
              <a:defRPr sz="1000">
                <a:latin typeface="Roboto Mono"/>
                <a:ea typeface="Roboto Mono"/>
                <a:cs typeface="Roboto Mono"/>
                <a:sym typeface="Roboto Mono"/>
              </a:defRPr>
            </a:lvl3pPr>
            <a:lvl4pPr lvl="3">
              <a:lnSpc>
                <a:spcPct val="115000"/>
              </a:lnSpc>
              <a:spcBef>
                <a:spcPts val="0"/>
              </a:spcBef>
              <a:spcAft>
                <a:spcPts val="0"/>
              </a:spcAft>
              <a:buSzPts val="1000"/>
              <a:buFont typeface="Roboto Mono"/>
              <a:buNone/>
              <a:defRPr>
                <a:latin typeface="Roboto Mono"/>
                <a:ea typeface="Roboto Mono"/>
                <a:cs typeface="Roboto Mono"/>
                <a:sym typeface="Roboto Mono"/>
              </a:defRPr>
            </a:lvl4pPr>
            <a:lvl5pPr lvl="4">
              <a:lnSpc>
                <a:spcPct val="115000"/>
              </a:lnSpc>
              <a:spcBef>
                <a:spcPts val="0"/>
              </a:spcBef>
              <a:spcAft>
                <a:spcPts val="0"/>
              </a:spcAft>
              <a:buSzPts val="1000"/>
              <a:buNone/>
              <a:defRPr sz="1000"/>
            </a:lvl5pPr>
            <a:lvl6pPr lvl="5">
              <a:lnSpc>
                <a:spcPct val="115000"/>
              </a:lnSpc>
              <a:spcBef>
                <a:spcPts val="0"/>
              </a:spcBef>
              <a:spcAft>
                <a:spcPts val="0"/>
              </a:spcAft>
              <a:buSzPts val="1000"/>
              <a:buFont typeface="Roboto Mono"/>
              <a:buNone/>
              <a:defRPr sz="1000">
                <a:latin typeface="Roboto Mono"/>
                <a:ea typeface="Roboto Mono"/>
                <a:cs typeface="Roboto Mono"/>
                <a:sym typeface="Roboto Mono"/>
              </a:defRPr>
            </a:lvl6pPr>
            <a:lvl7pPr lvl="6">
              <a:lnSpc>
                <a:spcPct val="115000"/>
              </a:lnSpc>
              <a:spcBef>
                <a:spcPts val="0"/>
              </a:spcBef>
              <a:spcAft>
                <a:spcPts val="0"/>
              </a:spcAft>
              <a:buSzPts val="1000"/>
              <a:buFont typeface="Roboto Mono"/>
              <a:buNone/>
              <a:defRPr sz="1000">
                <a:latin typeface="Roboto Mono"/>
                <a:ea typeface="Roboto Mono"/>
                <a:cs typeface="Roboto Mono"/>
                <a:sym typeface="Roboto Mono"/>
              </a:defRPr>
            </a:lvl7pPr>
            <a:lvl8pPr lvl="7">
              <a:lnSpc>
                <a:spcPct val="115000"/>
              </a:lnSpc>
              <a:spcBef>
                <a:spcPts val="0"/>
              </a:spcBef>
              <a:spcAft>
                <a:spcPts val="0"/>
              </a:spcAft>
              <a:buSzPts val="1000"/>
              <a:buFont typeface="Roboto Mono"/>
              <a:buNone/>
              <a:defRPr sz="1000">
                <a:latin typeface="Roboto Mono"/>
                <a:ea typeface="Roboto Mono"/>
                <a:cs typeface="Roboto Mono"/>
                <a:sym typeface="Roboto Mono"/>
              </a:defRPr>
            </a:lvl8pPr>
            <a:lvl9pPr lvl="8">
              <a:lnSpc>
                <a:spcPct val="115000"/>
              </a:lnSpc>
              <a:spcBef>
                <a:spcPts val="0"/>
              </a:spcBef>
              <a:spcAft>
                <a:spcPts val="0"/>
              </a:spcAft>
              <a:buSzPts val="1000"/>
              <a:buFont typeface="Roboto Mono"/>
              <a:buNone/>
              <a:defRPr sz="1000">
                <a:latin typeface="Roboto Mono"/>
                <a:ea typeface="Roboto Mono"/>
                <a:cs typeface="Roboto Mono"/>
                <a:sym typeface="Roboto Mono"/>
              </a:defRPr>
            </a:lvl9pPr>
          </a:lstStyle>
          <a:p>
            <a:endParaRPr/>
          </a:p>
        </p:txBody>
      </p:sp>
      <p:sp>
        <p:nvSpPr>
          <p:cNvPr id="3736" name="Google Shape;3736;p492"/>
          <p:cNvSpPr txBox="1">
            <a:spLocks noGrp="1"/>
          </p:cNvSpPr>
          <p:nvPr>
            <p:ph type="subTitle" idx="2"/>
          </p:nvPr>
        </p:nvSpPr>
        <p:spPr>
          <a:xfrm>
            <a:off x="6911600" y="520000"/>
            <a:ext cx="2137200" cy="10224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Font typeface="Roboto Mono"/>
              <a:buNone/>
              <a:defRPr sz="1000">
                <a:latin typeface="Roboto Mono"/>
                <a:ea typeface="Roboto Mono"/>
                <a:cs typeface="Roboto Mono"/>
                <a:sym typeface="Roboto Mono"/>
              </a:defRPr>
            </a:lvl2pPr>
            <a:lvl3pPr lvl="2">
              <a:lnSpc>
                <a:spcPct val="115000"/>
              </a:lnSpc>
              <a:spcBef>
                <a:spcPts val="0"/>
              </a:spcBef>
              <a:spcAft>
                <a:spcPts val="0"/>
              </a:spcAft>
              <a:buSzPts val="1000"/>
              <a:buFont typeface="Roboto Mono"/>
              <a:buNone/>
              <a:defRPr sz="1000">
                <a:latin typeface="Roboto Mono"/>
                <a:ea typeface="Roboto Mono"/>
                <a:cs typeface="Roboto Mono"/>
                <a:sym typeface="Roboto Mono"/>
              </a:defRPr>
            </a:lvl3pPr>
            <a:lvl4pPr lvl="3">
              <a:lnSpc>
                <a:spcPct val="115000"/>
              </a:lnSpc>
              <a:spcBef>
                <a:spcPts val="0"/>
              </a:spcBef>
              <a:spcAft>
                <a:spcPts val="0"/>
              </a:spcAft>
              <a:buSzPts val="1000"/>
              <a:buFont typeface="Roboto Mono"/>
              <a:buNone/>
              <a:defRPr>
                <a:latin typeface="Roboto Mono"/>
                <a:ea typeface="Roboto Mono"/>
                <a:cs typeface="Roboto Mono"/>
                <a:sym typeface="Roboto Mono"/>
              </a:defRPr>
            </a:lvl4pPr>
            <a:lvl5pPr lvl="4">
              <a:lnSpc>
                <a:spcPct val="115000"/>
              </a:lnSpc>
              <a:spcBef>
                <a:spcPts val="0"/>
              </a:spcBef>
              <a:spcAft>
                <a:spcPts val="0"/>
              </a:spcAft>
              <a:buSzPts val="1000"/>
              <a:buNone/>
              <a:defRPr sz="1000"/>
            </a:lvl5pPr>
            <a:lvl6pPr lvl="5">
              <a:lnSpc>
                <a:spcPct val="115000"/>
              </a:lnSpc>
              <a:spcBef>
                <a:spcPts val="0"/>
              </a:spcBef>
              <a:spcAft>
                <a:spcPts val="0"/>
              </a:spcAft>
              <a:buSzPts val="1000"/>
              <a:buFont typeface="Roboto Mono"/>
              <a:buNone/>
              <a:defRPr sz="1000">
                <a:latin typeface="Roboto Mono"/>
                <a:ea typeface="Roboto Mono"/>
                <a:cs typeface="Roboto Mono"/>
                <a:sym typeface="Roboto Mono"/>
              </a:defRPr>
            </a:lvl6pPr>
            <a:lvl7pPr lvl="6">
              <a:lnSpc>
                <a:spcPct val="115000"/>
              </a:lnSpc>
              <a:spcBef>
                <a:spcPts val="0"/>
              </a:spcBef>
              <a:spcAft>
                <a:spcPts val="0"/>
              </a:spcAft>
              <a:buSzPts val="1000"/>
              <a:buFont typeface="Roboto Mono"/>
              <a:buNone/>
              <a:defRPr sz="1000">
                <a:latin typeface="Roboto Mono"/>
                <a:ea typeface="Roboto Mono"/>
                <a:cs typeface="Roboto Mono"/>
                <a:sym typeface="Roboto Mono"/>
              </a:defRPr>
            </a:lvl7pPr>
            <a:lvl8pPr lvl="7">
              <a:lnSpc>
                <a:spcPct val="115000"/>
              </a:lnSpc>
              <a:spcBef>
                <a:spcPts val="0"/>
              </a:spcBef>
              <a:spcAft>
                <a:spcPts val="0"/>
              </a:spcAft>
              <a:buSzPts val="1000"/>
              <a:buFont typeface="Roboto Mono"/>
              <a:buNone/>
              <a:defRPr sz="1000">
                <a:latin typeface="Roboto Mono"/>
                <a:ea typeface="Roboto Mono"/>
                <a:cs typeface="Roboto Mono"/>
                <a:sym typeface="Roboto Mono"/>
              </a:defRPr>
            </a:lvl8pPr>
            <a:lvl9pPr lvl="8">
              <a:lnSpc>
                <a:spcPct val="115000"/>
              </a:lnSpc>
              <a:spcBef>
                <a:spcPts val="0"/>
              </a:spcBef>
              <a:spcAft>
                <a:spcPts val="0"/>
              </a:spcAft>
              <a:buSzPts val="1000"/>
              <a:buFont typeface="Roboto Mono"/>
              <a:buNone/>
              <a:defRPr sz="1000">
                <a:latin typeface="Roboto Mono"/>
                <a:ea typeface="Roboto Mono"/>
                <a:cs typeface="Roboto Mono"/>
                <a:sym typeface="Roboto Mono"/>
              </a:defRPr>
            </a:lvl9pPr>
          </a:lstStyle>
          <a:p>
            <a:endParaRPr/>
          </a:p>
        </p:txBody>
      </p:sp>
      <p:sp>
        <p:nvSpPr>
          <p:cNvPr id="3737" name="Google Shape;3737;p492"/>
          <p:cNvSpPr txBox="1">
            <a:spLocks noGrp="1"/>
          </p:cNvSpPr>
          <p:nvPr>
            <p:ph type="ctrTitle"/>
          </p:nvPr>
        </p:nvSpPr>
        <p:spPr>
          <a:xfrm>
            <a:off x="425725" y="520000"/>
            <a:ext cx="4374600" cy="778200"/>
          </a:xfrm>
          <a:prstGeom prst="rect">
            <a:avLst/>
          </a:prstGeom>
        </p:spPr>
        <p:txBody>
          <a:bodyPr spcFirstLastPara="1" wrap="square" lIns="0" tIns="0" rIns="227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738" name="Google Shape;3738;p492"/>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739" name="Google Shape;3739;p492"/>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pic>
        <p:nvPicPr>
          <p:cNvPr id="3740" name="Google Shape;3740;p492"/>
          <p:cNvPicPr preferRelativeResize="0"/>
          <p:nvPr/>
        </p:nvPicPr>
        <p:blipFill>
          <a:blip r:embed="rId2">
            <a:alphaModFix/>
          </a:blip>
          <a:stretch>
            <a:fillRect/>
          </a:stretch>
        </p:blipFill>
        <p:spPr>
          <a:xfrm>
            <a:off x="8742650" y="4920396"/>
            <a:ext cx="344729" cy="221788"/>
          </a:xfrm>
          <a:prstGeom prst="rect">
            <a:avLst/>
          </a:prstGeom>
          <a:noFill/>
          <a:ln>
            <a:noFill/>
          </a:ln>
        </p:spPr>
      </p:pic>
      <p:sp>
        <p:nvSpPr>
          <p:cNvPr id="3741" name="Google Shape;3741;p492"/>
          <p:cNvSpPr txBox="1">
            <a:spLocks noGrp="1"/>
          </p:cNvSpPr>
          <p:nvPr>
            <p:ph type="subTitle" idx="3"/>
          </p:nvPr>
        </p:nvSpPr>
        <p:spPr>
          <a:xfrm>
            <a:off x="425725" y="4868525"/>
            <a:ext cx="8195100" cy="328200"/>
          </a:xfrm>
          <a:prstGeom prst="rect">
            <a:avLst/>
          </a:prstGeom>
        </p:spPr>
        <p:txBody>
          <a:bodyPr spcFirstLastPara="1" wrap="square" lIns="0" tIns="0" rIns="227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matchingName="LO 2 w BG 1">
  <p:cSld name="TITLE_1_1_1_1_1_3_2_1_1_2_1">
    <p:bg>
      <p:bgPr>
        <a:solidFill>
          <a:schemeClr val="lt1"/>
        </a:solidFill>
        <a:effectLst/>
      </p:bgPr>
    </p:bg>
    <p:spTree>
      <p:nvGrpSpPr>
        <p:cNvPr id="1" name="Shape 3742"/>
        <p:cNvGrpSpPr/>
        <p:nvPr/>
      </p:nvGrpSpPr>
      <p:grpSpPr>
        <a:xfrm>
          <a:off x="0" y="0"/>
          <a:ext cx="0" cy="0"/>
          <a:chOff x="0" y="0"/>
          <a:chExt cx="0" cy="0"/>
        </a:xfrm>
      </p:grpSpPr>
      <p:sp>
        <p:nvSpPr>
          <p:cNvPr id="3743" name="Google Shape;3743;p493"/>
          <p:cNvSpPr/>
          <p:nvPr/>
        </p:nvSpPr>
        <p:spPr>
          <a:xfrm>
            <a:off x="0" y="0"/>
            <a:ext cx="4510500" cy="5212500"/>
          </a:xfrm>
          <a:prstGeom prst="rect">
            <a:avLst/>
          </a:prstGeom>
          <a:solidFill>
            <a:schemeClr val="lt2"/>
          </a:solidFill>
          <a:ln>
            <a:noFill/>
          </a:ln>
        </p:spPr>
        <p:txBody>
          <a:bodyPr spcFirstLastPara="1" wrap="square" lIns="91025" tIns="91025" rIns="91025" bIns="91025" anchor="ctr" anchorCtr="0">
            <a:noAutofit/>
          </a:bodyPr>
          <a:lstStyle/>
          <a:p>
            <a:pPr marL="0" lvl="0" indent="0" algn="l" rtl="0">
              <a:spcBef>
                <a:spcPts val="0"/>
              </a:spcBef>
              <a:spcAft>
                <a:spcPts val="0"/>
              </a:spcAft>
              <a:buNone/>
            </a:pPr>
            <a:endParaRPr/>
          </a:p>
        </p:txBody>
      </p:sp>
      <p:sp>
        <p:nvSpPr>
          <p:cNvPr id="3744" name="Google Shape;3744;p493"/>
          <p:cNvSpPr txBox="1">
            <a:spLocks noGrp="1"/>
          </p:cNvSpPr>
          <p:nvPr>
            <p:ph type="subTitle" idx="1"/>
          </p:nvPr>
        </p:nvSpPr>
        <p:spPr>
          <a:xfrm>
            <a:off x="425725" y="2041050"/>
            <a:ext cx="2934300" cy="23679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600"/>
              <a:buFont typeface="Poppins Light"/>
              <a:buNone/>
              <a:defRPr sz="16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2pPr>
            <a:lvl3pPr lvl="2">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3pPr>
            <a:lvl4pPr lvl="3">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4pPr>
            <a:lvl5pPr lvl="4">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5pPr>
            <a:lvl6pPr lvl="5">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6pPr>
            <a:lvl7pPr lvl="6">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7pPr>
            <a:lvl8pPr lvl="7">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8pPr>
            <a:lvl9pPr lvl="8">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9pPr>
          </a:lstStyle>
          <a:p>
            <a:endParaRPr/>
          </a:p>
        </p:txBody>
      </p:sp>
      <p:pic>
        <p:nvPicPr>
          <p:cNvPr id="3745" name="Google Shape;3745;p493"/>
          <p:cNvPicPr preferRelativeResize="0"/>
          <p:nvPr/>
        </p:nvPicPr>
        <p:blipFill>
          <a:blip r:embed="rId2">
            <a:alphaModFix/>
          </a:blip>
          <a:stretch>
            <a:fillRect/>
          </a:stretch>
        </p:blipFill>
        <p:spPr>
          <a:xfrm>
            <a:off x="8742650" y="4920396"/>
            <a:ext cx="344729" cy="221788"/>
          </a:xfrm>
          <a:prstGeom prst="rect">
            <a:avLst/>
          </a:prstGeom>
          <a:noFill/>
          <a:ln>
            <a:noFill/>
          </a:ln>
        </p:spPr>
      </p:pic>
      <p:sp>
        <p:nvSpPr>
          <p:cNvPr id="3746" name="Google Shape;3746;p493"/>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747" name="Google Shape;3747;p493"/>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748" name="Google Shape;3748;p493"/>
          <p:cNvSpPr txBox="1">
            <a:spLocks noGrp="1"/>
          </p:cNvSpPr>
          <p:nvPr>
            <p:ph type="ctrTitle"/>
          </p:nvPr>
        </p:nvSpPr>
        <p:spPr>
          <a:xfrm>
            <a:off x="425725" y="520000"/>
            <a:ext cx="3684900" cy="778200"/>
          </a:xfrm>
          <a:prstGeom prst="rect">
            <a:avLst/>
          </a:prstGeom>
        </p:spPr>
        <p:txBody>
          <a:bodyPr spcFirstLastPara="1" wrap="square" lIns="0" tIns="0" rIns="227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749" name="Google Shape;3749;p493"/>
          <p:cNvSpPr txBox="1">
            <a:spLocks noGrp="1"/>
          </p:cNvSpPr>
          <p:nvPr>
            <p:ph type="subTitle" idx="2"/>
          </p:nvPr>
        </p:nvSpPr>
        <p:spPr>
          <a:xfrm>
            <a:off x="425725" y="4868525"/>
            <a:ext cx="8195100" cy="328200"/>
          </a:xfrm>
          <a:prstGeom prst="rect">
            <a:avLst/>
          </a:prstGeom>
        </p:spPr>
        <p:txBody>
          <a:bodyPr spcFirstLastPara="1" wrap="square" lIns="0" tIns="0" rIns="227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matchingName="LO 2 w BG 1 1 1">
  <p:cSld name="TITLE_1_1_1_1_1_3_2_1_1_2_1_1">
    <p:bg>
      <p:bgPr>
        <a:solidFill>
          <a:schemeClr val="lt1"/>
        </a:solidFill>
        <a:effectLst/>
      </p:bgPr>
    </p:bg>
    <p:spTree>
      <p:nvGrpSpPr>
        <p:cNvPr id="1" name="Shape 3750"/>
        <p:cNvGrpSpPr/>
        <p:nvPr/>
      </p:nvGrpSpPr>
      <p:grpSpPr>
        <a:xfrm>
          <a:off x="0" y="0"/>
          <a:ext cx="0" cy="0"/>
          <a:chOff x="0" y="0"/>
          <a:chExt cx="0" cy="0"/>
        </a:xfrm>
      </p:grpSpPr>
      <p:sp>
        <p:nvSpPr>
          <p:cNvPr id="3751" name="Google Shape;3751;p494"/>
          <p:cNvSpPr/>
          <p:nvPr/>
        </p:nvSpPr>
        <p:spPr>
          <a:xfrm>
            <a:off x="0" y="0"/>
            <a:ext cx="4510500" cy="5212500"/>
          </a:xfrm>
          <a:prstGeom prst="rect">
            <a:avLst/>
          </a:prstGeom>
          <a:solidFill>
            <a:schemeClr val="lt2"/>
          </a:solidFill>
          <a:ln>
            <a:noFill/>
          </a:ln>
        </p:spPr>
        <p:txBody>
          <a:bodyPr spcFirstLastPara="1" wrap="square" lIns="91025" tIns="91025" rIns="91025" bIns="91025" anchor="ctr" anchorCtr="0">
            <a:noAutofit/>
          </a:bodyPr>
          <a:lstStyle/>
          <a:p>
            <a:pPr marL="0" lvl="0" indent="0" algn="l" rtl="0">
              <a:spcBef>
                <a:spcPts val="0"/>
              </a:spcBef>
              <a:spcAft>
                <a:spcPts val="0"/>
              </a:spcAft>
              <a:buNone/>
            </a:pPr>
            <a:endParaRPr/>
          </a:p>
        </p:txBody>
      </p:sp>
      <p:sp>
        <p:nvSpPr>
          <p:cNvPr id="3752" name="Google Shape;3752;p494"/>
          <p:cNvSpPr txBox="1">
            <a:spLocks noGrp="1"/>
          </p:cNvSpPr>
          <p:nvPr>
            <p:ph type="subTitle" idx="1"/>
          </p:nvPr>
        </p:nvSpPr>
        <p:spPr>
          <a:xfrm>
            <a:off x="425725" y="2041050"/>
            <a:ext cx="2934300" cy="23679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600"/>
              <a:buFont typeface="Poppins Light"/>
              <a:buNone/>
              <a:defRPr sz="16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2pPr>
            <a:lvl3pPr lvl="2">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3pPr>
            <a:lvl4pPr lvl="3">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4pPr>
            <a:lvl5pPr lvl="4">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5pPr>
            <a:lvl6pPr lvl="5">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6pPr>
            <a:lvl7pPr lvl="6">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7pPr>
            <a:lvl8pPr lvl="7">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8pPr>
            <a:lvl9pPr lvl="8">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9pPr>
          </a:lstStyle>
          <a:p>
            <a:endParaRPr/>
          </a:p>
        </p:txBody>
      </p:sp>
      <p:pic>
        <p:nvPicPr>
          <p:cNvPr id="3753" name="Google Shape;3753;p494"/>
          <p:cNvPicPr preferRelativeResize="0"/>
          <p:nvPr/>
        </p:nvPicPr>
        <p:blipFill>
          <a:blip r:embed="rId2">
            <a:alphaModFix/>
          </a:blip>
          <a:stretch>
            <a:fillRect/>
          </a:stretch>
        </p:blipFill>
        <p:spPr>
          <a:xfrm>
            <a:off x="8742650" y="4920396"/>
            <a:ext cx="344729" cy="221788"/>
          </a:xfrm>
          <a:prstGeom prst="rect">
            <a:avLst/>
          </a:prstGeom>
          <a:noFill/>
          <a:ln>
            <a:noFill/>
          </a:ln>
        </p:spPr>
      </p:pic>
      <p:sp>
        <p:nvSpPr>
          <p:cNvPr id="3754" name="Google Shape;3754;p494"/>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755" name="Google Shape;3755;p494"/>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756" name="Google Shape;3756;p494"/>
          <p:cNvSpPr txBox="1">
            <a:spLocks noGrp="1"/>
          </p:cNvSpPr>
          <p:nvPr>
            <p:ph type="ctrTitle"/>
          </p:nvPr>
        </p:nvSpPr>
        <p:spPr>
          <a:xfrm>
            <a:off x="425725" y="520000"/>
            <a:ext cx="3684900" cy="778200"/>
          </a:xfrm>
          <a:prstGeom prst="rect">
            <a:avLst/>
          </a:prstGeom>
        </p:spPr>
        <p:txBody>
          <a:bodyPr spcFirstLastPara="1" wrap="square" lIns="0" tIns="0" rIns="227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757" name="Google Shape;3757;p494"/>
          <p:cNvSpPr txBox="1">
            <a:spLocks noGrp="1"/>
          </p:cNvSpPr>
          <p:nvPr>
            <p:ph type="subTitle" idx="2"/>
          </p:nvPr>
        </p:nvSpPr>
        <p:spPr>
          <a:xfrm>
            <a:off x="425725" y="4868525"/>
            <a:ext cx="8195100" cy="328200"/>
          </a:xfrm>
          <a:prstGeom prst="rect">
            <a:avLst/>
          </a:prstGeom>
        </p:spPr>
        <p:txBody>
          <a:bodyPr spcFirstLastPara="1" wrap="square" lIns="0" tIns="0" rIns="227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matchingName="LO 6 A 1 1">
  <p:cSld name="TITLE_1_1_1_2_1_1_1_1_1_1_1_1_1">
    <p:bg>
      <p:bgPr>
        <a:solidFill>
          <a:schemeClr val="lt2"/>
        </a:solidFill>
        <a:effectLst/>
      </p:bgPr>
    </p:bg>
    <p:spTree>
      <p:nvGrpSpPr>
        <p:cNvPr id="1" name="Shape 3758"/>
        <p:cNvGrpSpPr/>
        <p:nvPr/>
      </p:nvGrpSpPr>
      <p:grpSpPr>
        <a:xfrm>
          <a:off x="0" y="0"/>
          <a:ext cx="0" cy="0"/>
          <a:chOff x="0" y="0"/>
          <a:chExt cx="0" cy="0"/>
        </a:xfrm>
      </p:grpSpPr>
      <p:sp>
        <p:nvSpPr>
          <p:cNvPr id="3759" name="Google Shape;3759;p495"/>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matchingName="Highlights">
  <p:cSld name="TITLE_1_1_1_2_1_1_1_1_4_1_1">
    <p:bg>
      <p:bgPr>
        <a:solidFill>
          <a:schemeClr val="lt1"/>
        </a:solidFill>
        <a:effectLst/>
      </p:bgPr>
    </p:bg>
    <p:spTree>
      <p:nvGrpSpPr>
        <p:cNvPr id="1" name="Shape 3760"/>
        <p:cNvGrpSpPr/>
        <p:nvPr/>
      </p:nvGrpSpPr>
      <p:grpSpPr>
        <a:xfrm>
          <a:off x="0" y="0"/>
          <a:ext cx="0" cy="0"/>
          <a:chOff x="0" y="0"/>
          <a:chExt cx="0" cy="0"/>
        </a:xfrm>
      </p:grpSpPr>
      <p:sp>
        <p:nvSpPr>
          <p:cNvPr id="3761" name="Google Shape;3761;p496"/>
          <p:cNvSpPr/>
          <p:nvPr/>
        </p:nvSpPr>
        <p:spPr>
          <a:xfrm>
            <a:off x="0" y="0"/>
            <a:ext cx="3477000" cy="5212200"/>
          </a:xfrm>
          <a:prstGeom prst="rect">
            <a:avLst/>
          </a:prstGeom>
          <a:solidFill>
            <a:srgbClr val="F2F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62" name="Google Shape;3762;p496"/>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3763" name="Google Shape;3763;p496"/>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764" name="Google Shape;3764;p496"/>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765" name="Google Shape;3765;p496"/>
          <p:cNvSpPr txBox="1">
            <a:spLocks noGrp="1"/>
          </p:cNvSpPr>
          <p:nvPr>
            <p:ph type="ctrTitle"/>
          </p:nvPr>
        </p:nvSpPr>
        <p:spPr>
          <a:xfrm>
            <a:off x="425725" y="676150"/>
            <a:ext cx="2690100" cy="3853500"/>
          </a:xfrm>
          <a:prstGeom prst="rect">
            <a:avLst/>
          </a:prstGeom>
          <a:noFill/>
        </p:spPr>
        <p:txBody>
          <a:bodyPr spcFirstLastPara="1" wrap="square" lIns="0" tIns="0" rIns="228600" bIns="0" anchor="ctr" anchorCtr="0">
            <a:noAutofit/>
          </a:bodyPr>
          <a:lstStyle>
            <a:lvl1pPr lvl="0">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66" name="Google Shape;3766;p496"/>
          <p:cNvSpPr txBox="1">
            <a:spLocks noGrp="1"/>
          </p:cNvSpPr>
          <p:nvPr>
            <p:ph type="subTitle" idx="1"/>
          </p:nvPr>
        </p:nvSpPr>
        <p:spPr>
          <a:xfrm>
            <a:off x="4189375" y="671200"/>
            <a:ext cx="1968300" cy="18747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767" name="Google Shape;3767;p496"/>
          <p:cNvSpPr txBox="1">
            <a:spLocks noGrp="1"/>
          </p:cNvSpPr>
          <p:nvPr>
            <p:ph type="subTitle" idx="2"/>
          </p:nvPr>
        </p:nvSpPr>
        <p:spPr>
          <a:xfrm>
            <a:off x="4189375" y="2666350"/>
            <a:ext cx="1968300" cy="18747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768" name="Google Shape;3768;p496"/>
          <p:cNvSpPr txBox="1">
            <a:spLocks noGrp="1"/>
          </p:cNvSpPr>
          <p:nvPr>
            <p:ph type="subTitle" idx="3"/>
          </p:nvPr>
        </p:nvSpPr>
        <p:spPr>
          <a:xfrm>
            <a:off x="6467600" y="671200"/>
            <a:ext cx="1968300" cy="18747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769" name="Google Shape;3769;p496"/>
          <p:cNvSpPr txBox="1">
            <a:spLocks noGrp="1"/>
          </p:cNvSpPr>
          <p:nvPr>
            <p:ph type="subTitle" idx="4"/>
          </p:nvPr>
        </p:nvSpPr>
        <p:spPr>
          <a:xfrm>
            <a:off x="6467600" y="2666350"/>
            <a:ext cx="1968300" cy="18747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3770" name="Google Shape;3770;p496"/>
          <p:cNvSpPr txBox="1">
            <a:spLocks noGrp="1"/>
          </p:cNvSpPr>
          <p:nvPr>
            <p:ph type="subTitle" idx="5"/>
          </p:nvPr>
        </p:nvSpPr>
        <p:spPr>
          <a:xfrm>
            <a:off x="425725" y="4924975"/>
            <a:ext cx="6651900" cy="166500"/>
          </a:xfrm>
          <a:prstGeom prst="rect">
            <a:avLst/>
          </a:prstGeom>
        </p:spPr>
        <p:txBody>
          <a:bodyPr spcFirstLastPara="1" wrap="square" lIns="0" tIns="0" rIns="91425"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800"/>
              <a:buNone/>
              <a:defRPr/>
            </a:lvl2pPr>
            <a:lvl3pPr lvl="2">
              <a:spcBef>
                <a:spcPts val="1600"/>
              </a:spcBef>
              <a:spcAft>
                <a:spcPts val="0"/>
              </a:spcAft>
              <a:buSzPts val="1200"/>
              <a:buNone/>
              <a:defRPr/>
            </a:lvl3pPr>
            <a:lvl4pPr lvl="3">
              <a:spcBef>
                <a:spcPts val="1600"/>
              </a:spcBef>
              <a:spcAft>
                <a:spcPts val="0"/>
              </a:spcAft>
              <a:buSzPts val="1000"/>
              <a:buNone/>
              <a:defRPr/>
            </a:lvl4pPr>
            <a:lvl5pPr lvl="4">
              <a:spcBef>
                <a:spcPts val="1600"/>
              </a:spcBef>
              <a:spcAft>
                <a:spcPts val="0"/>
              </a:spcAft>
              <a:buSzPts val="8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matchingName="05 Divider 2">
  <p:cSld name="TITLE_1_1_1_1_1_2_4_1_2">
    <p:bg>
      <p:bgPr>
        <a:solidFill>
          <a:srgbClr val="F2B203"/>
        </a:solidFill>
        <a:effectLst/>
      </p:bgPr>
    </p:bg>
    <p:spTree>
      <p:nvGrpSpPr>
        <p:cNvPr id="1" name="Shape 3771"/>
        <p:cNvGrpSpPr/>
        <p:nvPr/>
      </p:nvGrpSpPr>
      <p:grpSpPr>
        <a:xfrm>
          <a:off x="0" y="0"/>
          <a:ext cx="0" cy="0"/>
          <a:chOff x="0" y="0"/>
          <a:chExt cx="0" cy="0"/>
        </a:xfrm>
      </p:grpSpPr>
      <p:pic>
        <p:nvPicPr>
          <p:cNvPr id="3772" name="Google Shape;3772;p497"/>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3773" name="Google Shape;3773;p497"/>
          <p:cNvSpPr txBox="1">
            <a:spLocks noGrp="1"/>
          </p:cNvSpPr>
          <p:nvPr>
            <p:ph type="subTitle" idx="1"/>
          </p:nvPr>
        </p:nvSpPr>
        <p:spPr>
          <a:xfrm>
            <a:off x="402925"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8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3774" name="Google Shape;3774;p497"/>
          <p:cNvSpPr txBox="1">
            <a:spLocks noGrp="1"/>
          </p:cNvSpPr>
          <p:nvPr>
            <p:ph type="title"/>
          </p:nvPr>
        </p:nvSpPr>
        <p:spPr>
          <a:xfrm>
            <a:off x="402925" y="766611"/>
            <a:ext cx="6691800" cy="1655400"/>
          </a:xfrm>
          <a:prstGeom prst="rect">
            <a:avLst/>
          </a:prstGeom>
        </p:spPr>
        <p:txBody>
          <a:bodyPr spcFirstLastPara="1" wrap="square" lIns="0" tIns="0" rIns="91425" bIns="91425" anchor="t" anchorCtr="0">
            <a:noAutofit/>
          </a:bodyPr>
          <a:lstStyle>
            <a:lvl1pPr lvl="0">
              <a:lnSpc>
                <a:spcPct val="75000"/>
              </a:lnSpc>
              <a:spcBef>
                <a:spcPts val="0"/>
              </a:spcBef>
              <a:spcAft>
                <a:spcPts val="0"/>
              </a:spcAft>
              <a:buSzPts val="4000"/>
              <a:buNone/>
              <a:defRPr sz="4000"/>
            </a:lvl1pPr>
            <a:lvl2pPr lvl="1">
              <a:lnSpc>
                <a:spcPct val="75000"/>
              </a:lnSpc>
              <a:spcBef>
                <a:spcPts val="0"/>
              </a:spcBef>
              <a:spcAft>
                <a:spcPts val="0"/>
              </a:spcAft>
              <a:buSzPts val="2800"/>
              <a:buNone/>
              <a:defRPr/>
            </a:lvl2pPr>
            <a:lvl3pPr lvl="2">
              <a:lnSpc>
                <a:spcPct val="75000"/>
              </a:lnSpc>
              <a:spcBef>
                <a:spcPts val="0"/>
              </a:spcBef>
              <a:spcAft>
                <a:spcPts val="0"/>
              </a:spcAft>
              <a:buSzPts val="2800"/>
              <a:buNone/>
              <a:defRPr/>
            </a:lvl3pPr>
            <a:lvl4pPr lvl="3">
              <a:lnSpc>
                <a:spcPct val="75000"/>
              </a:lnSpc>
              <a:spcBef>
                <a:spcPts val="0"/>
              </a:spcBef>
              <a:spcAft>
                <a:spcPts val="0"/>
              </a:spcAft>
              <a:buSzPts val="2800"/>
              <a:buNone/>
              <a:defRPr/>
            </a:lvl4pPr>
            <a:lvl5pPr lvl="4">
              <a:lnSpc>
                <a:spcPct val="75000"/>
              </a:lnSpc>
              <a:spcBef>
                <a:spcPts val="0"/>
              </a:spcBef>
              <a:spcAft>
                <a:spcPts val="0"/>
              </a:spcAft>
              <a:buSzPts val="2800"/>
              <a:buNone/>
              <a:defRPr/>
            </a:lvl5pPr>
            <a:lvl6pPr lvl="5">
              <a:lnSpc>
                <a:spcPct val="75000"/>
              </a:lnSpc>
              <a:spcBef>
                <a:spcPts val="0"/>
              </a:spcBef>
              <a:spcAft>
                <a:spcPts val="0"/>
              </a:spcAft>
              <a:buSzPts val="2800"/>
              <a:buNone/>
              <a:defRPr/>
            </a:lvl6pPr>
            <a:lvl7pPr lvl="6">
              <a:lnSpc>
                <a:spcPct val="75000"/>
              </a:lnSpc>
              <a:spcBef>
                <a:spcPts val="0"/>
              </a:spcBef>
              <a:spcAft>
                <a:spcPts val="0"/>
              </a:spcAft>
              <a:buSzPts val="2800"/>
              <a:buNone/>
              <a:defRPr/>
            </a:lvl7pPr>
            <a:lvl8pPr lvl="7">
              <a:lnSpc>
                <a:spcPct val="75000"/>
              </a:lnSpc>
              <a:spcBef>
                <a:spcPts val="0"/>
              </a:spcBef>
              <a:spcAft>
                <a:spcPts val="0"/>
              </a:spcAft>
              <a:buSzPts val="2800"/>
              <a:buNone/>
              <a:defRPr/>
            </a:lvl8pPr>
            <a:lvl9pPr lvl="8">
              <a:lnSpc>
                <a:spcPct val="75000"/>
              </a:lnSpc>
              <a:spcBef>
                <a:spcPts val="0"/>
              </a:spcBef>
              <a:spcAft>
                <a:spcPts val="0"/>
              </a:spcAft>
              <a:buSzPts val="2800"/>
              <a:buNone/>
              <a:defRPr/>
            </a:lvl9pPr>
          </a:lstStyle>
          <a:p>
            <a:endParaRPr/>
          </a:p>
        </p:txBody>
      </p:sp>
      <p:sp>
        <p:nvSpPr>
          <p:cNvPr id="3775" name="Google Shape;3775;p497"/>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matchingName="01 Title A">
  <p:cSld name="TITLE_2_1_1">
    <p:bg>
      <p:bgPr>
        <a:solidFill>
          <a:srgbClr val="FFFFFF"/>
        </a:solidFill>
        <a:effectLst/>
      </p:bgPr>
    </p:bg>
    <p:spTree>
      <p:nvGrpSpPr>
        <p:cNvPr id="1" name="Shape 3780"/>
        <p:cNvGrpSpPr/>
        <p:nvPr/>
      </p:nvGrpSpPr>
      <p:grpSpPr>
        <a:xfrm>
          <a:off x="0" y="0"/>
          <a:ext cx="0" cy="0"/>
          <a:chOff x="0" y="0"/>
          <a:chExt cx="0" cy="0"/>
        </a:xfrm>
      </p:grpSpPr>
      <p:sp>
        <p:nvSpPr>
          <p:cNvPr id="3781" name="Google Shape;3781;p499"/>
          <p:cNvSpPr/>
          <p:nvPr/>
        </p:nvSpPr>
        <p:spPr>
          <a:xfrm>
            <a:off x="0" y="88"/>
            <a:ext cx="4633800" cy="5211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499"/>
          <p:cNvSpPr txBox="1">
            <a:spLocks noGrp="1"/>
          </p:cNvSpPr>
          <p:nvPr>
            <p:ph type="ctrTitle"/>
          </p:nvPr>
        </p:nvSpPr>
        <p:spPr>
          <a:xfrm>
            <a:off x="826700" y="1417800"/>
            <a:ext cx="3123000" cy="1972800"/>
          </a:xfrm>
          <a:prstGeom prst="rect">
            <a:avLst/>
          </a:prstGeom>
        </p:spPr>
        <p:txBody>
          <a:bodyPr spcFirstLastPara="1" wrap="square" lIns="0" tIns="0" rIns="228600" bIns="228600" anchor="t" anchorCtr="0">
            <a:noAutofit/>
          </a:bodyPr>
          <a:lstStyle>
            <a:lvl1pPr lvl="0">
              <a:lnSpc>
                <a:spcPct val="100000"/>
              </a:lnSpc>
              <a:spcBef>
                <a:spcPts val="0"/>
              </a:spcBef>
              <a:spcAft>
                <a:spcPts val="0"/>
              </a:spcAft>
              <a:buClr>
                <a:srgbClr val="000000"/>
              </a:buClr>
              <a:buSzPts val="2400"/>
              <a:buNone/>
              <a:defRPr>
                <a:solidFill>
                  <a:srgbClr val="000000"/>
                </a:solidFill>
              </a:defRPr>
            </a:lvl1pPr>
            <a:lvl2pPr lvl="1">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2pPr>
            <a:lvl3pPr lvl="2">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3pPr>
            <a:lvl4pPr lvl="3">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4pPr>
            <a:lvl5pPr lvl="4">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5pPr>
            <a:lvl6pPr lvl="5">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6pPr>
            <a:lvl7pPr lvl="6">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7pPr>
            <a:lvl8pPr lvl="7">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8pPr>
            <a:lvl9pPr lvl="8">
              <a:lnSpc>
                <a:spcPct val="10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9pPr>
          </a:lstStyle>
          <a:p>
            <a:endParaRPr/>
          </a:p>
        </p:txBody>
      </p:sp>
      <p:pic>
        <p:nvPicPr>
          <p:cNvPr id="3783" name="Google Shape;3783;p499"/>
          <p:cNvPicPr preferRelativeResize="0"/>
          <p:nvPr/>
        </p:nvPicPr>
        <p:blipFill>
          <a:blip r:embed="rId2">
            <a:alphaModFix/>
          </a:blip>
          <a:stretch>
            <a:fillRect/>
          </a:stretch>
        </p:blipFill>
        <p:spPr>
          <a:xfrm>
            <a:off x="419625" y="4278836"/>
            <a:ext cx="2326148" cy="495001"/>
          </a:xfrm>
          <a:prstGeom prst="rect">
            <a:avLst/>
          </a:prstGeom>
          <a:noFill/>
          <a:ln>
            <a:noFill/>
          </a:ln>
        </p:spPr>
      </p:pic>
      <p:sp>
        <p:nvSpPr>
          <p:cNvPr id="3784" name="Google Shape;3784;p499"/>
          <p:cNvSpPr txBox="1">
            <a:spLocks noGrp="1"/>
          </p:cNvSpPr>
          <p:nvPr>
            <p:ph type="subTitle" idx="1"/>
          </p:nvPr>
        </p:nvSpPr>
        <p:spPr>
          <a:xfrm>
            <a:off x="826700" y="796750"/>
            <a:ext cx="1393500" cy="501600"/>
          </a:xfrm>
          <a:prstGeom prst="rect">
            <a:avLst/>
          </a:prstGeom>
        </p:spPr>
        <p:txBody>
          <a:bodyPr spcFirstLastPara="1" wrap="square" lIns="0" tIns="0" rIns="228600" bIns="228600" anchor="t" anchorCtr="0">
            <a:noAutofit/>
          </a:bodyPr>
          <a:lstStyle>
            <a:lvl1pPr lv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1pPr>
            <a:lvl2pPr lvl="1">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2pPr>
            <a:lvl3pPr lvl="2">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3pPr>
            <a:lvl4pPr lvl="3">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4pPr>
            <a:lvl5pPr lvl="4">
              <a:lnSpc>
                <a:spcPct val="100000"/>
              </a:lnSpc>
              <a:spcBef>
                <a:spcPts val="0"/>
              </a:spcBef>
              <a:spcAft>
                <a:spcPts val="0"/>
              </a:spcAft>
              <a:buClr>
                <a:srgbClr val="000000"/>
              </a:buClr>
              <a:buSzPts val="800"/>
              <a:buNone/>
              <a:defRPr>
                <a:solidFill>
                  <a:srgbClr val="000000"/>
                </a:solidFill>
              </a:defRPr>
            </a:lvl5pPr>
            <a:lvl6pPr lvl="5">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6pPr>
            <a:lvl7pPr lvl="6">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7pPr>
            <a:lvl8pPr lvl="7">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8pPr>
            <a:lvl9pPr lvl="8">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9pPr>
          </a:lstStyle>
          <a:p>
            <a:endParaRPr/>
          </a:p>
        </p:txBody>
      </p:sp>
      <p:sp>
        <p:nvSpPr>
          <p:cNvPr id="3785" name="Google Shape;3785;p499"/>
          <p:cNvSpPr txBox="1">
            <a:spLocks noGrp="1"/>
          </p:cNvSpPr>
          <p:nvPr>
            <p:ph type="subTitle" idx="2"/>
          </p:nvPr>
        </p:nvSpPr>
        <p:spPr>
          <a:xfrm>
            <a:off x="2338675" y="796750"/>
            <a:ext cx="1422300" cy="501600"/>
          </a:xfrm>
          <a:prstGeom prst="rect">
            <a:avLst/>
          </a:prstGeom>
        </p:spPr>
        <p:txBody>
          <a:bodyPr spcFirstLastPara="1" wrap="square" lIns="0" tIns="0" rIns="228600" bIns="228600" anchor="t" anchorCtr="0">
            <a:noAutofit/>
          </a:bodyPr>
          <a:lstStyle>
            <a:lvl1pPr lv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1pPr>
            <a:lvl2pPr lvl="1">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2pPr>
            <a:lvl3pPr lvl="2">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3pPr>
            <a:lvl4pPr lvl="3">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4pPr>
            <a:lvl5pPr lvl="4">
              <a:lnSpc>
                <a:spcPct val="100000"/>
              </a:lnSpc>
              <a:spcBef>
                <a:spcPts val="0"/>
              </a:spcBef>
              <a:spcAft>
                <a:spcPts val="0"/>
              </a:spcAft>
              <a:buClr>
                <a:srgbClr val="000000"/>
              </a:buClr>
              <a:buSzPts val="800"/>
              <a:buNone/>
              <a:defRPr>
                <a:solidFill>
                  <a:srgbClr val="000000"/>
                </a:solidFill>
              </a:defRPr>
            </a:lvl5pPr>
            <a:lvl6pPr lvl="5">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6pPr>
            <a:lvl7pPr lvl="6">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7pPr>
            <a:lvl8pPr lvl="7">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8pPr>
            <a:lvl9pPr lvl="8">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9pPr>
          </a:lstStyle>
          <a:p>
            <a:endParaRPr/>
          </a:p>
        </p:txBody>
      </p:sp>
    </p:spTree>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matchingName="01 Title B">
  <p:cSld name="TITLE_2_1_1_1_1">
    <p:bg>
      <p:bgPr>
        <a:solidFill>
          <a:schemeClr val="lt2"/>
        </a:solidFill>
        <a:effectLst/>
      </p:bgPr>
    </p:bg>
    <p:spTree>
      <p:nvGrpSpPr>
        <p:cNvPr id="1" name="Shape 3786"/>
        <p:cNvGrpSpPr/>
        <p:nvPr/>
      </p:nvGrpSpPr>
      <p:grpSpPr>
        <a:xfrm>
          <a:off x="0" y="0"/>
          <a:ext cx="0" cy="0"/>
          <a:chOff x="0" y="0"/>
          <a:chExt cx="0" cy="0"/>
        </a:xfrm>
      </p:grpSpPr>
      <p:sp>
        <p:nvSpPr>
          <p:cNvPr id="3787" name="Google Shape;3787;p500"/>
          <p:cNvSpPr/>
          <p:nvPr/>
        </p:nvSpPr>
        <p:spPr>
          <a:xfrm>
            <a:off x="0" y="4529650"/>
            <a:ext cx="9144000" cy="682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00"/>
          <p:cNvSpPr txBox="1">
            <a:spLocks noGrp="1"/>
          </p:cNvSpPr>
          <p:nvPr>
            <p:ph type="ctrTitle"/>
          </p:nvPr>
        </p:nvSpPr>
        <p:spPr>
          <a:xfrm>
            <a:off x="826700" y="1421500"/>
            <a:ext cx="7503300" cy="2369100"/>
          </a:xfrm>
          <a:prstGeom prst="rect">
            <a:avLst/>
          </a:prstGeom>
        </p:spPr>
        <p:txBody>
          <a:bodyPr spcFirstLastPara="1" wrap="square" lIns="0" tIns="0" rIns="228600" bIns="228600" anchor="t" anchorCtr="0">
            <a:noAutofit/>
          </a:bodyPr>
          <a:lstStyle>
            <a:lvl1pPr lvl="0">
              <a:lnSpc>
                <a:spcPct val="90000"/>
              </a:lnSpc>
              <a:spcBef>
                <a:spcPts val="0"/>
              </a:spcBef>
              <a:spcAft>
                <a:spcPts val="0"/>
              </a:spcAft>
              <a:buClr>
                <a:srgbClr val="000000"/>
              </a:buClr>
              <a:buSzPts val="4800"/>
              <a:buNone/>
              <a:defRPr sz="4800">
                <a:solidFill>
                  <a:srgbClr val="000000"/>
                </a:solidFill>
              </a:defRPr>
            </a:lvl1pPr>
            <a:lvl2pPr lvl="1">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2pPr>
            <a:lvl3pPr lvl="2">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3pPr>
            <a:lvl4pPr lvl="3">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4pPr>
            <a:lvl5pPr lvl="4">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5pPr>
            <a:lvl6pPr lvl="5">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6pPr>
            <a:lvl7pPr lvl="6">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7pPr>
            <a:lvl8pPr lvl="7">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8pPr>
            <a:lvl9pPr lvl="8">
              <a:lnSpc>
                <a:spcPct val="90000"/>
              </a:lnSpc>
              <a:spcBef>
                <a:spcPts val="0"/>
              </a:spcBef>
              <a:spcAft>
                <a:spcPts val="0"/>
              </a:spcAft>
              <a:buClr>
                <a:srgbClr val="000000"/>
              </a:buClr>
              <a:buSzPts val="3600"/>
              <a:buFont typeface="Poppins"/>
              <a:buNone/>
              <a:defRPr sz="3600" b="1">
                <a:solidFill>
                  <a:srgbClr val="000000"/>
                </a:solidFill>
                <a:latin typeface="Poppins"/>
                <a:ea typeface="Poppins"/>
                <a:cs typeface="Poppins"/>
                <a:sym typeface="Poppins"/>
              </a:defRPr>
            </a:lvl9pPr>
          </a:lstStyle>
          <a:p>
            <a:endParaRPr/>
          </a:p>
        </p:txBody>
      </p:sp>
      <p:pic>
        <p:nvPicPr>
          <p:cNvPr id="3789" name="Google Shape;3789;p500"/>
          <p:cNvPicPr preferRelativeResize="0"/>
          <p:nvPr/>
        </p:nvPicPr>
        <p:blipFill>
          <a:blip r:embed="rId2">
            <a:alphaModFix/>
          </a:blip>
          <a:stretch>
            <a:fillRect/>
          </a:stretch>
        </p:blipFill>
        <p:spPr>
          <a:xfrm>
            <a:off x="826700" y="4697851"/>
            <a:ext cx="2115446" cy="322993"/>
          </a:xfrm>
          <a:prstGeom prst="rect">
            <a:avLst/>
          </a:prstGeom>
          <a:noFill/>
          <a:ln>
            <a:noFill/>
          </a:ln>
        </p:spPr>
      </p:pic>
      <p:sp>
        <p:nvSpPr>
          <p:cNvPr id="3790" name="Google Shape;3790;p500"/>
          <p:cNvSpPr txBox="1">
            <a:spLocks noGrp="1"/>
          </p:cNvSpPr>
          <p:nvPr>
            <p:ph type="subTitle" idx="1"/>
          </p:nvPr>
        </p:nvSpPr>
        <p:spPr>
          <a:xfrm>
            <a:off x="826700" y="796750"/>
            <a:ext cx="1393500" cy="501600"/>
          </a:xfrm>
          <a:prstGeom prst="rect">
            <a:avLst/>
          </a:prstGeom>
        </p:spPr>
        <p:txBody>
          <a:bodyPr spcFirstLastPara="1" wrap="square" lIns="0" tIns="0" rIns="228600" bIns="228600" anchor="t" anchorCtr="0">
            <a:noAutofit/>
          </a:bodyPr>
          <a:lstStyle>
            <a:lvl1pPr lv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1pPr>
            <a:lvl2pPr lvl="1">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2pPr>
            <a:lvl3pPr lvl="2">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3pPr>
            <a:lvl4pPr lvl="3">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4pPr>
            <a:lvl5pPr lvl="4">
              <a:lnSpc>
                <a:spcPct val="100000"/>
              </a:lnSpc>
              <a:spcBef>
                <a:spcPts val="0"/>
              </a:spcBef>
              <a:spcAft>
                <a:spcPts val="0"/>
              </a:spcAft>
              <a:buClr>
                <a:srgbClr val="000000"/>
              </a:buClr>
              <a:buSzPts val="800"/>
              <a:buNone/>
              <a:defRPr>
                <a:solidFill>
                  <a:srgbClr val="000000"/>
                </a:solidFill>
              </a:defRPr>
            </a:lvl5pPr>
            <a:lvl6pPr lvl="5">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6pPr>
            <a:lvl7pPr lvl="6">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7pPr>
            <a:lvl8pPr lvl="7">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8pPr>
            <a:lvl9pPr lvl="8">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9pPr>
          </a:lstStyle>
          <a:p>
            <a:endParaRPr/>
          </a:p>
        </p:txBody>
      </p:sp>
      <p:sp>
        <p:nvSpPr>
          <p:cNvPr id="3791" name="Google Shape;3791;p500"/>
          <p:cNvSpPr txBox="1">
            <a:spLocks noGrp="1"/>
          </p:cNvSpPr>
          <p:nvPr>
            <p:ph type="subTitle" idx="2"/>
          </p:nvPr>
        </p:nvSpPr>
        <p:spPr>
          <a:xfrm>
            <a:off x="2338675" y="796750"/>
            <a:ext cx="1422300" cy="501600"/>
          </a:xfrm>
          <a:prstGeom prst="rect">
            <a:avLst/>
          </a:prstGeom>
        </p:spPr>
        <p:txBody>
          <a:bodyPr spcFirstLastPara="1" wrap="square" lIns="0" tIns="0" rIns="228600" bIns="228600" anchor="t" anchorCtr="0">
            <a:noAutofit/>
          </a:bodyPr>
          <a:lstStyle>
            <a:lvl1pPr lv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1pPr>
            <a:lvl2pPr lvl="1">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2pPr>
            <a:lvl3pPr lvl="2">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3pPr>
            <a:lvl4pPr lvl="3">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4pPr>
            <a:lvl5pPr lvl="4">
              <a:lnSpc>
                <a:spcPct val="100000"/>
              </a:lnSpc>
              <a:spcBef>
                <a:spcPts val="0"/>
              </a:spcBef>
              <a:spcAft>
                <a:spcPts val="0"/>
              </a:spcAft>
              <a:buClr>
                <a:srgbClr val="000000"/>
              </a:buClr>
              <a:buSzPts val="800"/>
              <a:buNone/>
              <a:defRPr>
                <a:solidFill>
                  <a:srgbClr val="000000"/>
                </a:solidFill>
              </a:defRPr>
            </a:lvl5pPr>
            <a:lvl6pPr lvl="5">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6pPr>
            <a:lvl7pPr lvl="6">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7pPr>
            <a:lvl8pPr lvl="7">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8pPr>
            <a:lvl9pPr lvl="8">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ustom Layout 1">
  <p:cSld name="CUSTOM_5">
    <p:bg>
      <p:bgPr>
        <a:solidFill>
          <a:schemeClr val="lt1"/>
        </a:solidFill>
        <a:effectLst/>
      </p:bgPr>
    </p:bg>
    <p:spTree>
      <p:nvGrpSpPr>
        <p:cNvPr id="1" name="Shape 286"/>
        <p:cNvGrpSpPr/>
        <p:nvPr/>
      </p:nvGrpSpPr>
      <p:grpSpPr>
        <a:xfrm>
          <a:off x="0" y="0"/>
          <a:ext cx="0" cy="0"/>
          <a:chOff x="0" y="0"/>
          <a:chExt cx="0" cy="0"/>
        </a:xfrm>
      </p:grpSpPr>
      <p:sp>
        <p:nvSpPr>
          <p:cNvPr id="287" name="Google Shape;287;p5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88" name="Google Shape;288;p52"/>
          <p:cNvSpPr txBox="1">
            <a:spLocks noGrp="1"/>
          </p:cNvSpPr>
          <p:nvPr>
            <p:ph type="sldNum" idx="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89" name="Google Shape;289;p52"/>
          <p:cNvSpPr txBox="1">
            <a:spLocks noGrp="1"/>
          </p:cNvSpPr>
          <p:nvPr>
            <p:ph type="subTitle" idx="1"/>
          </p:nvPr>
        </p:nvSpPr>
        <p:spPr>
          <a:xfrm>
            <a:off x="402925" y="440470"/>
            <a:ext cx="4119300" cy="151800"/>
          </a:xfrm>
          <a:prstGeom prst="rect">
            <a:avLst/>
          </a:prstGeom>
        </p:spPr>
        <p:txBody>
          <a:bodyPr spcFirstLastPara="1" wrap="square" lIns="0" tIns="0" rIns="0"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90" name="Google Shape;290;p52"/>
          <p:cNvSpPr txBox="1">
            <a:spLocks noGrp="1"/>
          </p:cNvSpPr>
          <p:nvPr>
            <p:ph type="title"/>
          </p:nvPr>
        </p:nvSpPr>
        <p:spPr>
          <a:xfrm>
            <a:off x="405125" y="765167"/>
            <a:ext cx="6229500" cy="3385800"/>
          </a:xfrm>
          <a:prstGeom prst="rect">
            <a:avLst/>
          </a:prstGeom>
        </p:spPr>
        <p:txBody>
          <a:bodyPr spcFirstLastPara="1" wrap="square" lIns="0" tIns="0" rIns="91425" bIns="91425" anchor="t"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pic>
        <p:nvPicPr>
          <p:cNvPr id="291" name="Google Shape;291;p52"/>
          <p:cNvPicPr preferRelativeResize="0"/>
          <p:nvPr/>
        </p:nvPicPr>
        <p:blipFill rotWithShape="1">
          <a:blip r:embed="rId2">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matchingName="02 List">
  <p:cSld name="TITLE_2_1_1_1_2">
    <p:bg>
      <p:bgPr>
        <a:solidFill>
          <a:schemeClr val="lt2"/>
        </a:solidFill>
        <a:effectLst/>
      </p:bgPr>
    </p:bg>
    <p:spTree>
      <p:nvGrpSpPr>
        <p:cNvPr id="1" name="Shape 3792"/>
        <p:cNvGrpSpPr/>
        <p:nvPr/>
      </p:nvGrpSpPr>
      <p:grpSpPr>
        <a:xfrm>
          <a:off x="0" y="0"/>
          <a:ext cx="0" cy="0"/>
          <a:chOff x="0" y="0"/>
          <a:chExt cx="0" cy="0"/>
        </a:xfrm>
      </p:grpSpPr>
      <p:sp>
        <p:nvSpPr>
          <p:cNvPr id="3793" name="Google Shape;3793;p501"/>
          <p:cNvSpPr/>
          <p:nvPr/>
        </p:nvSpPr>
        <p:spPr>
          <a:xfrm>
            <a:off x="0" y="0"/>
            <a:ext cx="4510500" cy="5212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01"/>
          <p:cNvSpPr txBox="1">
            <a:spLocks noGrp="1"/>
          </p:cNvSpPr>
          <p:nvPr>
            <p:ph type="ctrTitle"/>
          </p:nvPr>
        </p:nvSpPr>
        <p:spPr>
          <a:xfrm>
            <a:off x="425725" y="1298350"/>
            <a:ext cx="2937600" cy="24885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rgbClr val="000000"/>
              </a:buClr>
              <a:buSzPts val="1600"/>
              <a:buAutoNum type="arabicPeriod"/>
              <a:defRPr sz="1600">
                <a:solidFill>
                  <a:srgbClr val="000000"/>
                </a:solidFill>
              </a:defRPr>
            </a:lvl1pPr>
            <a:lvl2pPr lvl="1">
              <a:lnSpc>
                <a:spcPct val="87000"/>
              </a:lnSpc>
              <a:spcBef>
                <a:spcPts val="0"/>
              </a:spcBef>
              <a:spcAft>
                <a:spcPts val="0"/>
              </a:spcAft>
              <a:buClr>
                <a:srgbClr val="000000"/>
              </a:buClr>
              <a:buSzPts val="3600"/>
              <a:buFont typeface="Poppins"/>
              <a:buAutoNum type="alphaLcPeriod"/>
              <a:defRPr sz="3600" b="1">
                <a:solidFill>
                  <a:srgbClr val="000000"/>
                </a:solidFill>
                <a:latin typeface="Poppins"/>
                <a:ea typeface="Poppins"/>
                <a:cs typeface="Poppins"/>
                <a:sym typeface="Poppins"/>
              </a:defRPr>
            </a:lvl2pPr>
            <a:lvl3pPr lvl="2">
              <a:lnSpc>
                <a:spcPct val="87000"/>
              </a:lnSpc>
              <a:spcBef>
                <a:spcPts val="0"/>
              </a:spcBef>
              <a:spcAft>
                <a:spcPts val="0"/>
              </a:spcAft>
              <a:buClr>
                <a:srgbClr val="000000"/>
              </a:buClr>
              <a:buSzPts val="3600"/>
              <a:buFont typeface="Poppins"/>
              <a:buAutoNum type="romanLcPeriod"/>
              <a:defRPr sz="3600" b="1">
                <a:solidFill>
                  <a:srgbClr val="000000"/>
                </a:solidFill>
                <a:latin typeface="Poppins"/>
                <a:ea typeface="Poppins"/>
                <a:cs typeface="Poppins"/>
                <a:sym typeface="Poppins"/>
              </a:defRPr>
            </a:lvl3pPr>
            <a:lvl4pPr lvl="3">
              <a:lnSpc>
                <a:spcPct val="87000"/>
              </a:lnSpc>
              <a:spcBef>
                <a:spcPts val="0"/>
              </a:spcBef>
              <a:spcAft>
                <a:spcPts val="0"/>
              </a:spcAft>
              <a:buClr>
                <a:srgbClr val="000000"/>
              </a:buClr>
              <a:buSzPts val="3600"/>
              <a:buFont typeface="Poppins"/>
              <a:buAutoNum type="arabicPeriod"/>
              <a:defRPr sz="3600" b="1">
                <a:solidFill>
                  <a:srgbClr val="000000"/>
                </a:solidFill>
                <a:latin typeface="Poppins"/>
                <a:ea typeface="Poppins"/>
                <a:cs typeface="Poppins"/>
                <a:sym typeface="Poppins"/>
              </a:defRPr>
            </a:lvl4pPr>
            <a:lvl5pPr lvl="4">
              <a:lnSpc>
                <a:spcPct val="87000"/>
              </a:lnSpc>
              <a:spcBef>
                <a:spcPts val="0"/>
              </a:spcBef>
              <a:spcAft>
                <a:spcPts val="0"/>
              </a:spcAft>
              <a:buClr>
                <a:srgbClr val="000000"/>
              </a:buClr>
              <a:buSzPts val="3600"/>
              <a:buFont typeface="Poppins"/>
              <a:buAutoNum type="alphaLcPeriod"/>
              <a:defRPr sz="3600" b="1">
                <a:solidFill>
                  <a:srgbClr val="000000"/>
                </a:solidFill>
                <a:latin typeface="Poppins"/>
                <a:ea typeface="Poppins"/>
                <a:cs typeface="Poppins"/>
                <a:sym typeface="Poppins"/>
              </a:defRPr>
            </a:lvl5pPr>
            <a:lvl6pPr lvl="5">
              <a:lnSpc>
                <a:spcPct val="87000"/>
              </a:lnSpc>
              <a:spcBef>
                <a:spcPts val="0"/>
              </a:spcBef>
              <a:spcAft>
                <a:spcPts val="0"/>
              </a:spcAft>
              <a:buClr>
                <a:srgbClr val="000000"/>
              </a:buClr>
              <a:buSzPts val="3600"/>
              <a:buFont typeface="Poppins"/>
              <a:buAutoNum type="romanLcPeriod"/>
              <a:defRPr sz="3600" b="1">
                <a:solidFill>
                  <a:srgbClr val="000000"/>
                </a:solidFill>
                <a:latin typeface="Poppins"/>
                <a:ea typeface="Poppins"/>
                <a:cs typeface="Poppins"/>
                <a:sym typeface="Poppins"/>
              </a:defRPr>
            </a:lvl6pPr>
            <a:lvl7pPr lvl="6">
              <a:lnSpc>
                <a:spcPct val="87000"/>
              </a:lnSpc>
              <a:spcBef>
                <a:spcPts val="0"/>
              </a:spcBef>
              <a:spcAft>
                <a:spcPts val="0"/>
              </a:spcAft>
              <a:buClr>
                <a:srgbClr val="000000"/>
              </a:buClr>
              <a:buSzPts val="3600"/>
              <a:buFont typeface="Poppins"/>
              <a:buAutoNum type="arabicPeriod"/>
              <a:defRPr sz="3600" b="1">
                <a:solidFill>
                  <a:srgbClr val="000000"/>
                </a:solidFill>
                <a:latin typeface="Poppins"/>
                <a:ea typeface="Poppins"/>
                <a:cs typeface="Poppins"/>
                <a:sym typeface="Poppins"/>
              </a:defRPr>
            </a:lvl7pPr>
            <a:lvl8pPr lvl="7">
              <a:lnSpc>
                <a:spcPct val="87000"/>
              </a:lnSpc>
              <a:spcBef>
                <a:spcPts val="0"/>
              </a:spcBef>
              <a:spcAft>
                <a:spcPts val="0"/>
              </a:spcAft>
              <a:buClr>
                <a:srgbClr val="000000"/>
              </a:buClr>
              <a:buSzPts val="3600"/>
              <a:buFont typeface="Poppins"/>
              <a:buAutoNum type="alphaLcPeriod"/>
              <a:defRPr sz="3600" b="1">
                <a:solidFill>
                  <a:srgbClr val="000000"/>
                </a:solidFill>
                <a:latin typeface="Poppins"/>
                <a:ea typeface="Poppins"/>
                <a:cs typeface="Poppins"/>
                <a:sym typeface="Poppins"/>
              </a:defRPr>
            </a:lvl8pPr>
            <a:lvl9pPr lvl="8">
              <a:lnSpc>
                <a:spcPct val="87000"/>
              </a:lnSpc>
              <a:spcBef>
                <a:spcPts val="0"/>
              </a:spcBef>
              <a:spcAft>
                <a:spcPts val="0"/>
              </a:spcAft>
              <a:buClr>
                <a:srgbClr val="000000"/>
              </a:buClr>
              <a:buSzPts val="3600"/>
              <a:buFont typeface="Poppins"/>
              <a:buAutoNum type="romanLcPeriod"/>
              <a:defRPr sz="3600" b="1">
                <a:solidFill>
                  <a:srgbClr val="000000"/>
                </a:solidFill>
                <a:latin typeface="Poppins"/>
                <a:ea typeface="Poppins"/>
                <a:cs typeface="Poppins"/>
                <a:sym typeface="Poppins"/>
              </a:defRPr>
            </a:lvl9pPr>
          </a:lstStyle>
          <a:p>
            <a:endParaRPr/>
          </a:p>
        </p:txBody>
      </p:sp>
      <p:sp>
        <p:nvSpPr>
          <p:cNvPr id="3795" name="Google Shape;3795;p501"/>
          <p:cNvSpPr txBox="1">
            <a:spLocks noGrp="1"/>
          </p:cNvSpPr>
          <p:nvPr>
            <p:ph type="subTitle" idx="1"/>
          </p:nvPr>
        </p:nvSpPr>
        <p:spPr>
          <a:xfrm>
            <a:off x="425725" y="796750"/>
            <a:ext cx="2937600" cy="501600"/>
          </a:xfrm>
          <a:prstGeom prst="rect">
            <a:avLst/>
          </a:prstGeom>
        </p:spPr>
        <p:txBody>
          <a:bodyPr spcFirstLastPara="1" wrap="square" lIns="0" tIns="0" rIns="228600" bIns="228600" anchor="t" anchorCtr="0">
            <a:noAutofit/>
          </a:bodyPr>
          <a:lstStyle>
            <a:lvl1pPr lvl="0">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1pPr>
            <a:lvl2pPr lvl="1">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2pPr>
            <a:lvl3pPr lvl="2">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3pPr>
            <a:lvl4pPr lvl="3">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4pPr>
            <a:lvl5pPr lvl="4">
              <a:lnSpc>
                <a:spcPct val="100000"/>
              </a:lnSpc>
              <a:spcBef>
                <a:spcPts val="0"/>
              </a:spcBef>
              <a:spcAft>
                <a:spcPts val="0"/>
              </a:spcAft>
              <a:buClr>
                <a:srgbClr val="000000"/>
              </a:buClr>
              <a:buSzPts val="800"/>
              <a:buNone/>
              <a:defRPr>
                <a:solidFill>
                  <a:srgbClr val="000000"/>
                </a:solidFill>
              </a:defRPr>
            </a:lvl5pPr>
            <a:lvl6pPr lvl="5">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6pPr>
            <a:lvl7pPr lvl="6">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7pPr>
            <a:lvl8pPr lvl="7">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8pPr>
            <a:lvl9pPr lvl="8">
              <a:lnSpc>
                <a:spcPct val="100000"/>
              </a:lnSpc>
              <a:spcBef>
                <a:spcPts val="0"/>
              </a:spcBef>
              <a:spcAft>
                <a:spcPts val="0"/>
              </a:spcAft>
              <a:buClr>
                <a:srgbClr val="000000"/>
              </a:buClr>
              <a:buSzPts val="800"/>
              <a:buFont typeface="Roboto Mono"/>
              <a:buNone/>
              <a:defRPr sz="800">
                <a:solidFill>
                  <a:srgbClr val="000000"/>
                </a:solidFill>
                <a:latin typeface="Roboto Mono"/>
                <a:ea typeface="Roboto Mono"/>
                <a:cs typeface="Roboto Mono"/>
                <a:sym typeface="Roboto Mono"/>
              </a:defRPr>
            </a:lvl9pPr>
          </a:lstStyle>
          <a:p>
            <a:endParaRPr/>
          </a:p>
        </p:txBody>
      </p:sp>
      <p:pic>
        <p:nvPicPr>
          <p:cNvPr id="3796" name="Google Shape;3796;p501"/>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3797" name="Google Shape;3797;p501"/>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798" name="Google Shape;3798;p501"/>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matchingName="04 Divider">
  <p:cSld name="TITLE_1_1_1_1_1_2_4_1">
    <p:bg>
      <p:bgPr>
        <a:solidFill>
          <a:schemeClr val="accent4"/>
        </a:solidFill>
        <a:effectLst/>
      </p:bgPr>
    </p:bg>
    <p:spTree>
      <p:nvGrpSpPr>
        <p:cNvPr id="1" name="Shape 3799"/>
        <p:cNvGrpSpPr/>
        <p:nvPr/>
      </p:nvGrpSpPr>
      <p:grpSpPr>
        <a:xfrm>
          <a:off x="0" y="0"/>
          <a:ext cx="0" cy="0"/>
          <a:chOff x="0" y="0"/>
          <a:chExt cx="0" cy="0"/>
        </a:xfrm>
      </p:grpSpPr>
      <p:sp>
        <p:nvSpPr>
          <p:cNvPr id="3800" name="Google Shape;3800;p502"/>
          <p:cNvSpPr txBox="1">
            <a:spLocks noGrp="1"/>
          </p:cNvSpPr>
          <p:nvPr>
            <p:ph type="ctrTitle"/>
          </p:nvPr>
        </p:nvSpPr>
        <p:spPr>
          <a:xfrm>
            <a:off x="826700" y="2041050"/>
            <a:ext cx="7476900" cy="2469900"/>
          </a:xfrm>
          <a:prstGeom prst="rect">
            <a:avLst/>
          </a:prstGeom>
        </p:spPr>
        <p:txBody>
          <a:bodyPr spcFirstLastPara="1" wrap="square" lIns="0" tIns="0" rIns="228600" bIns="0" anchor="b" anchorCtr="0">
            <a:noAutofit/>
          </a:bodyPr>
          <a:lstStyle>
            <a:lvl1pPr lvl="0">
              <a:lnSpc>
                <a:spcPct val="100000"/>
              </a:lnSpc>
              <a:spcBef>
                <a:spcPts val="0"/>
              </a:spcBef>
              <a:spcAft>
                <a:spcPts val="0"/>
              </a:spcAft>
              <a:buClr>
                <a:schemeClr val="lt2"/>
              </a:buClr>
              <a:buSzPts val="6000"/>
              <a:buNone/>
              <a:defRPr sz="6000">
                <a:solidFill>
                  <a:schemeClr val="lt2"/>
                </a:solidFill>
              </a:defRPr>
            </a:lvl1pPr>
            <a:lvl2pPr lvl="1">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2pPr>
            <a:lvl3pPr lvl="2">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3pPr>
            <a:lvl4pPr lvl="3">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4pPr>
            <a:lvl5pPr lvl="4">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5pPr>
            <a:lvl6pPr lvl="5">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6pPr>
            <a:lvl7pPr lvl="6">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7pPr>
            <a:lvl8pPr lvl="7">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8pPr>
            <a:lvl9pPr lvl="8">
              <a:lnSpc>
                <a:spcPct val="100000"/>
              </a:lnSpc>
              <a:spcBef>
                <a:spcPts val="0"/>
              </a:spcBef>
              <a:spcAft>
                <a:spcPts val="0"/>
              </a:spcAft>
              <a:buClr>
                <a:schemeClr val="accent1"/>
              </a:buClr>
              <a:buSzPts val="6000"/>
              <a:buFont typeface="Poppins"/>
              <a:buNone/>
              <a:defRPr sz="6000">
                <a:solidFill>
                  <a:schemeClr val="accent1"/>
                </a:solidFill>
                <a:latin typeface="Poppins"/>
                <a:ea typeface="Poppins"/>
                <a:cs typeface="Poppins"/>
                <a:sym typeface="Poppins"/>
              </a:defRPr>
            </a:lvl9pPr>
          </a:lstStyle>
          <a:p>
            <a:endParaRPr/>
          </a:p>
        </p:txBody>
      </p:sp>
      <p:sp>
        <p:nvSpPr>
          <p:cNvPr id="3801" name="Google Shape;3801;p502"/>
          <p:cNvSpPr txBox="1">
            <a:spLocks noGrp="1"/>
          </p:cNvSpPr>
          <p:nvPr>
            <p:ph type="subTitle" idx="1"/>
          </p:nvPr>
        </p:nvSpPr>
        <p:spPr>
          <a:xfrm>
            <a:off x="826700" y="796750"/>
            <a:ext cx="2170500" cy="1123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1pPr>
            <a:lvl2pPr lvl="1">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2pPr>
            <a:lvl3pPr lvl="2">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3pPr>
            <a:lvl4pPr lvl="3">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4pPr>
            <a:lvl5pPr lvl="4">
              <a:lnSpc>
                <a:spcPct val="115000"/>
              </a:lnSpc>
              <a:spcBef>
                <a:spcPts val="0"/>
              </a:spcBef>
              <a:spcAft>
                <a:spcPts val="0"/>
              </a:spcAft>
              <a:buClr>
                <a:schemeClr val="accent5"/>
              </a:buClr>
              <a:buSzPts val="800"/>
              <a:buNone/>
              <a:defRPr>
                <a:solidFill>
                  <a:schemeClr val="accent5"/>
                </a:solidFill>
              </a:defRPr>
            </a:lvl5pPr>
            <a:lvl6pPr lvl="5">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6pPr>
            <a:lvl7pPr lvl="6">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7pPr>
            <a:lvl8pPr lvl="7">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8pPr>
            <a:lvl9pPr lvl="8">
              <a:lnSpc>
                <a:spcPct val="115000"/>
              </a:lnSpc>
              <a:spcBef>
                <a:spcPts val="0"/>
              </a:spcBef>
              <a:spcAft>
                <a:spcPts val="0"/>
              </a:spcAft>
              <a:buClr>
                <a:schemeClr val="accent5"/>
              </a:buClr>
              <a:buSzPts val="800"/>
              <a:buFont typeface="Roboto Mono"/>
              <a:buNone/>
              <a:defRPr sz="800">
                <a:solidFill>
                  <a:schemeClr val="accent5"/>
                </a:solidFill>
                <a:latin typeface="Roboto Mono"/>
                <a:ea typeface="Roboto Mono"/>
                <a:cs typeface="Roboto Mono"/>
                <a:sym typeface="Roboto Mono"/>
              </a:defRPr>
            </a:lvl9pPr>
          </a:lstStyle>
          <a:p>
            <a:endParaRPr/>
          </a:p>
        </p:txBody>
      </p:sp>
      <p:pic>
        <p:nvPicPr>
          <p:cNvPr id="3802" name="Google Shape;3802;p502"/>
          <p:cNvPicPr preferRelativeResize="0"/>
          <p:nvPr/>
        </p:nvPicPr>
        <p:blipFill>
          <a:blip r:embed="rId2">
            <a:alphaModFix/>
          </a:blip>
          <a:stretch>
            <a:fillRect/>
          </a:stretch>
        </p:blipFill>
        <p:spPr>
          <a:xfrm>
            <a:off x="8414800" y="4920396"/>
            <a:ext cx="344729" cy="221787"/>
          </a:xfrm>
          <a:prstGeom prst="rect">
            <a:avLst/>
          </a:prstGeom>
          <a:noFill/>
          <a:ln>
            <a:noFill/>
          </a:ln>
        </p:spPr>
      </p:pic>
      <p:sp>
        <p:nvSpPr>
          <p:cNvPr id="3803" name="Google Shape;3803;p502"/>
          <p:cNvSpPr txBox="1"/>
          <p:nvPr/>
        </p:nvSpPr>
        <p:spPr>
          <a:xfrm>
            <a:off x="8414800" y="4920400"/>
            <a:ext cx="606300" cy="227700"/>
          </a:xfrm>
          <a:prstGeom prst="rect">
            <a:avLst/>
          </a:prstGeom>
          <a:noFill/>
          <a:ln>
            <a:noFill/>
          </a:ln>
        </p:spPr>
        <p:txBody>
          <a:bodyPr spcFirstLastPara="1" wrap="square" lIns="68875" tIns="68875" rIns="68875" bIns="68875" anchor="ctr" anchorCtr="0">
            <a:noAutofit/>
          </a:bodyPr>
          <a:lstStyle/>
          <a:p>
            <a:pPr marL="0" lvl="0" indent="0" algn="r" rtl="0">
              <a:spcBef>
                <a:spcPts val="0"/>
              </a:spcBef>
              <a:spcAft>
                <a:spcPts val="0"/>
              </a:spcAft>
              <a:buNone/>
            </a:pPr>
            <a:fld id="{00000000-1234-1234-1234-123412341234}" type="slidenum">
              <a:rPr lang="en" sz="500">
                <a:latin typeface="Roboto Mono"/>
                <a:ea typeface="Roboto Mono"/>
                <a:cs typeface="Roboto Mono"/>
                <a:sym typeface="Roboto Mono"/>
              </a:rPr>
              <a:t>‹#›</a:t>
            </a:fld>
            <a:endParaRPr sz="500">
              <a:latin typeface="Roboto Mono"/>
              <a:ea typeface="Roboto Mono"/>
              <a:cs typeface="Roboto Mono"/>
              <a:sym typeface="Roboto Mono"/>
            </a:endParaRPr>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matchingName="05 XL Headline">
  <p:cSld name="TITLE_1_1_1_1_1_2_4_2">
    <p:bg>
      <p:bgPr>
        <a:solidFill>
          <a:schemeClr val="accent2"/>
        </a:solidFill>
        <a:effectLst/>
      </p:bgPr>
    </p:bg>
    <p:spTree>
      <p:nvGrpSpPr>
        <p:cNvPr id="1" name="Shape 3804"/>
        <p:cNvGrpSpPr/>
        <p:nvPr/>
      </p:nvGrpSpPr>
      <p:grpSpPr>
        <a:xfrm>
          <a:off x="0" y="0"/>
          <a:ext cx="0" cy="0"/>
          <a:chOff x="0" y="0"/>
          <a:chExt cx="0" cy="0"/>
        </a:xfrm>
      </p:grpSpPr>
      <p:sp>
        <p:nvSpPr>
          <p:cNvPr id="3805" name="Google Shape;3805;p503"/>
          <p:cNvSpPr txBox="1">
            <a:spLocks noGrp="1"/>
          </p:cNvSpPr>
          <p:nvPr>
            <p:ph type="ctrTitle"/>
          </p:nvPr>
        </p:nvSpPr>
        <p:spPr>
          <a:xfrm>
            <a:off x="826700" y="796750"/>
            <a:ext cx="5212500" cy="3612300"/>
          </a:xfrm>
          <a:prstGeom prst="rect">
            <a:avLst/>
          </a:prstGeom>
        </p:spPr>
        <p:txBody>
          <a:bodyPr spcFirstLastPara="1" wrap="square" lIns="0" tIns="0" rIns="228600" bIns="0" anchor="t" anchorCtr="0">
            <a:noAutofit/>
          </a:bodyPr>
          <a:lstStyle>
            <a:lvl1pPr lvl="0">
              <a:lnSpc>
                <a:spcPct val="85000"/>
              </a:lnSpc>
              <a:spcBef>
                <a:spcPts val="0"/>
              </a:spcBef>
              <a:spcAft>
                <a:spcPts val="0"/>
              </a:spcAft>
              <a:buSzPts val="7200"/>
              <a:buFont typeface="Poppins ExtraBold"/>
              <a:buNone/>
              <a:defRPr sz="7200">
                <a:latin typeface="Poppins ExtraBold"/>
                <a:ea typeface="Poppins ExtraBold"/>
                <a:cs typeface="Poppins ExtraBold"/>
                <a:sym typeface="Poppins ExtraBold"/>
              </a:defRPr>
            </a:lvl1pPr>
            <a:lvl2pPr lvl="1">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2pPr>
            <a:lvl3pPr lvl="2">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3pPr>
            <a:lvl4pPr lvl="3">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4pPr>
            <a:lvl5pPr lvl="4">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5pPr>
            <a:lvl6pPr lvl="5">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6pPr>
            <a:lvl7pPr lvl="6">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7pPr>
            <a:lvl8pPr lvl="7">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8pPr>
            <a:lvl9pPr lvl="8">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9pPr>
          </a:lstStyle>
          <a:p>
            <a:endParaRPr/>
          </a:p>
        </p:txBody>
      </p:sp>
      <p:sp>
        <p:nvSpPr>
          <p:cNvPr id="3806" name="Google Shape;3806;p503"/>
          <p:cNvSpPr txBox="1">
            <a:spLocks noGrp="1"/>
          </p:cNvSpPr>
          <p:nvPr>
            <p:ph type="subTitle" idx="1"/>
          </p:nvPr>
        </p:nvSpPr>
        <p:spPr>
          <a:xfrm>
            <a:off x="6157675" y="796750"/>
            <a:ext cx="2159700" cy="3714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pic>
        <p:nvPicPr>
          <p:cNvPr id="3807" name="Google Shape;3807;p503"/>
          <p:cNvPicPr preferRelativeResize="0"/>
          <p:nvPr/>
        </p:nvPicPr>
        <p:blipFill>
          <a:blip r:embed="rId2">
            <a:alphaModFix/>
          </a:blip>
          <a:stretch>
            <a:fillRect/>
          </a:stretch>
        </p:blipFill>
        <p:spPr>
          <a:xfrm>
            <a:off x="8414800" y="4920396"/>
            <a:ext cx="344729" cy="221787"/>
          </a:xfrm>
          <a:prstGeom prst="rect">
            <a:avLst/>
          </a:prstGeom>
          <a:noFill/>
          <a:ln>
            <a:noFill/>
          </a:ln>
        </p:spPr>
      </p:pic>
      <p:sp>
        <p:nvSpPr>
          <p:cNvPr id="3808" name="Google Shape;3808;p503"/>
          <p:cNvSpPr txBox="1"/>
          <p:nvPr/>
        </p:nvSpPr>
        <p:spPr>
          <a:xfrm>
            <a:off x="8414800" y="4920400"/>
            <a:ext cx="606300" cy="227700"/>
          </a:xfrm>
          <a:prstGeom prst="rect">
            <a:avLst/>
          </a:prstGeom>
          <a:noFill/>
          <a:ln>
            <a:noFill/>
          </a:ln>
        </p:spPr>
        <p:txBody>
          <a:bodyPr spcFirstLastPara="1" wrap="square" lIns="68875" tIns="68875" rIns="68875" bIns="68875" anchor="ctr" anchorCtr="0">
            <a:noAutofit/>
          </a:bodyPr>
          <a:lstStyle/>
          <a:p>
            <a:pPr marL="0" lvl="0" indent="0" algn="r" rtl="0">
              <a:spcBef>
                <a:spcPts val="0"/>
              </a:spcBef>
              <a:spcAft>
                <a:spcPts val="0"/>
              </a:spcAft>
              <a:buNone/>
            </a:pPr>
            <a:fld id="{00000000-1234-1234-1234-123412341234}" type="slidenum">
              <a:rPr lang="en" sz="500">
                <a:latin typeface="Roboto Mono"/>
                <a:ea typeface="Roboto Mono"/>
                <a:cs typeface="Roboto Mono"/>
                <a:sym typeface="Roboto Mono"/>
              </a:rPr>
              <a:t>‹#›</a:t>
            </a:fld>
            <a:endParaRPr sz="500">
              <a:latin typeface="Roboto Mono"/>
              <a:ea typeface="Roboto Mono"/>
              <a:cs typeface="Roboto Mono"/>
              <a:sym typeface="Roboto Mono"/>
            </a:endParaRPr>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matchingName="LO 2 w BG">
  <p:cSld name="TITLE_1_1_1_1_1_3_2_1_1">
    <p:bg>
      <p:bgPr>
        <a:solidFill>
          <a:schemeClr val="lt1"/>
        </a:solidFill>
        <a:effectLst/>
      </p:bgPr>
    </p:bg>
    <p:spTree>
      <p:nvGrpSpPr>
        <p:cNvPr id="1" name="Shape 3809"/>
        <p:cNvGrpSpPr/>
        <p:nvPr/>
      </p:nvGrpSpPr>
      <p:grpSpPr>
        <a:xfrm>
          <a:off x="0" y="0"/>
          <a:ext cx="0" cy="0"/>
          <a:chOff x="0" y="0"/>
          <a:chExt cx="0" cy="0"/>
        </a:xfrm>
      </p:grpSpPr>
      <p:sp>
        <p:nvSpPr>
          <p:cNvPr id="3810" name="Google Shape;3810;p504"/>
          <p:cNvSpPr/>
          <p:nvPr/>
        </p:nvSpPr>
        <p:spPr>
          <a:xfrm>
            <a:off x="0" y="0"/>
            <a:ext cx="45105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04"/>
          <p:cNvSpPr txBox="1">
            <a:spLocks noGrp="1"/>
          </p:cNvSpPr>
          <p:nvPr>
            <p:ph type="subTitle" idx="1"/>
          </p:nvPr>
        </p:nvSpPr>
        <p:spPr>
          <a:xfrm>
            <a:off x="425725" y="2041050"/>
            <a:ext cx="2934300" cy="2367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600"/>
              <a:buFont typeface="Poppins Light"/>
              <a:buNone/>
              <a:defRPr sz="16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2pPr>
            <a:lvl3pPr lvl="2">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3pPr>
            <a:lvl4pPr lvl="3">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4pPr>
            <a:lvl5pPr lvl="4">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5pPr>
            <a:lvl6pPr lvl="5">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6pPr>
            <a:lvl7pPr lvl="6">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7pPr>
            <a:lvl8pPr lvl="7">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8pPr>
            <a:lvl9pPr lvl="8">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9pPr>
          </a:lstStyle>
          <a:p>
            <a:endParaRPr/>
          </a:p>
        </p:txBody>
      </p:sp>
      <p:pic>
        <p:nvPicPr>
          <p:cNvPr id="3812" name="Google Shape;3812;p504"/>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3813" name="Google Shape;3813;p504"/>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814" name="Google Shape;3814;p504"/>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815" name="Google Shape;3815;p504"/>
          <p:cNvSpPr txBox="1">
            <a:spLocks noGrp="1"/>
          </p:cNvSpPr>
          <p:nvPr>
            <p:ph type="ctrTitle"/>
          </p:nvPr>
        </p:nvSpPr>
        <p:spPr>
          <a:xfrm>
            <a:off x="425725" y="520000"/>
            <a:ext cx="3684900" cy="778200"/>
          </a:xfrm>
          <a:prstGeom prst="rect">
            <a:avLst/>
          </a:prstGeom>
        </p:spPr>
        <p:txBody>
          <a:bodyPr spcFirstLastPara="1" wrap="square" lIns="0" tIns="0" rIns="228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816" name="Google Shape;3816;p504"/>
          <p:cNvSpPr txBox="1">
            <a:spLocks noGrp="1"/>
          </p:cNvSpPr>
          <p:nvPr>
            <p:ph type="subTitle" idx="2"/>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matchingName="LO 2B w BG">
  <p:cSld name="TITLE_1_1_1_1_1_3_2_1_1_1">
    <p:bg>
      <p:bgPr>
        <a:solidFill>
          <a:schemeClr val="lt1"/>
        </a:solidFill>
        <a:effectLst/>
      </p:bgPr>
    </p:bg>
    <p:spTree>
      <p:nvGrpSpPr>
        <p:cNvPr id="1" name="Shape 3817"/>
        <p:cNvGrpSpPr/>
        <p:nvPr/>
      </p:nvGrpSpPr>
      <p:grpSpPr>
        <a:xfrm>
          <a:off x="0" y="0"/>
          <a:ext cx="0" cy="0"/>
          <a:chOff x="0" y="0"/>
          <a:chExt cx="0" cy="0"/>
        </a:xfrm>
      </p:grpSpPr>
      <p:sp>
        <p:nvSpPr>
          <p:cNvPr id="3818" name="Google Shape;3818;p505"/>
          <p:cNvSpPr/>
          <p:nvPr/>
        </p:nvSpPr>
        <p:spPr>
          <a:xfrm>
            <a:off x="0" y="0"/>
            <a:ext cx="45105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05"/>
          <p:cNvSpPr txBox="1">
            <a:spLocks noGrp="1"/>
          </p:cNvSpPr>
          <p:nvPr>
            <p:ph type="subTitle" idx="1"/>
          </p:nvPr>
        </p:nvSpPr>
        <p:spPr>
          <a:xfrm>
            <a:off x="425725" y="2041050"/>
            <a:ext cx="1393500" cy="2367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3820" name="Google Shape;3820;p505"/>
          <p:cNvSpPr txBox="1">
            <a:spLocks noGrp="1"/>
          </p:cNvSpPr>
          <p:nvPr>
            <p:ph type="subTitle" idx="2"/>
          </p:nvPr>
        </p:nvSpPr>
        <p:spPr>
          <a:xfrm>
            <a:off x="1929175" y="2041050"/>
            <a:ext cx="1435500" cy="2367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pic>
        <p:nvPicPr>
          <p:cNvPr id="3821" name="Google Shape;3821;p505"/>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3822" name="Google Shape;3822;p505"/>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823" name="Google Shape;3823;p505"/>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824" name="Google Shape;3824;p505"/>
          <p:cNvSpPr txBox="1">
            <a:spLocks noGrp="1"/>
          </p:cNvSpPr>
          <p:nvPr>
            <p:ph type="ctrTitle"/>
          </p:nvPr>
        </p:nvSpPr>
        <p:spPr>
          <a:xfrm>
            <a:off x="425725" y="520000"/>
            <a:ext cx="3684900" cy="778200"/>
          </a:xfrm>
          <a:prstGeom prst="rect">
            <a:avLst/>
          </a:prstGeom>
        </p:spPr>
        <p:txBody>
          <a:bodyPr spcFirstLastPara="1" wrap="square" lIns="0" tIns="0" rIns="228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825" name="Google Shape;3825;p505"/>
          <p:cNvSpPr txBox="1">
            <a:spLocks noGrp="1"/>
          </p:cNvSpPr>
          <p:nvPr>
            <p:ph type="subTitle" idx="3"/>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matchingName="LO 3">
  <p:cSld name="TITLE_1_1_1_1_1_3_2_1_1_1_1">
    <p:bg>
      <p:bgPr>
        <a:solidFill>
          <a:schemeClr val="lt2"/>
        </a:solidFill>
        <a:effectLst/>
      </p:bgPr>
    </p:bg>
    <p:spTree>
      <p:nvGrpSpPr>
        <p:cNvPr id="1" name="Shape 3826"/>
        <p:cNvGrpSpPr/>
        <p:nvPr/>
      </p:nvGrpSpPr>
      <p:grpSpPr>
        <a:xfrm>
          <a:off x="0" y="0"/>
          <a:ext cx="0" cy="0"/>
          <a:chOff x="0" y="0"/>
          <a:chExt cx="0" cy="0"/>
        </a:xfrm>
      </p:grpSpPr>
      <p:sp>
        <p:nvSpPr>
          <p:cNvPr id="3827" name="Google Shape;3827;p506"/>
          <p:cNvSpPr txBox="1">
            <a:spLocks noGrp="1"/>
          </p:cNvSpPr>
          <p:nvPr>
            <p:ph type="subTitle" idx="1"/>
          </p:nvPr>
        </p:nvSpPr>
        <p:spPr>
          <a:xfrm>
            <a:off x="425725" y="2041050"/>
            <a:ext cx="2134800" cy="2367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3828" name="Google Shape;3828;p506"/>
          <p:cNvSpPr txBox="1">
            <a:spLocks noGrp="1"/>
          </p:cNvSpPr>
          <p:nvPr>
            <p:ph type="subTitle" idx="2"/>
          </p:nvPr>
        </p:nvSpPr>
        <p:spPr>
          <a:xfrm>
            <a:off x="3195550" y="2041050"/>
            <a:ext cx="2152800" cy="2367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3829" name="Google Shape;3829;p506"/>
          <p:cNvSpPr txBox="1">
            <a:spLocks noGrp="1"/>
          </p:cNvSpPr>
          <p:nvPr>
            <p:ph type="subTitle" idx="3"/>
          </p:nvPr>
        </p:nvSpPr>
        <p:spPr>
          <a:xfrm>
            <a:off x="5983375" y="2041050"/>
            <a:ext cx="2167800" cy="2367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pic>
        <p:nvPicPr>
          <p:cNvPr id="3830" name="Google Shape;3830;p506"/>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3831" name="Google Shape;3831;p506"/>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832" name="Google Shape;3832;p506"/>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833" name="Google Shape;3833;p506"/>
          <p:cNvSpPr txBox="1">
            <a:spLocks noGrp="1"/>
          </p:cNvSpPr>
          <p:nvPr>
            <p:ph type="ctrTitle"/>
          </p:nvPr>
        </p:nvSpPr>
        <p:spPr>
          <a:xfrm>
            <a:off x="425725" y="520000"/>
            <a:ext cx="3684900" cy="778200"/>
          </a:xfrm>
          <a:prstGeom prst="rect">
            <a:avLst/>
          </a:prstGeom>
        </p:spPr>
        <p:txBody>
          <a:bodyPr spcFirstLastPara="1" wrap="square" lIns="0" tIns="0" rIns="228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834" name="Google Shape;3834;p506"/>
          <p:cNvSpPr txBox="1">
            <a:spLocks noGrp="1"/>
          </p:cNvSpPr>
          <p:nvPr>
            <p:ph type="subTitle" idx="4"/>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matchingName="LO 4">
  <p:cSld name="TITLE_1_1_1_1_1_2_3">
    <p:bg>
      <p:bgPr>
        <a:solidFill>
          <a:schemeClr val="lt2"/>
        </a:solidFill>
        <a:effectLst/>
      </p:bgPr>
    </p:bg>
    <p:spTree>
      <p:nvGrpSpPr>
        <p:cNvPr id="1" name="Shape 3835"/>
        <p:cNvGrpSpPr/>
        <p:nvPr/>
      </p:nvGrpSpPr>
      <p:grpSpPr>
        <a:xfrm>
          <a:off x="0" y="0"/>
          <a:ext cx="0" cy="0"/>
          <a:chOff x="0" y="0"/>
          <a:chExt cx="0" cy="0"/>
        </a:xfrm>
      </p:grpSpPr>
      <p:sp>
        <p:nvSpPr>
          <p:cNvPr id="3836" name="Google Shape;3836;p507"/>
          <p:cNvSpPr txBox="1">
            <a:spLocks noGrp="1"/>
          </p:cNvSpPr>
          <p:nvPr>
            <p:ph type="ctrTitle"/>
          </p:nvPr>
        </p:nvSpPr>
        <p:spPr>
          <a:xfrm>
            <a:off x="425725" y="796750"/>
            <a:ext cx="5514000" cy="37143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SzPts val="3600"/>
              <a:buNone/>
              <a:defRPr sz="3600" b="1"/>
            </a:lvl1pPr>
            <a:lvl2pPr lvl="1">
              <a:spcBef>
                <a:spcPts val="0"/>
              </a:spcBef>
              <a:spcAft>
                <a:spcPts val="0"/>
              </a:spcAft>
              <a:buClr>
                <a:schemeClr val="accent1"/>
              </a:buClr>
              <a:buSzPts val="3600"/>
              <a:buNone/>
              <a:defRPr sz="3600" b="1">
                <a:solidFill>
                  <a:schemeClr val="accent1"/>
                </a:solidFill>
              </a:defRPr>
            </a:lvl2pPr>
            <a:lvl3pPr lvl="2">
              <a:spcBef>
                <a:spcPts val="0"/>
              </a:spcBef>
              <a:spcAft>
                <a:spcPts val="0"/>
              </a:spcAft>
              <a:buClr>
                <a:schemeClr val="accent1"/>
              </a:buClr>
              <a:buSzPts val="3600"/>
              <a:buNone/>
              <a:defRPr sz="3600" b="1">
                <a:solidFill>
                  <a:schemeClr val="accent1"/>
                </a:solidFill>
              </a:defRPr>
            </a:lvl3pPr>
            <a:lvl4pPr lvl="3">
              <a:spcBef>
                <a:spcPts val="0"/>
              </a:spcBef>
              <a:spcAft>
                <a:spcPts val="0"/>
              </a:spcAft>
              <a:buClr>
                <a:schemeClr val="accent1"/>
              </a:buClr>
              <a:buSzPts val="3600"/>
              <a:buNone/>
              <a:defRPr sz="3600" b="1">
                <a:solidFill>
                  <a:schemeClr val="accent1"/>
                </a:solidFill>
              </a:defRPr>
            </a:lvl4pPr>
            <a:lvl5pPr lvl="4">
              <a:spcBef>
                <a:spcPts val="0"/>
              </a:spcBef>
              <a:spcAft>
                <a:spcPts val="0"/>
              </a:spcAft>
              <a:buClr>
                <a:schemeClr val="accent1"/>
              </a:buClr>
              <a:buSzPts val="3600"/>
              <a:buNone/>
              <a:defRPr sz="3600" b="1">
                <a:solidFill>
                  <a:schemeClr val="accent1"/>
                </a:solidFill>
              </a:defRPr>
            </a:lvl5pPr>
            <a:lvl6pPr lvl="5">
              <a:spcBef>
                <a:spcPts val="0"/>
              </a:spcBef>
              <a:spcAft>
                <a:spcPts val="0"/>
              </a:spcAft>
              <a:buClr>
                <a:schemeClr val="accent1"/>
              </a:buClr>
              <a:buSzPts val="3600"/>
              <a:buNone/>
              <a:defRPr sz="3600" b="1">
                <a:solidFill>
                  <a:schemeClr val="accent1"/>
                </a:solidFill>
              </a:defRPr>
            </a:lvl6pPr>
            <a:lvl7pPr lvl="6">
              <a:spcBef>
                <a:spcPts val="0"/>
              </a:spcBef>
              <a:spcAft>
                <a:spcPts val="0"/>
              </a:spcAft>
              <a:buClr>
                <a:schemeClr val="accent1"/>
              </a:buClr>
              <a:buSzPts val="3600"/>
              <a:buNone/>
              <a:defRPr sz="3600" b="1">
                <a:solidFill>
                  <a:schemeClr val="accent1"/>
                </a:solidFill>
              </a:defRPr>
            </a:lvl7pPr>
            <a:lvl8pPr lvl="7">
              <a:spcBef>
                <a:spcPts val="0"/>
              </a:spcBef>
              <a:spcAft>
                <a:spcPts val="0"/>
              </a:spcAft>
              <a:buClr>
                <a:schemeClr val="accent1"/>
              </a:buClr>
              <a:buSzPts val="3600"/>
              <a:buNone/>
              <a:defRPr sz="3600" b="1">
                <a:solidFill>
                  <a:schemeClr val="accent1"/>
                </a:solidFill>
              </a:defRPr>
            </a:lvl8pPr>
            <a:lvl9pPr lvl="8">
              <a:spcBef>
                <a:spcPts val="0"/>
              </a:spcBef>
              <a:spcAft>
                <a:spcPts val="0"/>
              </a:spcAft>
              <a:buClr>
                <a:schemeClr val="accent1"/>
              </a:buClr>
              <a:buSzPts val="3600"/>
              <a:buNone/>
              <a:defRPr sz="3600" b="1">
                <a:solidFill>
                  <a:schemeClr val="accent1"/>
                </a:solidFill>
              </a:defRPr>
            </a:lvl9pPr>
          </a:lstStyle>
          <a:p>
            <a:endParaRPr/>
          </a:p>
        </p:txBody>
      </p:sp>
      <p:sp>
        <p:nvSpPr>
          <p:cNvPr id="3837" name="Google Shape;3837;p507"/>
          <p:cNvSpPr txBox="1">
            <a:spLocks noGrp="1"/>
          </p:cNvSpPr>
          <p:nvPr>
            <p:ph type="subTitle" idx="1"/>
          </p:nvPr>
        </p:nvSpPr>
        <p:spPr>
          <a:xfrm>
            <a:off x="6326425" y="796750"/>
            <a:ext cx="2120400" cy="3836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200"/>
              <a:buNone/>
              <a:defRPr sz="1200">
                <a:solidFill>
                  <a:schemeClr val="dk1"/>
                </a:solidFill>
              </a:defRPr>
            </a:lvl1pPr>
            <a:lvl2pPr lvl="1">
              <a:lnSpc>
                <a:spcPct val="115000"/>
              </a:lnSpc>
              <a:spcBef>
                <a:spcPts val="0"/>
              </a:spcBef>
              <a:spcAft>
                <a:spcPts val="0"/>
              </a:spcAft>
              <a:buSzPts val="1000"/>
              <a:buNone/>
              <a:defRPr sz="1000"/>
            </a:lvl2pPr>
            <a:lvl3pPr lvl="2">
              <a:lnSpc>
                <a:spcPct val="115000"/>
              </a:lnSpc>
              <a:spcBef>
                <a:spcPts val="0"/>
              </a:spcBef>
              <a:spcAft>
                <a:spcPts val="0"/>
              </a:spcAft>
              <a:buSzPts val="1000"/>
              <a:buNone/>
              <a:defRPr sz="1000"/>
            </a:lvl3pPr>
            <a:lvl4pPr lvl="3">
              <a:lnSpc>
                <a:spcPct val="115000"/>
              </a:lnSpc>
              <a:spcBef>
                <a:spcPts val="0"/>
              </a:spcBef>
              <a:spcAft>
                <a:spcPts val="0"/>
              </a:spcAft>
              <a:buSzPts val="1000"/>
              <a:buNone/>
              <a:defRPr/>
            </a:lvl4pPr>
            <a:lvl5pPr lvl="4">
              <a:lnSpc>
                <a:spcPct val="115000"/>
              </a:lnSpc>
              <a:spcBef>
                <a:spcPts val="0"/>
              </a:spcBef>
              <a:spcAft>
                <a:spcPts val="0"/>
              </a:spcAft>
              <a:buSzPts val="1000"/>
              <a:buFont typeface="Poppins"/>
              <a:buNone/>
              <a:defRPr sz="1000">
                <a:latin typeface="Poppins"/>
                <a:ea typeface="Poppins"/>
                <a:cs typeface="Poppins"/>
                <a:sym typeface="Poppins"/>
              </a:defRPr>
            </a:lvl5pPr>
            <a:lvl6pPr lvl="5">
              <a:lnSpc>
                <a:spcPct val="115000"/>
              </a:lnSpc>
              <a:spcBef>
                <a:spcPts val="0"/>
              </a:spcBef>
              <a:spcAft>
                <a:spcPts val="0"/>
              </a:spcAft>
              <a:buSzPts val="1000"/>
              <a:buNone/>
              <a:defRPr sz="1000"/>
            </a:lvl6pPr>
            <a:lvl7pPr lvl="6">
              <a:lnSpc>
                <a:spcPct val="115000"/>
              </a:lnSpc>
              <a:spcBef>
                <a:spcPts val="0"/>
              </a:spcBef>
              <a:spcAft>
                <a:spcPts val="0"/>
              </a:spcAft>
              <a:buSzPts val="1000"/>
              <a:buNone/>
              <a:defRPr sz="1000"/>
            </a:lvl7pPr>
            <a:lvl8pPr lvl="7">
              <a:lnSpc>
                <a:spcPct val="115000"/>
              </a:lnSpc>
              <a:spcBef>
                <a:spcPts val="0"/>
              </a:spcBef>
              <a:spcAft>
                <a:spcPts val="0"/>
              </a:spcAft>
              <a:buSzPts val="1000"/>
              <a:buNone/>
              <a:defRPr sz="1000"/>
            </a:lvl8pPr>
            <a:lvl9pPr lvl="8">
              <a:lnSpc>
                <a:spcPct val="115000"/>
              </a:lnSpc>
              <a:spcBef>
                <a:spcPts val="0"/>
              </a:spcBef>
              <a:spcAft>
                <a:spcPts val="0"/>
              </a:spcAft>
              <a:buSzPts val="1000"/>
              <a:buNone/>
              <a:defRPr sz="1000"/>
            </a:lvl9pPr>
          </a:lstStyle>
          <a:p>
            <a:endParaRPr/>
          </a:p>
        </p:txBody>
      </p:sp>
      <p:pic>
        <p:nvPicPr>
          <p:cNvPr id="3838" name="Google Shape;3838;p507"/>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3839" name="Google Shape;3839;p507"/>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840" name="Google Shape;3840;p507"/>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841" name="Google Shape;3841;p507"/>
          <p:cNvSpPr txBox="1">
            <a:spLocks noGrp="1"/>
          </p:cNvSpPr>
          <p:nvPr>
            <p:ph type="subTitle" idx="2"/>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matchingName="LO 4 2">
  <p:cSld name="TITLE_1_1_1_1_1_2_3_2">
    <p:bg>
      <p:bgPr>
        <a:solidFill>
          <a:schemeClr val="lt2"/>
        </a:solidFill>
        <a:effectLst/>
      </p:bgPr>
    </p:bg>
    <p:spTree>
      <p:nvGrpSpPr>
        <p:cNvPr id="1" name="Shape 3842"/>
        <p:cNvGrpSpPr/>
        <p:nvPr/>
      </p:nvGrpSpPr>
      <p:grpSpPr>
        <a:xfrm>
          <a:off x="0" y="0"/>
          <a:ext cx="0" cy="0"/>
          <a:chOff x="0" y="0"/>
          <a:chExt cx="0" cy="0"/>
        </a:xfrm>
      </p:grpSpPr>
      <p:sp>
        <p:nvSpPr>
          <p:cNvPr id="3843" name="Google Shape;3843;p508"/>
          <p:cNvSpPr txBox="1">
            <a:spLocks noGrp="1"/>
          </p:cNvSpPr>
          <p:nvPr>
            <p:ph type="ctrTitle"/>
          </p:nvPr>
        </p:nvSpPr>
        <p:spPr>
          <a:xfrm>
            <a:off x="425725" y="796750"/>
            <a:ext cx="4843200" cy="6210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SzPts val="3600"/>
              <a:buNone/>
              <a:defRPr sz="3600" b="1"/>
            </a:lvl1pPr>
            <a:lvl2pPr lvl="1">
              <a:spcBef>
                <a:spcPts val="0"/>
              </a:spcBef>
              <a:spcAft>
                <a:spcPts val="0"/>
              </a:spcAft>
              <a:buClr>
                <a:schemeClr val="accent1"/>
              </a:buClr>
              <a:buSzPts val="3600"/>
              <a:buNone/>
              <a:defRPr sz="3600" b="1">
                <a:solidFill>
                  <a:schemeClr val="accent1"/>
                </a:solidFill>
              </a:defRPr>
            </a:lvl2pPr>
            <a:lvl3pPr lvl="2">
              <a:spcBef>
                <a:spcPts val="0"/>
              </a:spcBef>
              <a:spcAft>
                <a:spcPts val="0"/>
              </a:spcAft>
              <a:buClr>
                <a:schemeClr val="accent1"/>
              </a:buClr>
              <a:buSzPts val="3600"/>
              <a:buNone/>
              <a:defRPr sz="3600" b="1">
                <a:solidFill>
                  <a:schemeClr val="accent1"/>
                </a:solidFill>
              </a:defRPr>
            </a:lvl3pPr>
            <a:lvl4pPr lvl="3">
              <a:spcBef>
                <a:spcPts val="0"/>
              </a:spcBef>
              <a:spcAft>
                <a:spcPts val="0"/>
              </a:spcAft>
              <a:buClr>
                <a:schemeClr val="accent1"/>
              </a:buClr>
              <a:buSzPts val="3600"/>
              <a:buNone/>
              <a:defRPr sz="3600" b="1">
                <a:solidFill>
                  <a:schemeClr val="accent1"/>
                </a:solidFill>
              </a:defRPr>
            </a:lvl4pPr>
            <a:lvl5pPr lvl="4">
              <a:spcBef>
                <a:spcPts val="0"/>
              </a:spcBef>
              <a:spcAft>
                <a:spcPts val="0"/>
              </a:spcAft>
              <a:buClr>
                <a:schemeClr val="accent1"/>
              </a:buClr>
              <a:buSzPts val="3600"/>
              <a:buNone/>
              <a:defRPr sz="3600" b="1">
                <a:solidFill>
                  <a:schemeClr val="accent1"/>
                </a:solidFill>
              </a:defRPr>
            </a:lvl5pPr>
            <a:lvl6pPr lvl="5">
              <a:spcBef>
                <a:spcPts val="0"/>
              </a:spcBef>
              <a:spcAft>
                <a:spcPts val="0"/>
              </a:spcAft>
              <a:buClr>
                <a:schemeClr val="accent1"/>
              </a:buClr>
              <a:buSzPts val="3600"/>
              <a:buNone/>
              <a:defRPr sz="3600" b="1">
                <a:solidFill>
                  <a:schemeClr val="accent1"/>
                </a:solidFill>
              </a:defRPr>
            </a:lvl6pPr>
            <a:lvl7pPr lvl="6">
              <a:spcBef>
                <a:spcPts val="0"/>
              </a:spcBef>
              <a:spcAft>
                <a:spcPts val="0"/>
              </a:spcAft>
              <a:buClr>
                <a:schemeClr val="accent1"/>
              </a:buClr>
              <a:buSzPts val="3600"/>
              <a:buNone/>
              <a:defRPr sz="3600" b="1">
                <a:solidFill>
                  <a:schemeClr val="accent1"/>
                </a:solidFill>
              </a:defRPr>
            </a:lvl7pPr>
            <a:lvl8pPr lvl="7">
              <a:spcBef>
                <a:spcPts val="0"/>
              </a:spcBef>
              <a:spcAft>
                <a:spcPts val="0"/>
              </a:spcAft>
              <a:buClr>
                <a:schemeClr val="accent1"/>
              </a:buClr>
              <a:buSzPts val="3600"/>
              <a:buNone/>
              <a:defRPr sz="3600" b="1">
                <a:solidFill>
                  <a:schemeClr val="accent1"/>
                </a:solidFill>
              </a:defRPr>
            </a:lvl8pPr>
            <a:lvl9pPr lvl="8">
              <a:spcBef>
                <a:spcPts val="0"/>
              </a:spcBef>
              <a:spcAft>
                <a:spcPts val="0"/>
              </a:spcAft>
              <a:buClr>
                <a:schemeClr val="accent1"/>
              </a:buClr>
              <a:buSzPts val="3600"/>
              <a:buNone/>
              <a:defRPr sz="3600" b="1">
                <a:solidFill>
                  <a:schemeClr val="accent1"/>
                </a:solidFill>
              </a:defRPr>
            </a:lvl9pPr>
          </a:lstStyle>
          <a:p>
            <a:endParaRPr/>
          </a:p>
        </p:txBody>
      </p:sp>
      <p:sp>
        <p:nvSpPr>
          <p:cNvPr id="3844" name="Google Shape;3844;p508"/>
          <p:cNvSpPr txBox="1">
            <a:spLocks noGrp="1"/>
          </p:cNvSpPr>
          <p:nvPr>
            <p:ph type="subTitle" idx="1"/>
          </p:nvPr>
        </p:nvSpPr>
        <p:spPr>
          <a:xfrm>
            <a:off x="425725" y="595900"/>
            <a:ext cx="4843200" cy="160500"/>
          </a:xfrm>
          <a:prstGeom prst="rect">
            <a:avLst/>
          </a:prstGeom>
        </p:spPr>
        <p:txBody>
          <a:bodyPr spcFirstLastPara="1" wrap="square" lIns="0" tIns="0" rIns="228600" bIns="0" anchor="ctr" anchorCtr="0">
            <a:noAutofit/>
          </a:bodyPr>
          <a:lstStyle>
            <a:lvl1pPr lvl="0">
              <a:lnSpc>
                <a:spcPct val="115000"/>
              </a:lnSpc>
              <a:spcBef>
                <a:spcPts val="0"/>
              </a:spcBef>
              <a:spcAft>
                <a:spcPts val="0"/>
              </a:spcAft>
              <a:buClr>
                <a:schemeClr val="dk1"/>
              </a:buClr>
              <a:buSzPts val="800"/>
              <a:buFont typeface="Poppins Light"/>
              <a:buNone/>
              <a:defRPr sz="8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800"/>
              <a:buFont typeface="Poppins Light"/>
              <a:buNone/>
              <a:defRPr sz="800">
                <a:latin typeface="Poppins Light"/>
                <a:ea typeface="Poppins Light"/>
                <a:cs typeface="Poppins Light"/>
                <a:sym typeface="Poppins Light"/>
              </a:defRPr>
            </a:lvl2pPr>
            <a:lvl3pPr lvl="2">
              <a:lnSpc>
                <a:spcPct val="115000"/>
              </a:lnSpc>
              <a:spcBef>
                <a:spcPts val="0"/>
              </a:spcBef>
              <a:spcAft>
                <a:spcPts val="0"/>
              </a:spcAft>
              <a:buSzPts val="800"/>
              <a:buFont typeface="Poppins Light"/>
              <a:buNone/>
              <a:defRPr sz="800">
                <a:latin typeface="Poppins Light"/>
                <a:ea typeface="Poppins Light"/>
                <a:cs typeface="Poppins Light"/>
                <a:sym typeface="Poppins Light"/>
              </a:defRPr>
            </a:lvl3pPr>
            <a:lvl4pPr lvl="3">
              <a:lnSpc>
                <a:spcPct val="115000"/>
              </a:lnSpc>
              <a:spcBef>
                <a:spcPts val="0"/>
              </a:spcBef>
              <a:spcAft>
                <a:spcPts val="0"/>
              </a:spcAft>
              <a:buSzPts val="800"/>
              <a:buFont typeface="Poppins Light"/>
              <a:buNone/>
              <a:defRPr sz="800">
                <a:latin typeface="Poppins Light"/>
                <a:ea typeface="Poppins Light"/>
                <a:cs typeface="Poppins Light"/>
                <a:sym typeface="Poppins Light"/>
              </a:defRPr>
            </a:lvl4pPr>
            <a:lvl5pPr lvl="4">
              <a:lnSpc>
                <a:spcPct val="115000"/>
              </a:lnSpc>
              <a:spcBef>
                <a:spcPts val="0"/>
              </a:spcBef>
              <a:spcAft>
                <a:spcPts val="0"/>
              </a:spcAft>
              <a:buSzPts val="800"/>
              <a:buFont typeface="Poppins Light"/>
              <a:buNone/>
              <a:defRPr>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sz="800">
                <a:latin typeface="Poppins Light"/>
                <a:ea typeface="Poppins Light"/>
                <a:cs typeface="Poppins Light"/>
                <a:sym typeface="Poppins Light"/>
              </a:defRPr>
            </a:lvl6pPr>
            <a:lvl7pPr lvl="6">
              <a:lnSpc>
                <a:spcPct val="115000"/>
              </a:lnSpc>
              <a:spcBef>
                <a:spcPts val="0"/>
              </a:spcBef>
              <a:spcAft>
                <a:spcPts val="0"/>
              </a:spcAft>
              <a:buSzPts val="800"/>
              <a:buFont typeface="Poppins Light"/>
              <a:buNone/>
              <a:defRPr sz="800">
                <a:latin typeface="Poppins Light"/>
                <a:ea typeface="Poppins Light"/>
                <a:cs typeface="Poppins Light"/>
                <a:sym typeface="Poppins Light"/>
              </a:defRPr>
            </a:lvl7pPr>
            <a:lvl8pPr lvl="7">
              <a:lnSpc>
                <a:spcPct val="115000"/>
              </a:lnSpc>
              <a:spcBef>
                <a:spcPts val="0"/>
              </a:spcBef>
              <a:spcAft>
                <a:spcPts val="0"/>
              </a:spcAft>
              <a:buSzPts val="800"/>
              <a:buFont typeface="Poppins Light"/>
              <a:buNone/>
              <a:defRPr sz="800">
                <a:latin typeface="Poppins Light"/>
                <a:ea typeface="Poppins Light"/>
                <a:cs typeface="Poppins Light"/>
                <a:sym typeface="Poppins Light"/>
              </a:defRPr>
            </a:lvl8pPr>
            <a:lvl9pPr lvl="8">
              <a:lnSpc>
                <a:spcPct val="115000"/>
              </a:lnSpc>
              <a:spcBef>
                <a:spcPts val="0"/>
              </a:spcBef>
              <a:spcAft>
                <a:spcPts val="0"/>
              </a:spcAft>
              <a:buSzPts val="800"/>
              <a:buFont typeface="Poppins Light"/>
              <a:buNone/>
              <a:defRPr sz="800">
                <a:latin typeface="Poppins Light"/>
                <a:ea typeface="Poppins Light"/>
                <a:cs typeface="Poppins Light"/>
                <a:sym typeface="Poppins Light"/>
              </a:defRPr>
            </a:lvl9pPr>
          </a:lstStyle>
          <a:p>
            <a:endParaRPr/>
          </a:p>
        </p:txBody>
      </p:sp>
      <p:pic>
        <p:nvPicPr>
          <p:cNvPr id="3845" name="Google Shape;3845;p508"/>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3846" name="Google Shape;3846;p508"/>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847" name="Google Shape;3847;p508"/>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848" name="Google Shape;3848;p508"/>
          <p:cNvSpPr txBox="1">
            <a:spLocks noGrp="1"/>
          </p:cNvSpPr>
          <p:nvPr>
            <p:ph type="subTitle" idx="2"/>
          </p:nvPr>
        </p:nvSpPr>
        <p:spPr>
          <a:xfrm>
            <a:off x="425725" y="1458100"/>
            <a:ext cx="4088100" cy="37539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1600"/>
              <a:buFont typeface="Poppins Light"/>
              <a:buNone/>
              <a:defRPr sz="16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2pPr>
            <a:lvl3pPr lvl="2">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3pPr>
            <a:lvl4pPr lvl="3">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4pPr>
            <a:lvl5pPr lvl="4">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5pPr>
            <a:lvl6pPr lvl="5">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6pPr>
            <a:lvl7pPr lvl="6">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7pPr>
            <a:lvl8pPr lvl="7">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8pPr>
            <a:lvl9pPr lvl="8">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9pPr>
          </a:lstStyle>
          <a:p>
            <a:endParaRPr/>
          </a:p>
        </p:txBody>
      </p:sp>
      <p:sp>
        <p:nvSpPr>
          <p:cNvPr id="3849" name="Google Shape;3849;p508"/>
          <p:cNvSpPr txBox="1">
            <a:spLocks noGrp="1"/>
          </p:cNvSpPr>
          <p:nvPr>
            <p:ph type="subTitle" idx="3"/>
          </p:nvPr>
        </p:nvSpPr>
        <p:spPr>
          <a:xfrm>
            <a:off x="7023600" y="864400"/>
            <a:ext cx="2120400" cy="485700"/>
          </a:xfrm>
          <a:prstGeom prst="rect">
            <a:avLst/>
          </a:prstGeom>
        </p:spPr>
        <p:txBody>
          <a:bodyPr spcFirstLastPara="1" wrap="square" lIns="0" tIns="0" rIns="228600" bIns="0" anchor="ctr"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None/>
              <a:defRPr sz="1000"/>
            </a:lvl2pPr>
            <a:lvl3pPr lvl="2">
              <a:lnSpc>
                <a:spcPct val="115000"/>
              </a:lnSpc>
              <a:spcBef>
                <a:spcPts val="0"/>
              </a:spcBef>
              <a:spcAft>
                <a:spcPts val="0"/>
              </a:spcAft>
              <a:buSzPts val="1000"/>
              <a:buNone/>
              <a:defRPr sz="1000"/>
            </a:lvl3pPr>
            <a:lvl4pPr lvl="3">
              <a:lnSpc>
                <a:spcPct val="115000"/>
              </a:lnSpc>
              <a:spcBef>
                <a:spcPts val="0"/>
              </a:spcBef>
              <a:spcAft>
                <a:spcPts val="0"/>
              </a:spcAft>
              <a:buSzPts val="1000"/>
              <a:buNone/>
              <a:defRPr/>
            </a:lvl4pPr>
            <a:lvl5pPr lvl="4">
              <a:lnSpc>
                <a:spcPct val="115000"/>
              </a:lnSpc>
              <a:spcBef>
                <a:spcPts val="0"/>
              </a:spcBef>
              <a:spcAft>
                <a:spcPts val="0"/>
              </a:spcAft>
              <a:buSzPts val="1000"/>
              <a:buFont typeface="Poppins"/>
              <a:buNone/>
              <a:defRPr sz="1000">
                <a:latin typeface="Poppins"/>
                <a:ea typeface="Poppins"/>
                <a:cs typeface="Poppins"/>
                <a:sym typeface="Poppins"/>
              </a:defRPr>
            </a:lvl5pPr>
            <a:lvl6pPr lvl="5">
              <a:lnSpc>
                <a:spcPct val="115000"/>
              </a:lnSpc>
              <a:spcBef>
                <a:spcPts val="0"/>
              </a:spcBef>
              <a:spcAft>
                <a:spcPts val="0"/>
              </a:spcAft>
              <a:buSzPts val="1000"/>
              <a:buNone/>
              <a:defRPr sz="1000"/>
            </a:lvl6pPr>
            <a:lvl7pPr lvl="6">
              <a:lnSpc>
                <a:spcPct val="115000"/>
              </a:lnSpc>
              <a:spcBef>
                <a:spcPts val="0"/>
              </a:spcBef>
              <a:spcAft>
                <a:spcPts val="0"/>
              </a:spcAft>
              <a:buSzPts val="1000"/>
              <a:buNone/>
              <a:defRPr sz="1000"/>
            </a:lvl7pPr>
            <a:lvl8pPr lvl="7">
              <a:lnSpc>
                <a:spcPct val="115000"/>
              </a:lnSpc>
              <a:spcBef>
                <a:spcPts val="0"/>
              </a:spcBef>
              <a:spcAft>
                <a:spcPts val="0"/>
              </a:spcAft>
              <a:buSzPts val="1000"/>
              <a:buNone/>
              <a:defRPr sz="1000"/>
            </a:lvl8pPr>
            <a:lvl9pPr lvl="8">
              <a:lnSpc>
                <a:spcPct val="115000"/>
              </a:lnSpc>
              <a:spcBef>
                <a:spcPts val="0"/>
              </a:spcBef>
              <a:spcAft>
                <a:spcPts val="0"/>
              </a:spcAft>
              <a:buSzPts val="1000"/>
              <a:buNone/>
              <a:defRPr sz="1000"/>
            </a:lvl9pPr>
          </a:lstStyle>
          <a:p>
            <a:endParaRPr/>
          </a:p>
        </p:txBody>
      </p:sp>
      <p:sp>
        <p:nvSpPr>
          <p:cNvPr id="3850" name="Google Shape;3850;p508"/>
          <p:cNvSpPr txBox="1">
            <a:spLocks noGrp="1"/>
          </p:cNvSpPr>
          <p:nvPr>
            <p:ph type="subTitle" idx="4"/>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matchingName="LO 5">
  <p:cSld name="TITLE_1_1_1_1_1_2_5">
    <p:bg>
      <p:bgPr>
        <a:solidFill>
          <a:schemeClr val="lt2"/>
        </a:solidFill>
        <a:effectLst/>
      </p:bgPr>
    </p:bg>
    <p:spTree>
      <p:nvGrpSpPr>
        <p:cNvPr id="1" name="Shape 3851"/>
        <p:cNvGrpSpPr/>
        <p:nvPr/>
      </p:nvGrpSpPr>
      <p:grpSpPr>
        <a:xfrm>
          <a:off x="0" y="0"/>
          <a:ext cx="0" cy="0"/>
          <a:chOff x="0" y="0"/>
          <a:chExt cx="0" cy="0"/>
        </a:xfrm>
      </p:grpSpPr>
      <p:sp>
        <p:nvSpPr>
          <p:cNvPr id="3852" name="Google Shape;3852;p509"/>
          <p:cNvSpPr txBox="1">
            <a:spLocks noGrp="1"/>
          </p:cNvSpPr>
          <p:nvPr>
            <p:ph type="subTitle" idx="1"/>
          </p:nvPr>
        </p:nvSpPr>
        <p:spPr>
          <a:xfrm>
            <a:off x="3879450" y="796800"/>
            <a:ext cx="2137200" cy="1749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None/>
              <a:defRPr sz="1000"/>
            </a:lvl2pPr>
            <a:lvl3pPr lvl="2">
              <a:lnSpc>
                <a:spcPct val="115000"/>
              </a:lnSpc>
              <a:spcBef>
                <a:spcPts val="0"/>
              </a:spcBef>
              <a:spcAft>
                <a:spcPts val="0"/>
              </a:spcAft>
              <a:buSzPts val="1000"/>
              <a:buNone/>
              <a:defRPr sz="1000"/>
            </a:lvl3pPr>
            <a:lvl4pPr lvl="3">
              <a:lnSpc>
                <a:spcPct val="115000"/>
              </a:lnSpc>
              <a:spcBef>
                <a:spcPts val="0"/>
              </a:spcBef>
              <a:spcAft>
                <a:spcPts val="0"/>
              </a:spcAft>
              <a:buSzPts val="1000"/>
              <a:buNone/>
              <a:defRPr/>
            </a:lvl4pPr>
            <a:lvl5pPr lvl="4">
              <a:lnSpc>
                <a:spcPct val="115000"/>
              </a:lnSpc>
              <a:spcBef>
                <a:spcPts val="0"/>
              </a:spcBef>
              <a:spcAft>
                <a:spcPts val="0"/>
              </a:spcAft>
              <a:buSzPts val="1000"/>
              <a:buFont typeface="Poppins"/>
              <a:buNone/>
              <a:defRPr sz="1000">
                <a:latin typeface="Poppins"/>
                <a:ea typeface="Poppins"/>
                <a:cs typeface="Poppins"/>
                <a:sym typeface="Poppins"/>
              </a:defRPr>
            </a:lvl5pPr>
            <a:lvl6pPr lvl="5">
              <a:lnSpc>
                <a:spcPct val="115000"/>
              </a:lnSpc>
              <a:spcBef>
                <a:spcPts val="0"/>
              </a:spcBef>
              <a:spcAft>
                <a:spcPts val="0"/>
              </a:spcAft>
              <a:buSzPts val="1000"/>
              <a:buNone/>
              <a:defRPr sz="1000"/>
            </a:lvl6pPr>
            <a:lvl7pPr lvl="6">
              <a:lnSpc>
                <a:spcPct val="115000"/>
              </a:lnSpc>
              <a:spcBef>
                <a:spcPts val="0"/>
              </a:spcBef>
              <a:spcAft>
                <a:spcPts val="0"/>
              </a:spcAft>
              <a:buSzPts val="1000"/>
              <a:buNone/>
              <a:defRPr sz="1000"/>
            </a:lvl7pPr>
            <a:lvl8pPr lvl="7">
              <a:lnSpc>
                <a:spcPct val="115000"/>
              </a:lnSpc>
              <a:spcBef>
                <a:spcPts val="0"/>
              </a:spcBef>
              <a:spcAft>
                <a:spcPts val="0"/>
              </a:spcAft>
              <a:buSzPts val="1000"/>
              <a:buNone/>
              <a:defRPr sz="1000"/>
            </a:lvl8pPr>
            <a:lvl9pPr lvl="8">
              <a:lnSpc>
                <a:spcPct val="115000"/>
              </a:lnSpc>
              <a:spcBef>
                <a:spcPts val="0"/>
              </a:spcBef>
              <a:spcAft>
                <a:spcPts val="0"/>
              </a:spcAft>
              <a:buSzPts val="1000"/>
              <a:buNone/>
              <a:defRPr sz="1000"/>
            </a:lvl9pPr>
          </a:lstStyle>
          <a:p>
            <a:endParaRPr/>
          </a:p>
        </p:txBody>
      </p:sp>
      <p:sp>
        <p:nvSpPr>
          <p:cNvPr id="3853" name="Google Shape;3853;p509"/>
          <p:cNvSpPr txBox="1">
            <a:spLocks noGrp="1"/>
          </p:cNvSpPr>
          <p:nvPr>
            <p:ph type="subTitle" idx="2"/>
          </p:nvPr>
        </p:nvSpPr>
        <p:spPr>
          <a:xfrm>
            <a:off x="6135100" y="796750"/>
            <a:ext cx="2126100" cy="1749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None/>
              <a:defRPr sz="1000"/>
            </a:lvl2pPr>
            <a:lvl3pPr lvl="2">
              <a:lnSpc>
                <a:spcPct val="115000"/>
              </a:lnSpc>
              <a:spcBef>
                <a:spcPts val="0"/>
              </a:spcBef>
              <a:spcAft>
                <a:spcPts val="0"/>
              </a:spcAft>
              <a:buSzPts val="1000"/>
              <a:buNone/>
              <a:defRPr sz="1000"/>
            </a:lvl3pPr>
            <a:lvl4pPr lvl="3">
              <a:lnSpc>
                <a:spcPct val="115000"/>
              </a:lnSpc>
              <a:spcBef>
                <a:spcPts val="0"/>
              </a:spcBef>
              <a:spcAft>
                <a:spcPts val="0"/>
              </a:spcAft>
              <a:buSzPts val="1000"/>
              <a:buNone/>
              <a:defRPr/>
            </a:lvl4pPr>
            <a:lvl5pPr lvl="4">
              <a:lnSpc>
                <a:spcPct val="115000"/>
              </a:lnSpc>
              <a:spcBef>
                <a:spcPts val="0"/>
              </a:spcBef>
              <a:spcAft>
                <a:spcPts val="0"/>
              </a:spcAft>
              <a:buSzPts val="1000"/>
              <a:buFont typeface="Poppins"/>
              <a:buNone/>
              <a:defRPr sz="1000">
                <a:latin typeface="Poppins"/>
                <a:ea typeface="Poppins"/>
                <a:cs typeface="Poppins"/>
                <a:sym typeface="Poppins"/>
              </a:defRPr>
            </a:lvl5pPr>
            <a:lvl6pPr lvl="5">
              <a:lnSpc>
                <a:spcPct val="115000"/>
              </a:lnSpc>
              <a:spcBef>
                <a:spcPts val="0"/>
              </a:spcBef>
              <a:spcAft>
                <a:spcPts val="0"/>
              </a:spcAft>
              <a:buSzPts val="1000"/>
              <a:buNone/>
              <a:defRPr sz="1000"/>
            </a:lvl6pPr>
            <a:lvl7pPr lvl="6">
              <a:lnSpc>
                <a:spcPct val="115000"/>
              </a:lnSpc>
              <a:spcBef>
                <a:spcPts val="0"/>
              </a:spcBef>
              <a:spcAft>
                <a:spcPts val="0"/>
              </a:spcAft>
              <a:buSzPts val="1000"/>
              <a:buNone/>
              <a:defRPr sz="1000"/>
            </a:lvl7pPr>
            <a:lvl8pPr lvl="7">
              <a:lnSpc>
                <a:spcPct val="115000"/>
              </a:lnSpc>
              <a:spcBef>
                <a:spcPts val="0"/>
              </a:spcBef>
              <a:spcAft>
                <a:spcPts val="0"/>
              </a:spcAft>
              <a:buSzPts val="1000"/>
              <a:buNone/>
              <a:defRPr sz="1000"/>
            </a:lvl8pPr>
            <a:lvl9pPr lvl="8">
              <a:lnSpc>
                <a:spcPct val="115000"/>
              </a:lnSpc>
              <a:spcBef>
                <a:spcPts val="0"/>
              </a:spcBef>
              <a:spcAft>
                <a:spcPts val="0"/>
              </a:spcAft>
              <a:buSzPts val="1000"/>
              <a:buNone/>
              <a:defRPr sz="1000"/>
            </a:lvl9pPr>
          </a:lstStyle>
          <a:p>
            <a:endParaRPr/>
          </a:p>
        </p:txBody>
      </p:sp>
      <p:sp>
        <p:nvSpPr>
          <p:cNvPr id="3854" name="Google Shape;3854;p509"/>
          <p:cNvSpPr txBox="1">
            <a:spLocks noGrp="1"/>
          </p:cNvSpPr>
          <p:nvPr>
            <p:ph type="subTitle" idx="3"/>
          </p:nvPr>
        </p:nvSpPr>
        <p:spPr>
          <a:xfrm>
            <a:off x="3879450" y="2666400"/>
            <a:ext cx="2137200" cy="1749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None/>
              <a:defRPr sz="1000"/>
            </a:lvl2pPr>
            <a:lvl3pPr lvl="2">
              <a:lnSpc>
                <a:spcPct val="115000"/>
              </a:lnSpc>
              <a:spcBef>
                <a:spcPts val="0"/>
              </a:spcBef>
              <a:spcAft>
                <a:spcPts val="0"/>
              </a:spcAft>
              <a:buSzPts val="1000"/>
              <a:buNone/>
              <a:defRPr sz="1000"/>
            </a:lvl3pPr>
            <a:lvl4pPr lvl="3">
              <a:lnSpc>
                <a:spcPct val="115000"/>
              </a:lnSpc>
              <a:spcBef>
                <a:spcPts val="0"/>
              </a:spcBef>
              <a:spcAft>
                <a:spcPts val="0"/>
              </a:spcAft>
              <a:buSzPts val="1000"/>
              <a:buNone/>
              <a:defRPr/>
            </a:lvl4pPr>
            <a:lvl5pPr lvl="4">
              <a:lnSpc>
                <a:spcPct val="115000"/>
              </a:lnSpc>
              <a:spcBef>
                <a:spcPts val="0"/>
              </a:spcBef>
              <a:spcAft>
                <a:spcPts val="0"/>
              </a:spcAft>
              <a:buSzPts val="1000"/>
              <a:buFont typeface="Poppins"/>
              <a:buNone/>
              <a:defRPr sz="1000">
                <a:latin typeface="Poppins"/>
                <a:ea typeface="Poppins"/>
                <a:cs typeface="Poppins"/>
                <a:sym typeface="Poppins"/>
              </a:defRPr>
            </a:lvl5pPr>
            <a:lvl6pPr lvl="5">
              <a:lnSpc>
                <a:spcPct val="115000"/>
              </a:lnSpc>
              <a:spcBef>
                <a:spcPts val="0"/>
              </a:spcBef>
              <a:spcAft>
                <a:spcPts val="0"/>
              </a:spcAft>
              <a:buSzPts val="1000"/>
              <a:buNone/>
              <a:defRPr sz="1000"/>
            </a:lvl6pPr>
            <a:lvl7pPr lvl="6">
              <a:lnSpc>
                <a:spcPct val="115000"/>
              </a:lnSpc>
              <a:spcBef>
                <a:spcPts val="0"/>
              </a:spcBef>
              <a:spcAft>
                <a:spcPts val="0"/>
              </a:spcAft>
              <a:buSzPts val="1000"/>
              <a:buNone/>
              <a:defRPr sz="1000"/>
            </a:lvl7pPr>
            <a:lvl8pPr lvl="7">
              <a:lnSpc>
                <a:spcPct val="115000"/>
              </a:lnSpc>
              <a:spcBef>
                <a:spcPts val="0"/>
              </a:spcBef>
              <a:spcAft>
                <a:spcPts val="0"/>
              </a:spcAft>
              <a:buSzPts val="1000"/>
              <a:buNone/>
              <a:defRPr sz="1000"/>
            </a:lvl8pPr>
            <a:lvl9pPr lvl="8">
              <a:lnSpc>
                <a:spcPct val="115000"/>
              </a:lnSpc>
              <a:spcBef>
                <a:spcPts val="0"/>
              </a:spcBef>
              <a:spcAft>
                <a:spcPts val="0"/>
              </a:spcAft>
              <a:buSzPts val="1000"/>
              <a:buNone/>
              <a:defRPr sz="1000"/>
            </a:lvl9pPr>
          </a:lstStyle>
          <a:p>
            <a:endParaRPr/>
          </a:p>
        </p:txBody>
      </p:sp>
      <p:sp>
        <p:nvSpPr>
          <p:cNvPr id="3855" name="Google Shape;3855;p509"/>
          <p:cNvSpPr txBox="1">
            <a:spLocks noGrp="1"/>
          </p:cNvSpPr>
          <p:nvPr>
            <p:ph type="subTitle" idx="4"/>
          </p:nvPr>
        </p:nvSpPr>
        <p:spPr>
          <a:xfrm>
            <a:off x="6135100" y="2666350"/>
            <a:ext cx="2126100" cy="1749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None/>
              <a:defRPr sz="1000"/>
            </a:lvl2pPr>
            <a:lvl3pPr lvl="2">
              <a:lnSpc>
                <a:spcPct val="115000"/>
              </a:lnSpc>
              <a:spcBef>
                <a:spcPts val="0"/>
              </a:spcBef>
              <a:spcAft>
                <a:spcPts val="0"/>
              </a:spcAft>
              <a:buSzPts val="1000"/>
              <a:buNone/>
              <a:defRPr sz="1000"/>
            </a:lvl3pPr>
            <a:lvl4pPr lvl="3">
              <a:lnSpc>
                <a:spcPct val="115000"/>
              </a:lnSpc>
              <a:spcBef>
                <a:spcPts val="0"/>
              </a:spcBef>
              <a:spcAft>
                <a:spcPts val="0"/>
              </a:spcAft>
              <a:buSzPts val="1000"/>
              <a:buNone/>
              <a:defRPr/>
            </a:lvl4pPr>
            <a:lvl5pPr lvl="4">
              <a:lnSpc>
                <a:spcPct val="115000"/>
              </a:lnSpc>
              <a:spcBef>
                <a:spcPts val="0"/>
              </a:spcBef>
              <a:spcAft>
                <a:spcPts val="0"/>
              </a:spcAft>
              <a:buSzPts val="1000"/>
              <a:buFont typeface="Poppins"/>
              <a:buNone/>
              <a:defRPr sz="1000">
                <a:latin typeface="Poppins"/>
                <a:ea typeface="Poppins"/>
                <a:cs typeface="Poppins"/>
                <a:sym typeface="Poppins"/>
              </a:defRPr>
            </a:lvl5pPr>
            <a:lvl6pPr lvl="5">
              <a:lnSpc>
                <a:spcPct val="115000"/>
              </a:lnSpc>
              <a:spcBef>
                <a:spcPts val="0"/>
              </a:spcBef>
              <a:spcAft>
                <a:spcPts val="0"/>
              </a:spcAft>
              <a:buSzPts val="1000"/>
              <a:buNone/>
              <a:defRPr sz="1000"/>
            </a:lvl6pPr>
            <a:lvl7pPr lvl="6">
              <a:lnSpc>
                <a:spcPct val="115000"/>
              </a:lnSpc>
              <a:spcBef>
                <a:spcPts val="0"/>
              </a:spcBef>
              <a:spcAft>
                <a:spcPts val="0"/>
              </a:spcAft>
              <a:buSzPts val="1000"/>
              <a:buNone/>
              <a:defRPr sz="1000"/>
            </a:lvl7pPr>
            <a:lvl8pPr lvl="7">
              <a:lnSpc>
                <a:spcPct val="115000"/>
              </a:lnSpc>
              <a:spcBef>
                <a:spcPts val="0"/>
              </a:spcBef>
              <a:spcAft>
                <a:spcPts val="0"/>
              </a:spcAft>
              <a:buSzPts val="1000"/>
              <a:buNone/>
              <a:defRPr sz="1000"/>
            </a:lvl8pPr>
            <a:lvl9pPr lvl="8">
              <a:lnSpc>
                <a:spcPct val="115000"/>
              </a:lnSpc>
              <a:spcBef>
                <a:spcPts val="0"/>
              </a:spcBef>
              <a:spcAft>
                <a:spcPts val="0"/>
              </a:spcAft>
              <a:buSzPts val="1000"/>
              <a:buNone/>
              <a:defRPr sz="1000"/>
            </a:lvl9pPr>
          </a:lstStyle>
          <a:p>
            <a:endParaRPr/>
          </a:p>
        </p:txBody>
      </p:sp>
      <p:pic>
        <p:nvPicPr>
          <p:cNvPr id="3856" name="Google Shape;3856;p509"/>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3857" name="Google Shape;3857;p509"/>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858" name="Google Shape;3858;p509"/>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859" name="Google Shape;3859;p509"/>
          <p:cNvSpPr txBox="1">
            <a:spLocks noGrp="1"/>
          </p:cNvSpPr>
          <p:nvPr>
            <p:ph type="ctrTitle"/>
          </p:nvPr>
        </p:nvSpPr>
        <p:spPr>
          <a:xfrm>
            <a:off x="425725" y="520000"/>
            <a:ext cx="2934300" cy="778200"/>
          </a:xfrm>
          <a:prstGeom prst="rect">
            <a:avLst/>
          </a:prstGeom>
        </p:spPr>
        <p:txBody>
          <a:bodyPr spcFirstLastPara="1" wrap="square" lIns="0" tIns="0" rIns="228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860" name="Google Shape;3860;p509"/>
          <p:cNvSpPr txBox="1">
            <a:spLocks noGrp="1"/>
          </p:cNvSpPr>
          <p:nvPr>
            <p:ph type="subTitle" idx="5"/>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matchingName="LO 6 A">
  <p:cSld name="TITLE_1_1_1_2_1_1_1_1_1_1">
    <p:bg>
      <p:bgPr>
        <a:solidFill>
          <a:schemeClr val="lt2"/>
        </a:solidFill>
        <a:effectLst/>
      </p:bgPr>
    </p:bg>
    <p:spTree>
      <p:nvGrpSpPr>
        <p:cNvPr id="1" name="Shape 3861"/>
        <p:cNvGrpSpPr/>
        <p:nvPr/>
      </p:nvGrpSpPr>
      <p:grpSpPr>
        <a:xfrm>
          <a:off x="0" y="0"/>
          <a:ext cx="0" cy="0"/>
          <a:chOff x="0" y="0"/>
          <a:chExt cx="0" cy="0"/>
        </a:xfrm>
      </p:grpSpPr>
      <p:sp>
        <p:nvSpPr>
          <p:cNvPr id="3862" name="Google Shape;3862;p510"/>
          <p:cNvSpPr txBox="1">
            <a:spLocks noGrp="1"/>
          </p:cNvSpPr>
          <p:nvPr>
            <p:ph type="subTitle" idx="1"/>
          </p:nvPr>
        </p:nvSpPr>
        <p:spPr>
          <a:xfrm>
            <a:off x="425725" y="2041050"/>
            <a:ext cx="2025000" cy="30438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3863" name="Google Shape;3863;p510"/>
          <p:cNvSpPr txBox="1">
            <a:spLocks noGrp="1"/>
          </p:cNvSpPr>
          <p:nvPr>
            <p:ph type="subTitle" idx="2"/>
          </p:nvPr>
        </p:nvSpPr>
        <p:spPr>
          <a:xfrm>
            <a:off x="425725" y="1417800"/>
            <a:ext cx="2025000" cy="5025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pic>
        <p:nvPicPr>
          <p:cNvPr id="3864" name="Google Shape;3864;p510"/>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3865" name="Google Shape;3865;p510"/>
          <p:cNvSpPr txBox="1">
            <a:spLocks noGrp="1"/>
          </p:cNvSpPr>
          <p:nvPr>
            <p:ph type="subTitle" idx="3"/>
          </p:nvPr>
        </p:nvSpPr>
        <p:spPr>
          <a:xfrm>
            <a:off x="2523018" y="2041050"/>
            <a:ext cx="2025000" cy="30438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3866" name="Google Shape;3866;p510"/>
          <p:cNvSpPr txBox="1">
            <a:spLocks noGrp="1"/>
          </p:cNvSpPr>
          <p:nvPr>
            <p:ph type="subTitle" idx="4"/>
          </p:nvPr>
        </p:nvSpPr>
        <p:spPr>
          <a:xfrm>
            <a:off x="2523018" y="1417800"/>
            <a:ext cx="2025000" cy="5025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3867" name="Google Shape;3867;p510"/>
          <p:cNvSpPr txBox="1">
            <a:spLocks noGrp="1"/>
          </p:cNvSpPr>
          <p:nvPr>
            <p:ph type="subTitle" idx="5"/>
          </p:nvPr>
        </p:nvSpPr>
        <p:spPr>
          <a:xfrm>
            <a:off x="4620312" y="2041050"/>
            <a:ext cx="2025000" cy="30438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3868" name="Google Shape;3868;p510"/>
          <p:cNvSpPr txBox="1">
            <a:spLocks noGrp="1"/>
          </p:cNvSpPr>
          <p:nvPr>
            <p:ph type="subTitle" idx="6"/>
          </p:nvPr>
        </p:nvSpPr>
        <p:spPr>
          <a:xfrm>
            <a:off x="4620312" y="1417800"/>
            <a:ext cx="2025000" cy="5025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3869" name="Google Shape;3869;p510"/>
          <p:cNvSpPr txBox="1">
            <a:spLocks noGrp="1"/>
          </p:cNvSpPr>
          <p:nvPr>
            <p:ph type="subTitle" idx="7"/>
          </p:nvPr>
        </p:nvSpPr>
        <p:spPr>
          <a:xfrm>
            <a:off x="6717605" y="2041050"/>
            <a:ext cx="2025000" cy="30438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3870" name="Google Shape;3870;p510"/>
          <p:cNvSpPr txBox="1">
            <a:spLocks noGrp="1"/>
          </p:cNvSpPr>
          <p:nvPr>
            <p:ph type="subTitle" idx="8"/>
          </p:nvPr>
        </p:nvSpPr>
        <p:spPr>
          <a:xfrm>
            <a:off x="6717605" y="1417800"/>
            <a:ext cx="2025000" cy="5025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3871" name="Google Shape;3871;p510"/>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872" name="Google Shape;3872;p510"/>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873" name="Google Shape;3873;p510"/>
          <p:cNvSpPr txBox="1">
            <a:spLocks noGrp="1"/>
          </p:cNvSpPr>
          <p:nvPr>
            <p:ph type="ctrTitle"/>
          </p:nvPr>
        </p:nvSpPr>
        <p:spPr>
          <a:xfrm>
            <a:off x="425725" y="520000"/>
            <a:ext cx="4374600" cy="778200"/>
          </a:xfrm>
          <a:prstGeom prst="rect">
            <a:avLst/>
          </a:prstGeom>
        </p:spPr>
        <p:txBody>
          <a:bodyPr spcFirstLastPara="1" wrap="square" lIns="0" tIns="0" rIns="228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874" name="Google Shape;3874;p510"/>
          <p:cNvSpPr txBox="1">
            <a:spLocks noGrp="1"/>
          </p:cNvSpPr>
          <p:nvPr>
            <p:ph type="subTitle" idx="9"/>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5 XL Headline">
  <p:cSld name="TITLE_1_1_1_1_1_2_4_2">
    <p:bg>
      <p:bgPr>
        <a:solidFill>
          <a:schemeClr val="accent2"/>
        </a:solidFill>
        <a:effectLst/>
      </p:bgPr>
    </p:bg>
    <p:spTree>
      <p:nvGrpSpPr>
        <p:cNvPr id="1" name="Shape 32"/>
        <p:cNvGrpSpPr/>
        <p:nvPr/>
      </p:nvGrpSpPr>
      <p:grpSpPr>
        <a:xfrm>
          <a:off x="0" y="0"/>
          <a:ext cx="0" cy="0"/>
          <a:chOff x="0" y="0"/>
          <a:chExt cx="0" cy="0"/>
        </a:xfrm>
      </p:grpSpPr>
      <p:sp>
        <p:nvSpPr>
          <p:cNvPr id="33" name="Google Shape;33;p6"/>
          <p:cNvSpPr txBox="1">
            <a:spLocks noGrp="1"/>
          </p:cNvSpPr>
          <p:nvPr>
            <p:ph type="ctrTitle"/>
          </p:nvPr>
        </p:nvSpPr>
        <p:spPr>
          <a:xfrm>
            <a:off x="826700" y="796750"/>
            <a:ext cx="5212500" cy="3612300"/>
          </a:xfrm>
          <a:prstGeom prst="rect">
            <a:avLst/>
          </a:prstGeom>
        </p:spPr>
        <p:txBody>
          <a:bodyPr spcFirstLastPara="1" wrap="square" lIns="0" tIns="0" rIns="228600" bIns="0" anchor="t" anchorCtr="0">
            <a:noAutofit/>
          </a:bodyPr>
          <a:lstStyle>
            <a:lvl1pPr lvl="0" rtl="0">
              <a:lnSpc>
                <a:spcPct val="85000"/>
              </a:lnSpc>
              <a:spcBef>
                <a:spcPts val="0"/>
              </a:spcBef>
              <a:spcAft>
                <a:spcPts val="0"/>
              </a:spcAft>
              <a:buSzPts val="7200"/>
              <a:buFont typeface="Poppins ExtraBold"/>
              <a:buNone/>
              <a:defRPr sz="7200">
                <a:latin typeface="Poppins ExtraBold"/>
                <a:ea typeface="Poppins ExtraBold"/>
                <a:cs typeface="Poppins ExtraBold"/>
                <a:sym typeface="Poppins ExtraBold"/>
              </a:defRPr>
            </a:lvl1pPr>
            <a:lvl2pPr lvl="1" rtl="0">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2pPr>
            <a:lvl3pPr lvl="2" rtl="0">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3pPr>
            <a:lvl4pPr lvl="3" rtl="0">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4pPr>
            <a:lvl5pPr lvl="4" rtl="0">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5pPr>
            <a:lvl6pPr lvl="5" rtl="0">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6pPr>
            <a:lvl7pPr lvl="6" rtl="0">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7pPr>
            <a:lvl8pPr lvl="7" rtl="0">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8pPr>
            <a:lvl9pPr lvl="8" rtl="0">
              <a:spcBef>
                <a:spcPts val="0"/>
              </a:spcBef>
              <a:spcAft>
                <a:spcPts val="0"/>
              </a:spcAft>
              <a:buClr>
                <a:schemeClr val="accent1"/>
              </a:buClr>
              <a:buSzPts val="6000"/>
              <a:buFont typeface="Poppins"/>
              <a:buNone/>
              <a:defRPr sz="6000" b="1">
                <a:solidFill>
                  <a:schemeClr val="accent1"/>
                </a:solidFill>
                <a:latin typeface="Poppins"/>
                <a:ea typeface="Poppins"/>
                <a:cs typeface="Poppins"/>
                <a:sym typeface="Poppins"/>
              </a:defRPr>
            </a:lvl9pPr>
          </a:lstStyle>
          <a:p>
            <a:endParaRPr/>
          </a:p>
        </p:txBody>
      </p:sp>
      <p:sp>
        <p:nvSpPr>
          <p:cNvPr id="34" name="Google Shape;34;p6"/>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5" name="Google Shape;35;p6"/>
          <p:cNvSpPr txBox="1">
            <a:spLocks noGrp="1"/>
          </p:cNvSpPr>
          <p:nvPr>
            <p:ph type="subTitle" idx="1"/>
          </p:nvPr>
        </p:nvSpPr>
        <p:spPr>
          <a:xfrm>
            <a:off x="6157675" y="796750"/>
            <a:ext cx="2159700" cy="37143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rtl="0">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rtl="0">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agenda_white_Left">
  <p:cSld name="CUSTOM_6">
    <p:bg>
      <p:bgPr>
        <a:solidFill>
          <a:schemeClr val="lt1"/>
        </a:solidFill>
        <a:effectLst/>
      </p:bgPr>
    </p:bg>
    <p:spTree>
      <p:nvGrpSpPr>
        <p:cNvPr id="1" name="Shape 292"/>
        <p:cNvGrpSpPr/>
        <p:nvPr/>
      </p:nvGrpSpPr>
      <p:grpSpPr>
        <a:xfrm>
          <a:off x="0" y="0"/>
          <a:ext cx="0" cy="0"/>
          <a:chOff x="0" y="0"/>
          <a:chExt cx="0" cy="0"/>
        </a:xfrm>
      </p:grpSpPr>
      <p:sp>
        <p:nvSpPr>
          <p:cNvPr id="293" name="Google Shape;293;p53"/>
          <p:cNvSpPr>
            <a:spLocks noGrp="1"/>
          </p:cNvSpPr>
          <p:nvPr>
            <p:ph type="pic" idx="2"/>
          </p:nvPr>
        </p:nvSpPr>
        <p:spPr>
          <a:xfrm>
            <a:off x="4562400" y="0"/>
            <a:ext cx="4581600" cy="5212200"/>
          </a:xfrm>
          <a:prstGeom prst="rect">
            <a:avLst/>
          </a:prstGeom>
          <a:noFill/>
          <a:ln>
            <a:noFill/>
          </a:ln>
        </p:spPr>
      </p:sp>
      <p:sp>
        <p:nvSpPr>
          <p:cNvPr id="294" name="Google Shape;294;p5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95" name="Google Shape;295;p53"/>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296" name="Google Shape;296;p53"/>
          <p:cNvSpPr txBox="1">
            <a:spLocks noGrp="1"/>
          </p:cNvSpPr>
          <p:nvPr>
            <p:ph type="subTitle" idx="3"/>
          </p:nvPr>
        </p:nvSpPr>
        <p:spPr>
          <a:xfrm>
            <a:off x="402925" y="1641598"/>
            <a:ext cx="2711400" cy="2841600"/>
          </a:xfrm>
          <a:prstGeom prst="rect">
            <a:avLst/>
          </a:prstGeom>
        </p:spPr>
        <p:txBody>
          <a:bodyPr spcFirstLastPara="1" wrap="square" lIns="0" tIns="0" rIns="91425" bIns="0" anchor="t" anchorCtr="0">
            <a:noAutofit/>
          </a:bodyPr>
          <a:lstStyle>
            <a:lvl1pPr lvl="0">
              <a:spcBef>
                <a:spcPts val="0"/>
              </a:spcBef>
              <a:spcAft>
                <a:spcPts val="0"/>
              </a:spcAft>
              <a:buSzPts val="1600"/>
              <a:buNone/>
              <a:defRPr sz="16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297" name="Google Shape;297;p53"/>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298" name="Google Shape;298;p53"/>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matchingName="LO 6 B">
  <p:cSld name="TITLE_1_1_1_2_1_1_1_1_1_1_6">
    <p:bg>
      <p:bgPr>
        <a:solidFill>
          <a:schemeClr val="lt2"/>
        </a:solidFill>
        <a:effectLst/>
      </p:bgPr>
    </p:bg>
    <p:spTree>
      <p:nvGrpSpPr>
        <p:cNvPr id="1" name="Shape 3875"/>
        <p:cNvGrpSpPr/>
        <p:nvPr/>
      </p:nvGrpSpPr>
      <p:grpSpPr>
        <a:xfrm>
          <a:off x="0" y="0"/>
          <a:ext cx="0" cy="0"/>
          <a:chOff x="0" y="0"/>
          <a:chExt cx="0" cy="0"/>
        </a:xfrm>
      </p:grpSpPr>
      <p:pic>
        <p:nvPicPr>
          <p:cNvPr id="3876" name="Google Shape;3876;p511"/>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3877" name="Google Shape;3877;p511"/>
          <p:cNvSpPr txBox="1">
            <a:spLocks noGrp="1"/>
          </p:cNvSpPr>
          <p:nvPr>
            <p:ph type="subTitle" idx="1"/>
          </p:nvPr>
        </p:nvSpPr>
        <p:spPr>
          <a:xfrm>
            <a:off x="425725" y="3908600"/>
            <a:ext cx="20250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3878" name="Google Shape;3878;p511"/>
          <p:cNvSpPr txBox="1">
            <a:spLocks noGrp="1"/>
          </p:cNvSpPr>
          <p:nvPr>
            <p:ph type="subTitle" idx="2"/>
          </p:nvPr>
        </p:nvSpPr>
        <p:spPr>
          <a:xfrm>
            <a:off x="425725" y="3285350"/>
            <a:ext cx="2025000" cy="5025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3879" name="Google Shape;3879;p511"/>
          <p:cNvSpPr txBox="1">
            <a:spLocks noGrp="1"/>
          </p:cNvSpPr>
          <p:nvPr>
            <p:ph type="subTitle" idx="3"/>
          </p:nvPr>
        </p:nvSpPr>
        <p:spPr>
          <a:xfrm>
            <a:off x="2523007" y="3908600"/>
            <a:ext cx="20250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3880" name="Google Shape;3880;p511"/>
          <p:cNvSpPr txBox="1">
            <a:spLocks noGrp="1"/>
          </p:cNvSpPr>
          <p:nvPr>
            <p:ph type="subTitle" idx="4"/>
          </p:nvPr>
        </p:nvSpPr>
        <p:spPr>
          <a:xfrm>
            <a:off x="2523007" y="3285350"/>
            <a:ext cx="2025000" cy="5025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3881" name="Google Shape;3881;p511"/>
          <p:cNvSpPr txBox="1">
            <a:spLocks noGrp="1"/>
          </p:cNvSpPr>
          <p:nvPr>
            <p:ph type="subTitle" idx="5"/>
          </p:nvPr>
        </p:nvSpPr>
        <p:spPr>
          <a:xfrm>
            <a:off x="4620289" y="3908600"/>
            <a:ext cx="20250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3882" name="Google Shape;3882;p511"/>
          <p:cNvSpPr txBox="1">
            <a:spLocks noGrp="1"/>
          </p:cNvSpPr>
          <p:nvPr>
            <p:ph type="subTitle" idx="6"/>
          </p:nvPr>
        </p:nvSpPr>
        <p:spPr>
          <a:xfrm>
            <a:off x="4620289" y="3285350"/>
            <a:ext cx="2025000" cy="5025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3883" name="Google Shape;3883;p511"/>
          <p:cNvSpPr txBox="1">
            <a:spLocks noGrp="1"/>
          </p:cNvSpPr>
          <p:nvPr>
            <p:ph type="subTitle" idx="7"/>
          </p:nvPr>
        </p:nvSpPr>
        <p:spPr>
          <a:xfrm>
            <a:off x="6717571" y="3908600"/>
            <a:ext cx="20250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3884" name="Google Shape;3884;p511"/>
          <p:cNvSpPr txBox="1">
            <a:spLocks noGrp="1"/>
          </p:cNvSpPr>
          <p:nvPr>
            <p:ph type="subTitle" idx="8"/>
          </p:nvPr>
        </p:nvSpPr>
        <p:spPr>
          <a:xfrm>
            <a:off x="6717571" y="3285350"/>
            <a:ext cx="2025000" cy="5025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3885" name="Google Shape;3885;p511"/>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886" name="Google Shape;3886;p511"/>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887" name="Google Shape;3887;p511"/>
          <p:cNvSpPr txBox="1">
            <a:spLocks noGrp="1"/>
          </p:cNvSpPr>
          <p:nvPr>
            <p:ph type="ctrTitle"/>
          </p:nvPr>
        </p:nvSpPr>
        <p:spPr>
          <a:xfrm>
            <a:off x="425725" y="520000"/>
            <a:ext cx="4374600" cy="778200"/>
          </a:xfrm>
          <a:prstGeom prst="rect">
            <a:avLst/>
          </a:prstGeom>
        </p:spPr>
        <p:txBody>
          <a:bodyPr spcFirstLastPara="1" wrap="square" lIns="0" tIns="0" rIns="228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888" name="Google Shape;3888;p511"/>
          <p:cNvSpPr txBox="1">
            <a:spLocks noGrp="1"/>
          </p:cNvSpPr>
          <p:nvPr>
            <p:ph type="subTitle" idx="9"/>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matchingName="LO 6 C">
  <p:cSld name="TITLE_1_1_1_2_1_1_1_1_1_1_6_1">
    <p:bg>
      <p:bgPr>
        <a:solidFill>
          <a:schemeClr val="lt2"/>
        </a:solidFill>
        <a:effectLst/>
      </p:bgPr>
    </p:bg>
    <p:spTree>
      <p:nvGrpSpPr>
        <p:cNvPr id="1" name="Shape 3889"/>
        <p:cNvGrpSpPr/>
        <p:nvPr/>
      </p:nvGrpSpPr>
      <p:grpSpPr>
        <a:xfrm>
          <a:off x="0" y="0"/>
          <a:ext cx="0" cy="0"/>
          <a:chOff x="0" y="0"/>
          <a:chExt cx="0" cy="0"/>
        </a:xfrm>
      </p:grpSpPr>
      <p:sp>
        <p:nvSpPr>
          <p:cNvPr id="3890" name="Google Shape;3890;p512"/>
          <p:cNvSpPr txBox="1">
            <a:spLocks noGrp="1"/>
          </p:cNvSpPr>
          <p:nvPr>
            <p:ph type="subTitle" idx="1"/>
          </p:nvPr>
        </p:nvSpPr>
        <p:spPr>
          <a:xfrm>
            <a:off x="4633650" y="520000"/>
            <a:ext cx="2126700" cy="10224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Font typeface="Roboto Mono"/>
              <a:buNone/>
              <a:defRPr sz="1000">
                <a:latin typeface="Roboto Mono"/>
                <a:ea typeface="Roboto Mono"/>
                <a:cs typeface="Roboto Mono"/>
                <a:sym typeface="Roboto Mono"/>
              </a:defRPr>
            </a:lvl2pPr>
            <a:lvl3pPr lvl="2">
              <a:lnSpc>
                <a:spcPct val="115000"/>
              </a:lnSpc>
              <a:spcBef>
                <a:spcPts val="0"/>
              </a:spcBef>
              <a:spcAft>
                <a:spcPts val="0"/>
              </a:spcAft>
              <a:buSzPts val="1000"/>
              <a:buFont typeface="Roboto Mono"/>
              <a:buNone/>
              <a:defRPr sz="1000">
                <a:latin typeface="Roboto Mono"/>
                <a:ea typeface="Roboto Mono"/>
                <a:cs typeface="Roboto Mono"/>
                <a:sym typeface="Roboto Mono"/>
              </a:defRPr>
            </a:lvl3pPr>
            <a:lvl4pPr lvl="3">
              <a:lnSpc>
                <a:spcPct val="115000"/>
              </a:lnSpc>
              <a:spcBef>
                <a:spcPts val="0"/>
              </a:spcBef>
              <a:spcAft>
                <a:spcPts val="0"/>
              </a:spcAft>
              <a:buSzPts val="1000"/>
              <a:buFont typeface="Roboto Mono"/>
              <a:buNone/>
              <a:defRPr>
                <a:latin typeface="Roboto Mono"/>
                <a:ea typeface="Roboto Mono"/>
                <a:cs typeface="Roboto Mono"/>
                <a:sym typeface="Roboto Mono"/>
              </a:defRPr>
            </a:lvl4pPr>
            <a:lvl5pPr lvl="4">
              <a:lnSpc>
                <a:spcPct val="115000"/>
              </a:lnSpc>
              <a:spcBef>
                <a:spcPts val="0"/>
              </a:spcBef>
              <a:spcAft>
                <a:spcPts val="0"/>
              </a:spcAft>
              <a:buSzPts val="1000"/>
              <a:buNone/>
              <a:defRPr sz="1000"/>
            </a:lvl5pPr>
            <a:lvl6pPr lvl="5">
              <a:lnSpc>
                <a:spcPct val="115000"/>
              </a:lnSpc>
              <a:spcBef>
                <a:spcPts val="0"/>
              </a:spcBef>
              <a:spcAft>
                <a:spcPts val="0"/>
              </a:spcAft>
              <a:buSzPts val="1000"/>
              <a:buFont typeface="Roboto Mono"/>
              <a:buNone/>
              <a:defRPr sz="1000">
                <a:latin typeface="Roboto Mono"/>
                <a:ea typeface="Roboto Mono"/>
                <a:cs typeface="Roboto Mono"/>
                <a:sym typeface="Roboto Mono"/>
              </a:defRPr>
            </a:lvl6pPr>
            <a:lvl7pPr lvl="6">
              <a:lnSpc>
                <a:spcPct val="115000"/>
              </a:lnSpc>
              <a:spcBef>
                <a:spcPts val="0"/>
              </a:spcBef>
              <a:spcAft>
                <a:spcPts val="0"/>
              </a:spcAft>
              <a:buSzPts val="1000"/>
              <a:buFont typeface="Roboto Mono"/>
              <a:buNone/>
              <a:defRPr sz="1000">
                <a:latin typeface="Roboto Mono"/>
                <a:ea typeface="Roboto Mono"/>
                <a:cs typeface="Roboto Mono"/>
                <a:sym typeface="Roboto Mono"/>
              </a:defRPr>
            </a:lvl7pPr>
            <a:lvl8pPr lvl="7">
              <a:lnSpc>
                <a:spcPct val="115000"/>
              </a:lnSpc>
              <a:spcBef>
                <a:spcPts val="0"/>
              </a:spcBef>
              <a:spcAft>
                <a:spcPts val="0"/>
              </a:spcAft>
              <a:buSzPts val="1000"/>
              <a:buFont typeface="Roboto Mono"/>
              <a:buNone/>
              <a:defRPr sz="1000">
                <a:latin typeface="Roboto Mono"/>
                <a:ea typeface="Roboto Mono"/>
                <a:cs typeface="Roboto Mono"/>
                <a:sym typeface="Roboto Mono"/>
              </a:defRPr>
            </a:lvl8pPr>
            <a:lvl9pPr lvl="8">
              <a:lnSpc>
                <a:spcPct val="115000"/>
              </a:lnSpc>
              <a:spcBef>
                <a:spcPts val="0"/>
              </a:spcBef>
              <a:spcAft>
                <a:spcPts val="0"/>
              </a:spcAft>
              <a:buSzPts val="1000"/>
              <a:buFont typeface="Roboto Mono"/>
              <a:buNone/>
              <a:defRPr sz="1000">
                <a:latin typeface="Roboto Mono"/>
                <a:ea typeface="Roboto Mono"/>
                <a:cs typeface="Roboto Mono"/>
                <a:sym typeface="Roboto Mono"/>
              </a:defRPr>
            </a:lvl9pPr>
          </a:lstStyle>
          <a:p>
            <a:endParaRPr/>
          </a:p>
        </p:txBody>
      </p:sp>
      <p:sp>
        <p:nvSpPr>
          <p:cNvPr id="3891" name="Google Shape;3891;p512"/>
          <p:cNvSpPr txBox="1">
            <a:spLocks noGrp="1"/>
          </p:cNvSpPr>
          <p:nvPr>
            <p:ph type="subTitle" idx="2"/>
          </p:nvPr>
        </p:nvSpPr>
        <p:spPr>
          <a:xfrm>
            <a:off x="6911600" y="520000"/>
            <a:ext cx="2137200" cy="10224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Font typeface="Roboto Mono"/>
              <a:buNone/>
              <a:defRPr sz="1000">
                <a:latin typeface="Roboto Mono"/>
                <a:ea typeface="Roboto Mono"/>
                <a:cs typeface="Roboto Mono"/>
                <a:sym typeface="Roboto Mono"/>
              </a:defRPr>
            </a:lvl2pPr>
            <a:lvl3pPr lvl="2">
              <a:lnSpc>
                <a:spcPct val="115000"/>
              </a:lnSpc>
              <a:spcBef>
                <a:spcPts val="0"/>
              </a:spcBef>
              <a:spcAft>
                <a:spcPts val="0"/>
              </a:spcAft>
              <a:buSzPts val="1000"/>
              <a:buFont typeface="Roboto Mono"/>
              <a:buNone/>
              <a:defRPr sz="1000">
                <a:latin typeface="Roboto Mono"/>
                <a:ea typeface="Roboto Mono"/>
                <a:cs typeface="Roboto Mono"/>
                <a:sym typeface="Roboto Mono"/>
              </a:defRPr>
            </a:lvl3pPr>
            <a:lvl4pPr lvl="3">
              <a:lnSpc>
                <a:spcPct val="115000"/>
              </a:lnSpc>
              <a:spcBef>
                <a:spcPts val="0"/>
              </a:spcBef>
              <a:spcAft>
                <a:spcPts val="0"/>
              </a:spcAft>
              <a:buSzPts val="1000"/>
              <a:buFont typeface="Roboto Mono"/>
              <a:buNone/>
              <a:defRPr>
                <a:latin typeface="Roboto Mono"/>
                <a:ea typeface="Roboto Mono"/>
                <a:cs typeface="Roboto Mono"/>
                <a:sym typeface="Roboto Mono"/>
              </a:defRPr>
            </a:lvl4pPr>
            <a:lvl5pPr lvl="4">
              <a:lnSpc>
                <a:spcPct val="115000"/>
              </a:lnSpc>
              <a:spcBef>
                <a:spcPts val="0"/>
              </a:spcBef>
              <a:spcAft>
                <a:spcPts val="0"/>
              </a:spcAft>
              <a:buSzPts val="1000"/>
              <a:buNone/>
              <a:defRPr sz="1000"/>
            </a:lvl5pPr>
            <a:lvl6pPr lvl="5">
              <a:lnSpc>
                <a:spcPct val="115000"/>
              </a:lnSpc>
              <a:spcBef>
                <a:spcPts val="0"/>
              </a:spcBef>
              <a:spcAft>
                <a:spcPts val="0"/>
              </a:spcAft>
              <a:buSzPts val="1000"/>
              <a:buFont typeface="Roboto Mono"/>
              <a:buNone/>
              <a:defRPr sz="1000">
                <a:latin typeface="Roboto Mono"/>
                <a:ea typeface="Roboto Mono"/>
                <a:cs typeface="Roboto Mono"/>
                <a:sym typeface="Roboto Mono"/>
              </a:defRPr>
            </a:lvl6pPr>
            <a:lvl7pPr lvl="6">
              <a:lnSpc>
                <a:spcPct val="115000"/>
              </a:lnSpc>
              <a:spcBef>
                <a:spcPts val="0"/>
              </a:spcBef>
              <a:spcAft>
                <a:spcPts val="0"/>
              </a:spcAft>
              <a:buSzPts val="1000"/>
              <a:buFont typeface="Roboto Mono"/>
              <a:buNone/>
              <a:defRPr sz="1000">
                <a:latin typeface="Roboto Mono"/>
                <a:ea typeface="Roboto Mono"/>
                <a:cs typeface="Roboto Mono"/>
                <a:sym typeface="Roboto Mono"/>
              </a:defRPr>
            </a:lvl7pPr>
            <a:lvl8pPr lvl="7">
              <a:lnSpc>
                <a:spcPct val="115000"/>
              </a:lnSpc>
              <a:spcBef>
                <a:spcPts val="0"/>
              </a:spcBef>
              <a:spcAft>
                <a:spcPts val="0"/>
              </a:spcAft>
              <a:buSzPts val="1000"/>
              <a:buFont typeface="Roboto Mono"/>
              <a:buNone/>
              <a:defRPr sz="1000">
                <a:latin typeface="Roboto Mono"/>
                <a:ea typeface="Roboto Mono"/>
                <a:cs typeface="Roboto Mono"/>
                <a:sym typeface="Roboto Mono"/>
              </a:defRPr>
            </a:lvl8pPr>
            <a:lvl9pPr lvl="8">
              <a:lnSpc>
                <a:spcPct val="115000"/>
              </a:lnSpc>
              <a:spcBef>
                <a:spcPts val="0"/>
              </a:spcBef>
              <a:spcAft>
                <a:spcPts val="0"/>
              </a:spcAft>
              <a:buSzPts val="1000"/>
              <a:buFont typeface="Roboto Mono"/>
              <a:buNone/>
              <a:defRPr sz="1000">
                <a:latin typeface="Roboto Mono"/>
                <a:ea typeface="Roboto Mono"/>
                <a:cs typeface="Roboto Mono"/>
                <a:sym typeface="Roboto Mono"/>
              </a:defRPr>
            </a:lvl9pPr>
          </a:lstStyle>
          <a:p>
            <a:endParaRPr/>
          </a:p>
        </p:txBody>
      </p:sp>
      <p:sp>
        <p:nvSpPr>
          <p:cNvPr id="3892" name="Google Shape;3892;p512"/>
          <p:cNvSpPr txBox="1">
            <a:spLocks noGrp="1"/>
          </p:cNvSpPr>
          <p:nvPr>
            <p:ph type="ctrTitle"/>
          </p:nvPr>
        </p:nvSpPr>
        <p:spPr>
          <a:xfrm>
            <a:off x="425725" y="520000"/>
            <a:ext cx="4374600" cy="778200"/>
          </a:xfrm>
          <a:prstGeom prst="rect">
            <a:avLst/>
          </a:prstGeom>
        </p:spPr>
        <p:txBody>
          <a:bodyPr spcFirstLastPara="1" wrap="square" lIns="0" tIns="0" rIns="228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893" name="Google Shape;3893;p512"/>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894" name="Google Shape;3894;p512"/>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pic>
        <p:nvPicPr>
          <p:cNvPr id="3895" name="Google Shape;3895;p512"/>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3896" name="Google Shape;3896;p512"/>
          <p:cNvSpPr txBox="1">
            <a:spLocks noGrp="1"/>
          </p:cNvSpPr>
          <p:nvPr>
            <p:ph type="subTitle" idx="3"/>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matchingName="Case Study">
  <p:cSld name="TITLE_1_1_1">
    <p:bg>
      <p:bgPr>
        <a:solidFill>
          <a:srgbClr val="FAF1EC"/>
        </a:solidFill>
        <a:effectLst/>
      </p:bgPr>
    </p:bg>
    <p:spTree>
      <p:nvGrpSpPr>
        <p:cNvPr id="1" name="Shape 3897"/>
        <p:cNvGrpSpPr/>
        <p:nvPr/>
      </p:nvGrpSpPr>
      <p:grpSpPr>
        <a:xfrm>
          <a:off x="0" y="0"/>
          <a:ext cx="0" cy="0"/>
          <a:chOff x="0" y="0"/>
          <a:chExt cx="0" cy="0"/>
        </a:xfrm>
      </p:grpSpPr>
      <p:pic>
        <p:nvPicPr>
          <p:cNvPr id="3898" name="Google Shape;3898;p513"/>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3899" name="Google Shape;3899;p513"/>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900" name="Google Shape;3900;p513"/>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901" name="Google Shape;3901;p513"/>
          <p:cNvSpPr txBox="1">
            <a:spLocks noGrp="1"/>
          </p:cNvSpPr>
          <p:nvPr>
            <p:ph type="ctrTitle"/>
          </p:nvPr>
        </p:nvSpPr>
        <p:spPr>
          <a:xfrm>
            <a:off x="425725" y="520000"/>
            <a:ext cx="4843200" cy="4415400"/>
          </a:xfrm>
          <a:prstGeom prst="rect">
            <a:avLst/>
          </a:prstGeom>
        </p:spPr>
        <p:txBody>
          <a:bodyPr spcFirstLastPara="1" wrap="square" lIns="0" tIns="0" rIns="228600" bIns="0" anchor="t" anchorCtr="0">
            <a:noAutofit/>
          </a:bodyPr>
          <a:lstStyle>
            <a:lvl1pPr lvl="0">
              <a:lnSpc>
                <a:spcPct val="80000"/>
              </a:lnSpc>
              <a:spcBef>
                <a:spcPts val="0"/>
              </a:spcBef>
              <a:spcAft>
                <a:spcPts val="0"/>
              </a:spcAft>
              <a:buSzPts val="7200"/>
              <a:buNone/>
              <a:defRPr sz="7200" b="1"/>
            </a:lvl1pPr>
            <a:lvl2pPr lvl="1">
              <a:lnSpc>
                <a:spcPct val="80000"/>
              </a:lnSpc>
              <a:spcBef>
                <a:spcPts val="0"/>
              </a:spcBef>
              <a:spcAft>
                <a:spcPts val="0"/>
              </a:spcAft>
              <a:buClr>
                <a:schemeClr val="accent1"/>
              </a:buClr>
              <a:buSzPts val="7200"/>
              <a:buNone/>
              <a:defRPr sz="7200" b="1">
                <a:solidFill>
                  <a:schemeClr val="accent1"/>
                </a:solidFill>
              </a:defRPr>
            </a:lvl2pPr>
            <a:lvl3pPr lvl="2">
              <a:lnSpc>
                <a:spcPct val="80000"/>
              </a:lnSpc>
              <a:spcBef>
                <a:spcPts val="0"/>
              </a:spcBef>
              <a:spcAft>
                <a:spcPts val="0"/>
              </a:spcAft>
              <a:buClr>
                <a:schemeClr val="accent1"/>
              </a:buClr>
              <a:buSzPts val="7200"/>
              <a:buNone/>
              <a:defRPr sz="7200" b="1">
                <a:solidFill>
                  <a:schemeClr val="accent1"/>
                </a:solidFill>
              </a:defRPr>
            </a:lvl3pPr>
            <a:lvl4pPr lvl="3">
              <a:lnSpc>
                <a:spcPct val="80000"/>
              </a:lnSpc>
              <a:spcBef>
                <a:spcPts val="0"/>
              </a:spcBef>
              <a:spcAft>
                <a:spcPts val="0"/>
              </a:spcAft>
              <a:buClr>
                <a:schemeClr val="accent1"/>
              </a:buClr>
              <a:buSzPts val="7200"/>
              <a:buNone/>
              <a:defRPr sz="7200" b="1">
                <a:solidFill>
                  <a:schemeClr val="accent1"/>
                </a:solidFill>
              </a:defRPr>
            </a:lvl4pPr>
            <a:lvl5pPr lvl="4">
              <a:lnSpc>
                <a:spcPct val="80000"/>
              </a:lnSpc>
              <a:spcBef>
                <a:spcPts val="0"/>
              </a:spcBef>
              <a:spcAft>
                <a:spcPts val="0"/>
              </a:spcAft>
              <a:buClr>
                <a:schemeClr val="accent1"/>
              </a:buClr>
              <a:buSzPts val="7200"/>
              <a:buNone/>
              <a:defRPr sz="7200" b="1">
                <a:solidFill>
                  <a:schemeClr val="accent1"/>
                </a:solidFill>
              </a:defRPr>
            </a:lvl5pPr>
            <a:lvl6pPr lvl="5">
              <a:lnSpc>
                <a:spcPct val="80000"/>
              </a:lnSpc>
              <a:spcBef>
                <a:spcPts val="0"/>
              </a:spcBef>
              <a:spcAft>
                <a:spcPts val="0"/>
              </a:spcAft>
              <a:buClr>
                <a:schemeClr val="accent1"/>
              </a:buClr>
              <a:buSzPts val="7200"/>
              <a:buNone/>
              <a:defRPr sz="7200" b="1">
                <a:solidFill>
                  <a:schemeClr val="accent1"/>
                </a:solidFill>
              </a:defRPr>
            </a:lvl6pPr>
            <a:lvl7pPr lvl="6">
              <a:lnSpc>
                <a:spcPct val="80000"/>
              </a:lnSpc>
              <a:spcBef>
                <a:spcPts val="0"/>
              </a:spcBef>
              <a:spcAft>
                <a:spcPts val="0"/>
              </a:spcAft>
              <a:buClr>
                <a:schemeClr val="accent1"/>
              </a:buClr>
              <a:buSzPts val="7200"/>
              <a:buNone/>
              <a:defRPr sz="7200" b="1">
                <a:solidFill>
                  <a:schemeClr val="accent1"/>
                </a:solidFill>
              </a:defRPr>
            </a:lvl7pPr>
            <a:lvl8pPr lvl="7">
              <a:lnSpc>
                <a:spcPct val="80000"/>
              </a:lnSpc>
              <a:spcBef>
                <a:spcPts val="0"/>
              </a:spcBef>
              <a:spcAft>
                <a:spcPts val="0"/>
              </a:spcAft>
              <a:buClr>
                <a:schemeClr val="accent1"/>
              </a:buClr>
              <a:buSzPts val="7200"/>
              <a:buNone/>
              <a:defRPr sz="7200" b="1">
                <a:solidFill>
                  <a:schemeClr val="accent1"/>
                </a:solidFill>
              </a:defRPr>
            </a:lvl8pPr>
            <a:lvl9pPr lvl="8">
              <a:lnSpc>
                <a:spcPct val="80000"/>
              </a:lnSpc>
              <a:spcBef>
                <a:spcPts val="0"/>
              </a:spcBef>
              <a:spcAft>
                <a:spcPts val="0"/>
              </a:spcAft>
              <a:buClr>
                <a:schemeClr val="accent1"/>
              </a:buClr>
              <a:buSzPts val="7200"/>
              <a:buNone/>
              <a:defRPr sz="7200" b="1">
                <a:solidFill>
                  <a:schemeClr val="accent1"/>
                </a:solidFill>
              </a:defRPr>
            </a:lvl9pPr>
          </a:lstStyle>
          <a:p>
            <a:endParaRPr/>
          </a:p>
        </p:txBody>
      </p:sp>
      <p:sp>
        <p:nvSpPr>
          <p:cNvPr id="3902" name="Google Shape;3902;p513"/>
          <p:cNvSpPr txBox="1">
            <a:spLocks noGrp="1"/>
          </p:cNvSpPr>
          <p:nvPr>
            <p:ph type="subTitle" idx="1"/>
          </p:nvPr>
        </p:nvSpPr>
        <p:spPr>
          <a:xfrm>
            <a:off x="3760953" y="3291158"/>
            <a:ext cx="2479200" cy="1299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03" name="Google Shape;3903;p513"/>
          <p:cNvSpPr txBox="1">
            <a:spLocks noGrp="1"/>
          </p:cNvSpPr>
          <p:nvPr>
            <p:ph type="subTitle" idx="2"/>
          </p:nvPr>
        </p:nvSpPr>
        <p:spPr>
          <a:xfrm>
            <a:off x="3760953" y="2545750"/>
            <a:ext cx="2479200" cy="600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2400"/>
              <a:buNone/>
              <a:defRPr b="1">
                <a:solidFill>
                  <a:schemeClr val="dk1"/>
                </a:solidFill>
              </a:defRPr>
            </a:lvl1pPr>
            <a:lvl2pPr lvl="1">
              <a:lnSpc>
                <a:spcPct val="100000"/>
              </a:lnSpc>
              <a:spcBef>
                <a:spcPts val="0"/>
              </a:spcBef>
              <a:spcAft>
                <a:spcPts val="0"/>
              </a:spcAft>
              <a:buSzPts val="2400"/>
              <a:buNone/>
              <a:defRPr sz="2400" b="1"/>
            </a:lvl2pPr>
            <a:lvl3pPr lvl="2">
              <a:lnSpc>
                <a:spcPct val="100000"/>
              </a:lnSpc>
              <a:spcBef>
                <a:spcPts val="0"/>
              </a:spcBef>
              <a:spcAft>
                <a:spcPts val="0"/>
              </a:spcAft>
              <a:buSzPts val="2400"/>
              <a:buNone/>
              <a:defRPr sz="2400" b="1"/>
            </a:lvl3pPr>
            <a:lvl4pPr lvl="3">
              <a:lnSpc>
                <a:spcPct val="100000"/>
              </a:lnSpc>
              <a:spcBef>
                <a:spcPts val="0"/>
              </a:spcBef>
              <a:spcAft>
                <a:spcPts val="0"/>
              </a:spcAft>
              <a:buSzPts val="2400"/>
              <a:buNone/>
              <a:defRPr sz="2400" b="1"/>
            </a:lvl4pPr>
            <a:lvl5pPr lvl="4">
              <a:lnSpc>
                <a:spcPct val="100000"/>
              </a:lnSpc>
              <a:spcBef>
                <a:spcPts val="0"/>
              </a:spcBef>
              <a:spcAft>
                <a:spcPts val="0"/>
              </a:spcAft>
              <a:buSzPts val="2400"/>
              <a:buFont typeface="Poppins"/>
              <a:buNone/>
              <a:defRPr sz="2400" b="1">
                <a:latin typeface="Poppins"/>
                <a:ea typeface="Poppins"/>
                <a:cs typeface="Poppins"/>
                <a:sym typeface="Poppins"/>
              </a:defRPr>
            </a:lvl5pPr>
            <a:lvl6pPr lvl="5">
              <a:lnSpc>
                <a:spcPct val="100000"/>
              </a:lnSpc>
              <a:spcBef>
                <a:spcPts val="0"/>
              </a:spcBef>
              <a:spcAft>
                <a:spcPts val="0"/>
              </a:spcAft>
              <a:buSzPts val="2400"/>
              <a:buNone/>
              <a:defRPr sz="2400" b="1"/>
            </a:lvl6pPr>
            <a:lvl7pPr lvl="6">
              <a:lnSpc>
                <a:spcPct val="100000"/>
              </a:lnSpc>
              <a:spcBef>
                <a:spcPts val="0"/>
              </a:spcBef>
              <a:spcAft>
                <a:spcPts val="0"/>
              </a:spcAft>
              <a:buSzPts val="2400"/>
              <a:buNone/>
              <a:defRPr sz="2400" b="1"/>
            </a:lvl7pPr>
            <a:lvl8pPr lvl="7">
              <a:lnSpc>
                <a:spcPct val="100000"/>
              </a:lnSpc>
              <a:spcBef>
                <a:spcPts val="0"/>
              </a:spcBef>
              <a:spcAft>
                <a:spcPts val="0"/>
              </a:spcAft>
              <a:buSzPts val="2400"/>
              <a:buNone/>
              <a:defRPr sz="2400" b="1"/>
            </a:lvl8pPr>
            <a:lvl9pPr lvl="8">
              <a:lnSpc>
                <a:spcPct val="100000"/>
              </a:lnSpc>
              <a:spcBef>
                <a:spcPts val="0"/>
              </a:spcBef>
              <a:spcAft>
                <a:spcPts val="0"/>
              </a:spcAft>
              <a:buSzPts val="2400"/>
              <a:buNone/>
              <a:defRPr sz="2400" b="1"/>
            </a:lvl9pPr>
          </a:lstStyle>
          <a:p>
            <a:endParaRPr/>
          </a:p>
        </p:txBody>
      </p:sp>
      <p:sp>
        <p:nvSpPr>
          <p:cNvPr id="3904" name="Google Shape;3904;p513"/>
          <p:cNvSpPr txBox="1">
            <a:spLocks noGrp="1"/>
          </p:cNvSpPr>
          <p:nvPr>
            <p:ph type="subTitle" idx="3"/>
          </p:nvPr>
        </p:nvSpPr>
        <p:spPr>
          <a:xfrm>
            <a:off x="6315653" y="3291158"/>
            <a:ext cx="2479200" cy="1299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05" name="Google Shape;3905;p513"/>
          <p:cNvSpPr txBox="1">
            <a:spLocks noGrp="1"/>
          </p:cNvSpPr>
          <p:nvPr>
            <p:ph type="subTitle" idx="4"/>
          </p:nvPr>
        </p:nvSpPr>
        <p:spPr>
          <a:xfrm>
            <a:off x="6315653" y="2545750"/>
            <a:ext cx="2479200" cy="600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2400"/>
              <a:buNone/>
              <a:defRPr b="1">
                <a:solidFill>
                  <a:schemeClr val="dk1"/>
                </a:solidFill>
              </a:defRPr>
            </a:lvl1pPr>
            <a:lvl2pPr lvl="1">
              <a:lnSpc>
                <a:spcPct val="100000"/>
              </a:lnSpc>
              <a:spcBef>
                <a:spcPts val="0"/>
              </a:spcBef>
              <a:spcAft>
                <a:spcPts val="0"/>
              </a:spcAft>
              <a:buSzPts val="2400"/>
              <a:buNone/>
              <a:defRPr sz="2400" b="1"/>
            </a:lvl2pPr>
            <a:lvl3pPr lvl="2">
              <a:lnSpc>
                <a:spcPct val="100000"/>
              </a:lnSpc>
              <a:spcBef>
                <a:spcPts val="0"/>
              </a:spcBef>
              <a:spcAft>
                <a:spcPts val="0"/>
              </a:spcAft>
              <a:buSzPts val="2400"/>
              <a:buNone/>
              <a:defRPr sz="2400" b="1"/>
            </a:lvl3pPr>
            <a:lvl4pPr lvl="3">
              <a:lnSpc>
                <a:spcPct val="100000"/>
              </a:lnSpc>
              <a:spcBef>
                <a:spcPts val="0"/>
              </a:spcBef>
              <a:spcAft>
                <a:spcPts val="0"/>
              </a:spcAft>
              <a:buSzPts val="2400"/>
              <a:buNone/>
              <a:defRPr sz="2400" b="1"/>
            </a:lvl4pPr>
            <a:lvl5pPr lvl="4">
              <a:lnSpc>
                <a:spcPct val="100000"/>
              </a:lnSpc>
              <a:spcBef>
                <a:spcPts val="0"/>
              </a:spcBef>
              <a:spcAft>
                <a:spcPts val="0"/>
              </a:spcAft>
              <a:buSzPts val="2400"/>
              <a:buFont typeface="Poppins"/>
              <a:buNone/>
              <a:defRPr sz="2400" b="1">
                <a:latin typeface="Poppins"/>
                <a:ea typeface="Poppins"/>
                <a:cs typeface="Poppins"/>
                <a:sym typeface="Poppins"/>
              </a:defRPr>
            </a:lvl5pPr>
            <a:lvl6pPr lvl="5">
              <a:lnSpc>
                <a:spcPct val="100000"/>
              </a:lnSpc>
              <a:spcBef>
                <a:spcPts val="0"/>
              </a:spcBef>
              <a:spcAft>
                <a:spcPts val="0"/>
              </a:spcAft>
              <a:buSzPts val="2400"/>
              <a:buNone/>
              <a:defRPr sz="2400" b="1"/>
            </a:lvl6pPr>
            <a:lvl7pPr lvl="6">
              <a:lnSpc>
                <a:spcPct val="100000"/>
              </a:lnSpc>
              <a:spcBef>
                <a:spcPts val="0"/>
              </a:spcBef>
              <a:spcAft>
                <a:spcPts val="0"/>
              </a:spcAft>
              <a:buSzPts val="2400"/>
              <a:buNone/>
              <a:defRPr sz="2400" b="1"/>
            </a:lvl7pPr>
            <a:lvl8pPr lvl="7">
              <a:lnSpc>
                <a:spcPct val="100000"/>
              </a:lnSpc>
              <a:spcBef>
                <a:spcPts val="0"/>
              </a:spcBef>
              <a:spcAft>
                <a:spcPts val="0"/>
              </a:spcAft>
              <a:buSzPts val="2400"/>
              <a:buNone/>
              <a:defRPr sz="2400" b="1"/>
            </a:lvl8pPr>
            <a:lvl9pPr lvl="8">
              <a:lnSpc>
                <a:spcPct val="100000"/>
              </a:lnSpc>
              <a:spcBef>
                <a:spcPts val="0"/>
              </a:spcBef>
              <a:spcAft>
                <a:spcPts val="0"/>
              </a:spcAft>
              <a:buSzPts val="2400"/>
              <a:buNone/>
              <a:defRPr sz="2400" b="1"/>
            </a:lvl9pPr>
          </a:lstStyle>
          <a:p>
            <a:endParaRPr/>
          </a:p>
        </p:txBody>
      </p:sp>
      <p:sp>
        <p:nvSpPr>
          <p:cNvPr id="3906" name="Google Shape;3906;p513"/>
          <p:cNvSpPr txBox="1">
            <a:spLocks noGrp="1"/>
          </p:cNvSpPr>
          <p:nvPr>
            <p:ph type="subTitle" idx="5"/>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matchingName="LO 1">
  <p:cSld name="TITLE_1_1_1_1_1_3">
    <p:bg>
      <p:bgPr>
        <a:solidFill>
          <a:srgbClr val="FFFFFF"/>
        </a:solidFill>
        <a:effectLst/>
      </p:bgPr>
    </p:bg>
    <p:spTree>
      <p:nvGrpSpPr>
        <p:cNvPr id="1" name="Shape 3907"/>
        <p:cNvGrpSpPr/>
        <p:nvPr/>
      </p:nvGrpSpPr>
      <p:grpSpPr>
        <a:xfrm>
          <a:off x="0" y="0"/>
          <a:ext cx="0" cy="0"/>
          <a:chOff x="0" y="0"/>
          <a:chExt cx="0" cy="0"/>
        </a:xfrm>
      </p:grpSpPr>
      <p:sp>
        <p:nvSpPr>
          <p:cNvPr id="3908" name="Google Shape;3908;p514"/>
          <p:cNvSpPr/>
          <p:nvPr/>
        </p:nvSpPr>
        <p:spPr>
          <a:xfrm>
            <a:off x="6151200" y="-62"/>
            <a:ext cx="29928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14"/>
          <p:cNvSpPr txBox="1">
            <a:spLocks noGrp="1"/>
          </p:cNvSpPr>
          <p:nvPr>
            <p:ph type="ctrTitle"/>
          </p:nvPr>
        </p:nvSpPr>
        <p:spPr>
          <a:xfrm>
            <a:off x="6894450" y="796750"/>
            <a:ext cx="1574700" cy="17427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SzPts val="1600"/>
              <a:buNone/>
              <a:defRPr sz="1600" b="1"/>
            </a:lvl1pPr>
            <a:lvl2pPr lvl="1">
              <a:lnSpc>
                <a:spcPct val="100000"/>
              </a:lnSpc>
              <a:spcBef>
                <a:spcPts val="0"/>
              </a:spcBef>
              <a:spcAft>
                <a:spcPts val="0"/>
              </a:spcAft>
              <a:buClr>
                <a:schemeClr val="accent1"/>
              </a:buClr>
              <a:buSzPts val="1600"/>
              <a:buNone/>
              <a:defRPr sz="1600">
                <a:solidFill>
                  <a:schemeClr val="accent1"/>
                </a:solidFill>
              </a:defRPr>
            </a:lvl2pPr>
            <a:lvl3pPr lvl="2">
              <a:lnSpc>
                <a:spcPct val="100000"/>
              </a:lnSpc>
              <a:spcBef>
                <a:spcPts val="0"/>
              </a:spcBef>
              <a:spcAft>
                <a:spcPts val="0"/>
              </a:spcAft>
              <a:buClr>
                <a:schemeClr val="accent1"/>
              </a:buClr>
              <a:buSzPts val="1600"/>
              <a:buNone/>
              <a:defRPr sz="1600">
                <a:solidFill>
                  <a:schemeClr val="accent1"/>
                </a:solidFill>
              </a:defRPr>
            </a:lvl3pPr>
            <a:lvl4pPr lvl="3">
              <a:lnSpc>
                <a:spcPct val="100000"/>
              </a:lnSpc>
              <a:spcBef>
                <a:spcPts val="0"/>
              </a:spcBef>
              <a:spcAft>
                <a:spcPts val="0"/>
              </a:spcAft>
              <a:buClr>
                <a:schemeClr val="accent1"/>
              </a:buClr>
              <a:buSzPts val="1600"/>
              <a:buNone/>
              <a:defRPr sz="1600">
                <a:solidFill>
                  <a:schemeClr val="accent1"/>
                </a:solidFill>
              </a:defRPr>
            </a:lvl4pPr>
            <a:lvl5pPr lvl="4">
              <a:lnSpc>
                <a:spcPct val="100000"/>
              </a:lnSpc>
              <a:spcBef>
                <a:spcPts val="0"/>
              </a:spcBef>
              <a:spcAft>
                <a:spcPts val="0"/>
              </a:spcAft>
              <a:buClr>
                <a:schemeClr val="accent1"/>
              </a:buClr>
              <a:buSzPts val="1600"/>
              <a:buNone/>
              <a:defRPr sz="1600">
                <a:solidFill>
                  <a:schemeClr val="accent1"/>
                </a:solidFill>
              </a:defRPr>
            </a:lvl5pPr>
            <a:lvl6pPr lvl="5">
              <a:lnSpc>
                <a:spcPct val="100000"/>
              </a:lnSpc>
              <a:spcBef>
                <a:spcPts val="0"/>
              </a:spcBef>
              <a:spcAft>
                <a:spcPts val="0"/>
              </a:spcAft>
              <a:buClr>
                <a:schemeClr val="accent1"/>
              </a:buClr>
              <a:buSzPts val="1600"/>
              <a:buNone/>
              <a:defRPr sz="1600">
                <a:solidFill>
                  <a:schemeClr val="accent1"/>
                </a:solidFill>
              </a:defRPr>
            </a:lvl6pPr>
            <a:lvl7pPr lvl="6">
              <a:lnSpc>
                <a:spcPct val="100000"/>
              </a:lnSpc>
              <a:spcBef>
                <a:spcPts val="0"/>
              </a:spcBef>
              <a:spcAft>
                <a:spcPts val="0"/>
              </a:spcAft>
              <a:buClr>
                <a:schemeClr val="accent1"/>
              </a:buClr>
              <a:buSzPts val="1600"/>
              <a:buNone/>
              <a:defRPr sz="1600">
                <a:solidFill>
                  <a:schemeClr val="accent1"/>
                </a:solidFill>
              </a:defRPr>
            </a:lvl7pPr>
            <a:lvl8pPr lvl="7">
              <a:lnSpc>
                <a:spcPct val="100000"/>
              </a:lnSpc>
              <a:spcBef>
                <a:spcPts val="0"/>
              </a:spcBef>
              <a:spcAft>
                <a:spcPts val="0"/>
              </a:spcAft>
              <a:buClr>
                <a:schemeClr val="accent1"/>
              </a:buClr>
              <a:buSzPts val="1600"/>
              <a:buNone/>
              <a:defRPr sz="1600">
                <a:solidFill>
                  <a:schemeClr val="accent1"/>
                </a:solidFill>
              </a:defRPr>
            </a:lvl8pPr>
            <a:lvl9pPr lvl="8">
              <a:lnSpc>
                <a:spcPct val="100000"/>
              </a:lnSpc>
              <a:spcBef>
                <a:spcPts val="0"/>
              </a:spcBef>
              <a:spcAft>
                <a:spcPts val="0"/>
              </a:spcAft>
              <a:buClr>
                <a:schemeClr val="accent1"/>
              </a:buClr>
              <a:buSzPts val="1600"/>
              <a:buNone/>
              <a:defRPr sz="1600">
                <a:solidFill>
                  <a:schemeClr val="accent1"/>
                </a:solidFill>
              </a:defRPr>
            </a:lvl9pPr>
          </a:lstStyle>
          <a:p>
            <a:endParaRPr/>
          </a:p>
        </p:txBody>
      </p:sp>
      <p:sp>
        <p:nvSpPr>
          <p:cNvPr id="3910" name="Google Shape;3910;p514"/>
          <p:cNvSpPr txBox="1">
            <a:spLocks noGrp="1"/>
          </p:cNvSpPr>
          <p:nvPr>
            <p:ph type="subTitle" idx="1"/>
          </p:nvPr>
        </p:nvSpPr>
        <p:spPr>
          <a:xfrm>
            <a:off x="6894450" y="2666350"/>
            <a:ext cx="1574700" cy="1742700"/>
          </a:xfrm>
          <a:prstGeom prst="rect">
            <a:avLst/>
          </a:prstGeom>
        </p:spPr>
        <p:txBody>
          <a:bodyPr spcFirstLastPara="1" wrap="square" lIns="0" tIns="0" rIns="228600" bIns="0" anchor="t" anchorCtr="0">
            <a:noAutofit/>
          </a:bodyPr>
          <a:lstStyle>
            <a:lvl1pPr lvl="0">
              <a:lnSpc>
                <a:spcPct val="12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20000"/>
              </a:lnSpc>
              <a:spcBef>
                <a:spcPts val="0"/>
              </a:spcBef>
              <a:spcAft>
                <a:spcPts val="0"/>
              </a:spcAft>
              <a:buSzPts val="800"/>
              <a:buFont typeface="Poppins Light"/>
              <a:buNone/>
              <a:defRPr sz="800">
                <a:latin typeface="Poppins Light"/>
                <a:ea typeface="Poppins Light"/>
                <a:cs typeface="Poppins Light"/>
                <a:sym typeface="Poppins Light"/>
              </a:defRPr>
            </a:lvl2pPr>
            <a:lvl3pPr lvl="2">
              <a:lnSpc>
                <a:spcPct val="120000"/>
              </a:lnSpc>
              <a:spcBef>
                <a:spcPts val="0"/>
              </a:spcBef>
              <a:spcAft>
                <a:spcPts val="0"/>
              </a:spcAft>
              <a:buSzPts val="800"/>
              <a:buFont typeface="Poppins Light"/>
              <a:buNone/>
              <a:defRPr sz="800">
                <a:latin typeface="Poppins Light"/>
                <a:ea typeface="Poppins Light"/>
                <a:cs typeface="Poppins Light"/>
                <a:sym typeface="Poppins Light"/>
              </a:defRPr>
            </a:lvl3pPr>
            <a:lvl4pPr lvl="3">
              <a:lnSpc>
                <a:spcPct val="120000"/>
              </a:lnSpc>
              <a:spcBef>
                <a:spcPts val="0"/>
              </a:spcBef>
              <a:spcAft>
                <a:spcPts val="0"/>
              </a:spcAft>
              <a:buSzPts val="800"/>
              <a:buFont typeface="Poppins Light"/>
              <a:buNone/>
              <a:defRPr sz="800">
                <a:latin typeface="Poppins Light"/>
                <a:ea typeface="Poppins Light"/>
                <a:cs typeface="Poppins Light"/>
                <a:sym typeface="Poppins Light"/>
              </a:defRPr>
            </a:lvl4pPr>
            <a:lvl5pPr lvl="4">
              <a:lnSpc>
                <a:spcPct val="120000"/>
              </a:lnSpc>
              <a:spcBef>
                <a:spcPts val="0"/>
              </a:spcBef>
              <a:spcAft>
                <a:spcPts val="0"/>
              </a:spcAft>
              <a:buSzPts val="800"/>
              <a:buFont typeface="Poppins Light"/>
              <a:buNone/>
              <a:defRPr>
                <a:latin typeface="Poppins Light"/>
                <a:ea typeface="Poppins Light"/>
                <a:cs typeface="Poppins Light"/>
                <a:sym typeface="Poppins Light"/>
              </a:defRPr>
            </a:lvl5pPr>
            <a:lvl6pPr lvl="5">
              <a:lnSpc>
                <a:spcPct val="120000"/>
              </a:lnSpc>
              <a:spcBef>
                <a:spcPts val="0"/>
              </a:spcBef>
              <a:spcAft>
                <a:spcPts val="0"/>
              </a:spcAft>
              <a:buSzPts val="800"/>
              <a:buFont typeface="Poppins Light"/>
              <a:buNone/>
              <a:defRPr sz="800">
                <a:latin typeface="Poppins Light"/>
                <a:ea typeface="Poppins Light"/>
                <a:cs typeface="Poppins Light"/>
                <a:sym typeface="Poppins Light"/>
              </a:defRPr>
            </a:lvl6pPr>
            <a:lvl7pPr lvl="6">
              <a:lnSpc>
                <a:spcPct val="120000"/>
              </a:lnSpc>
              <a:spcBef>
                <a:spcPts val="0"/>
              </a:spcBef>
              <a:spcAft>
                <a:spcPts val="0"/>
              </a:spcAft>
              <a:buSzPts val="800"/>
              <a:buFont typeface="Poppins Light"/>
              <a:buNone/>
              <a:defRPr sz="800">
                <a:latin typeface="Poppins Light"/>
                <a:ea typeface="Poppins Light"/>
                <a:cs typeface="Poppins Light"/>
                <a:sym typeface="Poppins Light"/>
              </a:defRPr>
            </a:lvl7pPr>
            <a:lvl8pPr lvl="7">
              <a:lnSpc>
                <a:spcPct val="120000"/>
              </a:lnSpc>
              <a:spcBef>
                <a:spcPts val="0"/>
              </a:spcBef>
              <a:spcAft>
                <a:spcPts val="0"/>
              </a:spcAft>
              <a:buSzPts val="800"/>
              <a:buFont typeface="Poppins Light"/>
              <a:buNone/>
              <a:defRPr sz="800">
                <a:latin typeface="Poppins Light"/>
                <a:ea typeface="Poppins Light"/>
                <a:cs typeface="Poppins Light"/>
                <a:sym typeface="Poppins Light"/>
              </a:defRPr>
            </a:lvl8pPr>
            <a:lvl9pPr lvl="8">
              <a:lnSpc>
                <a:spcPct val="120000"/>
              </a:lnSpc>
              <a:spcBef>
                <a:spcPts val="0"/>
              </a:spcBef>
              <a:spcAft>
                <a:spcPts val="0"/>
              </a:spcAft>
              <a:buSzPts val="800"/>
              <a:buFont typeface="Poppins Light"/>
              <a:buNone/>
              <a:defRPr sz="800">
                <a:latin typeface="Poppins Light"/>
                <a:ea typeface="Poppins Light"/>
                <a:cs typeface="Poppins Light"/>
                <a:sym typeface="Poppins Light"/>
              </a:defRPr>
            </a:lvl9pPr>
          </a:lstStyle>
          <a:p>
            <a:endParaRPr/>
          </a:p>
        </p:txBody>
      </p:sp>
      <p:pic>
        <p:nvPicPr>
          <p:cNvPr id="3911" name="Google Shape;3911;p514"/>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3912" name="Google Shape;3912;p514"/>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913" name="Google Shape;3913;p514"/>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914" name="Google Shape;3914;p514"/>
          <p:cNvSpPr txBox="1">
            <a:spLocks noGrp="1"/>
          </p:cNvSpPr>
          <p:nvPr>
            <p:ph type="subTitle" idx="2"/>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matchingName="Persona">
  <p:cSld name="TITLE_1_1_1_1_1_3_1">
    <p:bg>
      <p:bgPr>
        <a:solidFill>
          <a:srgbClr val="FFFFFF"/>
        </a:solidFill>
        <a:effectLst/>
      </p:bgPr>
    </p:bg>
    <p:spTree>
      <p:nvGrpSpPr>
        <p:cNvPr id="1" name="Shape 3915"/>
        <p:cNvGrpSpPr/>
        <p:nvPr/>
      </p:nvGrpSpPr>
      <p:grpSpPr>
        <a:xfrm>
          <a:off x="0" y="0"/>
          <a:ext cx="0" cy="0"/>
          <a:chOff x="0" y="0"/>
          <a:chExt cx="0" cy="0"/>
        </a:xfrm>
      </p:grpSpPr>
      <p:pic>
        <p:nvPicPr>
          <p:cNvPr id="3916" name="Google Shape;3916;p515"/>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3917" name="Google Shape;3917;p515"/>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918" name="Google Shape;3918;p515"/>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919" name="Google Shape;3919;p515"/>
          <p:cNvSpPr/>
          <p:nvPr/>
        </p:nvSpPr>
        <p:spPr>
          <a:xfrm>
            <a:off x="5669334" y="343562"/>
            <a:ext cx="1478400" cy="1719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515"/>
          <p:cNvSpPr/>
          <p:nvPr/>
        </p:nvSpPr>
        <p:spPr>
          <a:xfrm>
            <a:off x="5669334" y="2307496"/>
            <a:ext cx="1478400" cy="2561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515"/>
          <p:cNvSpPr/>
          <p:nvPr/>
        </p:nvSpPr>
        <p:spPr>
          <a:xfrm rot="10800000">
            <a:off x="7406659" y="3148613"/>
            <a:ext cx="1478400" cy="1719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515"/>
          <p:cNvSpPr/>
          <p:nvPr/>
        </p:nvSpPr>
        <p:spPr>
          <a:xfrm rot="10800000">
            <a:off x="7406659" y="343479"/>
            <a:ext cx="1478400" cy="2561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515"/>
          <p:cNvSpPr txBox="1">
            <a:spLocks noGrp="1"/>
          </p:cNvSpPr>
          <p:nvPr>
            <p:ph type="ctrTitle"/>
          </p:nvPr>
        </p:nvSpPr>
        <p:spPr>
          <a:xfrm>
            <a:off x="425725" y="520000"/>
            <a:ext cx="5243700" cy="778200"/>
          </a:xfrm>
          <a:prstGeom prst="rect">
            <a:avLst/>
          </a:prstGeom>
        </p:spPr>
        <p:txBody>
          <a:bodyPr spcFirstLastPara="1" wrap="square" lIns="0" tIns="0" rIns="228600" bIns="0" anchor="t" anchorCtr="0">
            <a:noAutofit/>
          </a:bodyPr>
          <a:lstStyle>
            <a:lvl1pPr lvl="0">
              <a:spcBef>
                <a:spcPts val="0"/>
              </a:spcBef>
              <a:spcAft>
                <a:spcPts val="0"/>
              </a:spcAft>
              <a:buSzPts val="3600"/>
              <a:buNone/>
              <a:defRPr sz="3600" b="1"/>
            </a:lvl1pPr>
            <a:lvl2pPr lvl="1">
              <a:spcBef>
                <a:spcPts val="0"/>
              </a:spcBef>
              <a:spcAft>
                <a:spcPts val="0"/>
              </a:spcAft>
              <a:buSzPts val="3600"/>
              <a:buNone/>
              <a:defRPr sz="3600" b="1"/>
            </a:lvl2pPr>
            <a:lvl3pPr lvl="2">
              <a:spcBef>
                <a:spcPts val="0"/>
              </a:spcBef>
              <a:spcAft>
                <a:spcPts val="0"/>
              </a:spcAft>
              <a:buSzPts val="3600"/>
              <a:buNone/>
              <a:defRPr sz="3600" b="1"/>
            </a:lvl3pPr>
            <a:lvl4pPr lvl="3">
              <a:spcBef>
                <a:spcPts val="0"/>
              </a:spcBef>
              <a:spcAft>
                <a:spcPts val="0"/>
              </a:spcAft>
              <a:buSzPts val="3600"/>
              <a:buNone/>
              <a:defRPr sz="3600" b="1"/>
            </a:lvl4pPr>
            <a:lvl5pPr lvl="4">
              <a:spcBef>
                <a:spcPts val="0"/>
              </a:spcBef>
              <a:spcAft>
                <a:spcPts val="0"/>
              </a:spcAft>
              <a:buSzPts val="3600"/>
              <a:buNone/>
              <a:defRPr sz="3600" b="1"/>
            </a:lvl5pPr>
            <a:lvl6pPr lvl="5">
              <a:spcBef>
                <a:spcPts val="0"/>
              </a:spcBef>
              <a:spcAft>
                <a:spcPts val="0"/>
              </a:spcAft>
              <a:buSzPts val="3600"/>
              <a:buNone/>
              <a:defRPr sz="3600" b="1"/>
            </a:lvl6pPr>
            <a:lvl7pPr lvl="6">
              <a:spcBef>
                <a:spcPts val="0"/>
              </a:spcBef>
              <a:spcAft>
                <a:spcPts val="0"/>
              </a:spcAft>
              <a:buSzPts val="3600"/>
              <a:buNone/>
              <a:defRPr sz="3600" b="1"/>
            </a:lvl7pPr>
            <a:lvl8pPr lvl="7">
              <a:spcBef>
                <a:spcPts val="0"/>
              </a:spcBef>
              <a:spcAft>
                <a:spcPts val="0"/>
              </a:spcAft>
              <a:buSzPts val="3600"/>
              <a:buNone/>
              <a:defRPr sz="3600" b="1"/>
            </a:lvl8pPr>
            <a:lvl9pPr lvl="8">
              <a:spcBef>
                <a:spcPts val="0"/>
              </a:spcBef>
              <a:spcAft>
                <a:spcPts val="0"/>
              </a:spcAft>
              <a:buSzPts val="3600"/>
              <a:buNone/>
              <a:defRPr sz="3600" b="1"/>
            </a:lvl9pPr>
          </a:lstStyle>
          <a:p>
            <a:endParaRPr/>
          </a:p>
        </p:txBody>
      </p:sp>
      <p:sp>
        <p:nvSpPr>
          <p:cNvPr id="3924" name="Google Shape;3924;p515"/>
          <p:cNvSpPr txBox="1">
            <a:spLocks noGrp="1"/>
          </p:cNvSpPr>
          <p:nvPr>
            <p:ph type="subTitle" idx="1"/>
          </p:nvPr>
        </p:nvSpPr>
        <p:spPr>
          <a:xfrm>
            <a:off x="425725" y="25457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25" name="Google Shape;3925;p515"/>
          <p:cNvSpPr txBox="1">
            <a:spLocks noGrp="1"/>
          </p:cNvSpPr>
          <p:nvPr>
            <p:ph type="subTitle" idx="2"/>
          </p:nvPr>
        </p:nvSpPr>
        <p:spPr>
          <a:xfrm>
            <a:off x="425725" y="20634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926" name="Google Shape;3926;p515"/>
          <p:cNvSpPr txBox="1">
            <a:spLocks noGrp="1"/>
          </p:cNvSpPr>
          <p:nvPr>
            <p:ph type="subTitle" idx="3"/>
          </p:nvPr>
        </p:nvSpPr>
        <p:spPr>
          <a:xfrm>
            <a:off x="2132725" y="25457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27" name="Google Shape;3927;p515"/>
          <p:cNvSpPr txBox="1">
            <a:spLocks noGrp="1"/>
          </p:cNvSpPr>
          <p:nvPr>
            <p:ph type="subTitle" idx="4"/>
          </p:nvPr>
        </p:nvSpPr>
        <p:spPr>
          <a:xfrm>
            <a:off x="2132725" y="20634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928" name="Google Shape;3928;p515"/>
          <p:cNvSpPr txBox="1">
            <a:spLocks noGrp="1"/>
          </p:cNvSpPr>
          <p:nvPr>
            <p:ph type="subTitle" idx="5"/>
          </p:nvPr>
        </p:nvSpPr>
        <p:spPr>
          <a:xfrm>
            <a:off x="3839725" y="25457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29" name="Google Shape;3929;p515"/>
          <p:cNvSpPr txBox="1">
            <a:spLocks noGrp="1"/>
          </p:cNvSpPr>
          <p:nvPr>
            <p:ph type="subTitle" idx="6"/>
          </p:nvPr>
        </p:nvSpPr>
        <p:spPr>
          <a:xfrm>
            <a:off x="3839725" y="20634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930" name="Google Shape;3930;p515"/>
          <p:cNvSpPr txBox="1">
            <a:spLocks noGrp="1"/>
          </p:cNvSpPr>
          <p:nvPr>
            <p:ph type="subTitle" idx="7"/>
          </p:nvPr>
        </p:nvSpPr>
        <p:spPr>
          <a:xfrm>
            <a:off x="425725" y="37823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31" name="Google Shape;3931;p515"/>
          <p:cNvSpPr txBox="1">
            <a:spLocks noGrp="1"/>
          </p:cNvSpPr>
          <p:nvPr>
            <p:ph type="subTitle" idx="8"/>
          </p:nvPr>
        </p:nvSpPr>
        <p:spPr>
          <a:xfrm>
            <a:off x="425725" y="33000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932" name="Google Shape;3932;p515"/>
          <p:cNvSpPr txBox="1">
            <a:spLocks noGrp="1"/>
          </p:cNvSpPr>
          <p:nvPr>
            <p:ph type="subTitle" idx="9"/>
          </p:nvPr>
        </p:nvSpPr>
        <p:spPr>
          <a:xfrm>
            <a:off x="2132725" y="37823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33" name="Google Shape;3933;p515"/>
          <p:cNvSpPr txBox="1">
            <a:spLocks noGrp="1"/>
          </p:cNvSpPr>
          <p:nvPr>
            <p:ph type="subTitle" idx="13"/>
          </p:nvPr>
        </p:nvSpPr>
        <p:spPr>
          <a:xfrm>
            <a:off x="2132725" y="33000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934" name="Google Shape;3934;p515"/>
          <p:cNvSpPr txBox="1">
            <a:spLocks noGrp="1"/>
          </p:cNvSpPr>
          <p:nvPr>
            <p:ph type="subTitle" idx="14"/>
          </p:nvPr>
        </p:nvSpPr>
        <p:spPr>
          <a:xfrm>
            <a:off x="3839725" y="37823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35" name="Google Shape;3935;p515"/>
          <p:cNvSpPr txBox="1">
            <a:spLocks noGrp="1"/>
          </p:cNvSpPr>
          <p:nvPr>
            <p:ph type="subTitle" idx="15"/>
          </p:nvPr>
        </p:nvSpPr>
        <p:spPr>
          <a:xfrm>
            <a:off x="3839725" y="33000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Tree>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3936"/>
        <p:cNvGrpSpPr/>
        <p:nvPr/>
      </p:nvGrpSpPr>
      <p:grpSpPr>
        <a:xfrm>
          <a:off x="0" y="0"/>
          <a:ext cx="0" cy="0"/>
          <a:chOff x="0" y="0"/>
          <a:chExt cx="0" cy="0"/>
        </a:xfrm>
      </p:grpSpPr>
      <p:pic>
        <p:nvPicPr>
          <p:cNvPr id="3937" name="Google Shape;3937;p516"/>
          <p:cNvPicPr preferRelativeResize="0"/>
          <p:nvPr/>
        </p:nvPicPr>
        <p:blipFill rotWithShape="1">
          <a:blip r:embed="rId2">
            <a:alphaModFix/>
          </a:blip>
          <a:srcRect l="818" r="513"/>
          <a:stretch/>
        </p:blipFill>
        <p:spPr>
          <a:xfrm>
            <a:off x="0" y="0"/>
            <a:ext cx="9023700" cy="5143501"/>
          </a:xfrm>
          <a:prstGeom prst="rect">
            <a:avLst/>
          </a:prstGeom>
          <a:noFill/>
          <a:ln>
            <a:noFill/>
          </a:ln>
        </p:spPr>
      </p:pic>
      <p:pic>
        <p:nvPicPr>
          <p:cNvPr id="3938" name="Google Shape;3938;p516"/>
          <p:cNvPicPr preferRelativeResize="0"/>
          <p:nvPr/>
        </p:nvPicPr>
        <p:blipFill>
          <a:blip r:embed="rId3">
            <a:alphaModFix/>
          </a:blip>
          <a:stretch>
            <a:fillRect/>
          </a:stretch>
        </p:blipFill>
        <p:spPr>
          <a:xfrm>
            <a:off x="8742650" y="4920396"/>
            <a:ext cx="344729" cy="221787"/>
          </a:xfrm>
          <a:prstGeom prst="rect">
            <a:avLst/>
          </a:prstGeom>
          <a:noFill/>
          <a:ln>
            <a:noFill/>
          </a:ln>
        </p:spPr>
      </p:pic>
      <p:sp>
        <p:nvSpPr>
          <p:cNvPr id="3939" name="Google Shape;3939;p516"/>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940" name="Google Shape;3940;p516"/>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941" name="Google Shape;3941;p516"/>
          <p:cNvSpPr/>
          <p:nvPr/>
        </p:nvSpPr>
        <p:spPr>
          <a:xfrm>
            <a:off x="3982689" y="1058400"/>
            <a:ext cx="1273500" cy="453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516"/>
          <p:cNvSpPr/>
          <p:nvPr/>
        </p:nvSpPr>
        <p:spPr>
          <a:xfrm>
            <a:off x="425725" y="1071688"/>
            <a:ext cx="3068700" cy="3068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latin typeface="Poppins"/>
                <a:ea typeface="Poppins"/>
                <a:cs typeface="Poppins"/>
                <a:sym typeface="Poppins"/>
              </a:rPr>
              <a:t>PHOTO GOES HERE</a:t>
            </a:r>
            <a:endParaRPr sz="2400" b="1">
              <a:solidFill>
                <a:schemeClr val="lt1"/>
              </a:solidFill>
              <a:latin typeface="Poppins"/>
              <a:ea typeface="Poppins"/>
              <a:cs typeface="Poppins"/>
              <a:sym typeface="Poppins"/>
            </a:endParaRPr>
          </a:p>
        </p:txBody>
      </p:sp>
      <p:sp>
        <p:nvSpPr>
          <p:cNvPr id="3943" name="Google Shape;3943;p516"/>
          <p:cNvSpPr txBox="1">
            <a:spLocks noGrp="1"/>
          </p:cNvSpPr>
          <p:nvPr>
            <p:ph type="ctrTitle"/>
          </p:nvPr>
        </p:nvSpPr>
        <p:spPr>
          <a:xfrm>
            <a:off x="4061300" y="548312"/>
            <a:ext cx="4374600" cy="778200"/>
          </a:xfrm>
          <a:prstGeom prst="rect">
            <a:avLst/>
          </a:prstGeom>
        </p:spPr>
        <p:txBody>
          <a:bodyPr spcFirstLastPara="1" wrap="square" lIns="0" tIns="0" rIns="228600" bIns="0" anchor="t" anchorCtr="0">
            <a:noAutofit/>
          </a:bodyPr>
          <a:lstStyle>
            <a:lvl1pPr lvl="0">
              <a:spcBef>
                <a:spcPts val="0"/>
              </a:spcBef>
              <a:spcAft>
                <a:spcPts val="0"/>
              </a:spcAft>
              <a:buSzPts val="3600"/>
              <a:buNone/>
              <a:defRPr sz="3600"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944" name="Google Shape;3944;p516"/>
          <p:cNvSpPr txBox="1">
            <a:spLocks noGrp="1"/>
          </p:cNvSpPr>
          <p:nvPr>
            <p:ph type="subTitle" idx="1"/>
          </p:nvPr>
        </p:nvSpPr>
        <p:spPr>
          <a:xfrm>
            <a:off x="3982700" y="25975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45" name="Google Shape;3945;p516"/>
          <p:cNvSpPr txBox="1">
            <a:spLocks noGrp="1"/>
          </p:cNvSpPr>
          <p:nvPr>
            <p:ph type="subTitle" idx="2"/>
          </p:nvPr>
        </p:nvSpPr>
        <p:spPr>
          <a:xfrm>
            <a:off x="3982700" y="21152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946" name="Google Shape;3946;p516"/>
          <p:cNvSpPr txBox="1">
            <a:spLocks noGrp="1"/>
          </p:cNvSpPr>
          <p:nvPr>
            <p:ph type="subTitle" idx="3"/>
          </p:nvPr>
        </p:nvSpPr>
        <p:spPr>
          <a:xfrm>
            <a:off x="5689700" y="25975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47" name="Google Shape;3947;p516"/>
          <p:cNvSpPr txBox="1">
            <a:spLocks noGrp="1"/>
          </p:cNvSpPr>
          <p:nvPr>
            <p:ph type="subTitle" idx="4"/>
          </p:nvPr>
        </p:nvSpPr>
        <p:spPr>
          <a:xfrm>
            <a:off x="5689700" y="21152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948" name="Google Shape;3948;p516"/>
          <p:cNvSpPr txBox="1">
            <a:spLocks noGrp="1"/>
          </p:cNvSpPr>
          <p:nvPr>
            <p:ph type="subTitle" idx="5"/>
          </p:nvPr>
        </p:nvSpPr>
        <p:spPr>
          <a:xfrm>
            <a:off x="7396700" y="25975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49" name="Google Shape;3949;p516"/>
          <p:cNvSpPr txBox="1">
            <a:spLocks noGrp="1"/>
          </p:cNvSpPr>
          <p:nvPr>
            <p:ph type="subTitle" idx="6"/>
          </p:nvPr>
        </p:nvSpPr>
        <p:spPr>
          <a:xfrm>
            <a:off x="7396700" y="21152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950" name="Google Shape;3950;p516"/>
          <p:cNvSpPr txBox="1">
            <a:spLocks noGrp="1"/>
          </p:cNvSpPr>
          <p:nvPr>
            <p:ph type="subTitle" idx="7"/>
          </p:nvPr>
        </p:nvSpPr>
        <p:spPr>
          <a:xfrm>
            <a:off x="3982700" y="38341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51" name="Google Shape;3951;p516"/>
          <p:cNvSpPr txBox="1">
            <a:spLocks noGrp="1"/>
          </p:cNvSpPr>
          <p:nvPr>
            <p:ph type="subTitle" idx="8"/>
          </p:nvPr>
        </p:nvSpPr>
        <p:spPr>
          <a:xfrm>
            <a:off x="3982700" y="33518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952" name="Google Shape;3952;p516"/>
          <p:cNvSpPr txBox="1">
            <a:spLocks noGrp="1"/>
          </p:cNvSpPr>
          <p:nvPr>
            <p:ph type="subTitle" idx="9"/>
          </p:nvPr>
        </p:nvSpPr>
        <p:spPr>
          <a:xfrm>
            <a:off x="5689700" y="38341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53" name="Google Shape;3953;p516"/>
          <p:cNvSpPr txBox="1">
            <a:spLocks noGrp="1"/>
          </p:cNvSpPr>
          <p:nvPr>
            <p:ph type="subTitle" idx="13"/>
          </p:nvPr>
        </p:nvSpPr>
        <p:spPr>
          <a:xfrm>
            <a:off x="5689700" y="33518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954" name="Google Shape;3954;p516"/>
          <p:cNvSpPr txBox="1">
            <a:spLocks noGrp="1"/>
          </p:cNvSpPr>
          <p:nvPr>
            <p:ph type="subTitle" idx="14"/>
          </p:nvPr>
        </p:nvSpPr>
        <p:spPr>
          <a:xfrm>
            <a:off x="7396700" y="38341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55" name="Google Shape;3955;p516"/>
          <p:cNvSpPr txBox="1">
            <a:spLocks noGrp="1"/>
          </p:cNvSpPr>
          <p:nvPr>
            <p:ph type="subTitle" idx="15"/>
          </p:nvPr>
        </p:nvSpPr>
        <p:spPr>
          <a:xfrm>
            <a:off x="7396700" y="33518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matchingName="Custom Layout 1 1">
  <p:cSld name="CUSTOM_1">
    <p:spTree>
      <p:nvGrpSpPr>
        <p:cNvPr id="1" name="Shape 3956"/>
        <p:cNvGrpSpPr/>
        <p:nvPr/>
      </p:nvGrpSpPr>
      <p:grpSpPr>
        <a:xfrm>
          <a:off x="0" y="0"/>
          <a:ext cx="0" cy="0"/>
          <a:chOff x="0" y="0"/>
          <a:chExt cx="0" cy="0"/>
        </a:xfrm>
      </p:grpSpPr>
      <p:pic>
        <p:nvPicPr>
          <p:cNvPr id="3957" name="Google Shape;3957;p517"/>
          <p:cNvPicPr preferRelativeResize="0"/>
          <p:nvPr/>
        </p:nvPicPr>
        <p:blipFill rotWithShape="1">
          <a:blip r:embed="rId2">
            <a:alphaModFix/>
          </a:blip>
          <a:srcRect l="680" r="680"/>
          <a:stretch/>
        </p:blipFill>
        <p:spPr>
          <a:xfrm>
            <a:off x="0" y="0"/>
            <a:ext cx="9023695" cy="5143501"/>
          </a:xfrm>
          <a:prstGeom prst="rect">
            <a:avLst/>
          </a:prstGeom>
          <a:noFill/>
          <a:ln>
            <a:noFill/>
          </a:ln>
        </p:spPr>
      </p:pic>
      <p:pic>
        <p:nvPicPr>
          <p:cNvPr id="3958" name="Google Shape;3958;p517"/>
          <p:cNvPicPr preferRelativeResize="0"/>
          <p:nvPr/>
        </p:nvPicPr>
        <p:blipFill>
          <a:blip r:embed="rId3">
            <a:alphaModFix/>
          </a:blip>
          <a:stretch>
            <a:fillRect/>
          </a:stretch>
        </p:blipFill>
        <p:spPr>
          <a:xfrm>
            <a:off x="8742650" y="4920396"/>
            <a:ext cx="344729" cy="221787"/>
          </a:xfrm>
          <a:prstGeom prst="rect">
            <a:avLst/>
          </a:prstGeom>
          <a:noFill/>
          <a:ln>
            <a:noFill/>
          </a:ln>
        </p:spPr>
      </p:pic>
      <p:sp>
        <p:nvSpPr>
          <p:cNvPr id="3959" name="Google Shape;3959;p517"/>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960" name="Google Shape;3960;p517"/>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961" name="Google Shape;3961;p517"/>
          <p:cNvSpPr/>
          <p:nvPr/>
        </p:nvSpPr>
        <p:spPr>
          <a:xfrm>
            <a:off x="3982689" y="1058400"/>
            <a:ext cx="1273500" cy="453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517"/>
          <p:cNvSpPr/>
          <p:nvPr/>
        </p:nvSpPr>
        <p:spPr>
          <a:xfrm>
            <a:off x="425725" y="1071688"/>
            <a:ext cx="3068700" cy="3068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latin typeface="Poppins"/>
                <a:ea typeface="Poppins"/>
                <a:cs typeface="Poppins"/>
                <a:sym typeface="Poppins"/>
              </a:rPr>
              <a:t>PHOTO GOES HERE</a:t>
            </a:r>
            <a:endParaRPr sz="2400" b="1">
              <a:solidFill>
                <a:schemeClr val="lt1"/>
              </a:solidFill>
              <a:latin typeface="Poppins"/>
              <a:ea typeface="Poppins"/>
              <a:cs typeface="Poppins"/>
              <a:sym typeface="Poppins"/>
            </a:endParaRPr>
          </a:p>
        </p:txBody>
      </p:sp>
      <p:sp>
        <p:nvSpPr>
          <p:cNvPr id="3963" name="Google Shape;3963;p517"/>
          <p:cNvSpPr txBox="1">
            <a:spLocks noGrp="1"/>
          </p:cNvSpPr>
          <p:nvPr>
            <p:ph type="ctrTitle"/>
          </p:nvPr>
        </p:nvSpPr>
        <p:spPr>
          <a:xfrm>
            <a:off x="4061300" y="548312"/>
            <a:ext cx="4374600" cy="778200"/>
          </a:xfrm>
          <a:prstGeom prst="rect">
            <a:avLst/>
          </a:prstGeom>
        </p:spPr>
        <p:txBody>
          <a:bodyPr spcFirstLastPara="1" wrap="square" lIns="0" tIns="0" rIns="228600" bIns="0" anchor="t" anchorCtr="0">
            <a:noAutofit/>
          </a:bodyPr>
          <a:lstStyle>
            <a:lvl1pPr lvl="0">
              <a:spcBef>
                <a:spcPts val="0"/>
              </a:spcBef>
              <a:spcAft>
                <a:spcPts val="0"/>
              </a:spcAft>
              <a:buSzPts val="3600"/>
              <a:buNone/>
              <a:defRPr sz="3600"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964" name="Google Shape;3964;p517"/>
          <p:cNvSpPr txBox="1">
            <a:spLocks noGrp="1"/>
          </p:cNvSpPr>
          <p:nvPr>
            <p:ph type="subTitle" idx="1"/>
          </p:nvPr>
        </p:nvSpPr>
        <p:spPr>
          <a:xfrm>
            <a:off x="3982700" y="25975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65" name="Google Shape;3965;p517"/>
          <p:cNvSpPr txBox="1">
            <a:spLocks noGrp="1"/>
          </p:cNvSpPr>
          <p:nvPr>
            <p:ph type="subTitle" idx="2"/>
          </p:nvPr>
        </p:nvSpPr>
        <p:spPr>
          <a:xfrm>
            <a:off x="3982700" y="21152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966" name="Google Shape;3966;p517"/>
          <p:cNvSpPr txBox="1">
            <a:spLocks noGrp="1"/>
          </p:cNvSpPr>
          <p:nvPr>
            <p:ph type="subTitle" idx="3"/>
          </p:nvPr>
        </p:nvSpPr>
        <p:spPr>
          <a:xfrm>
            <a:off x="5689700" y="25975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67" name="Google Shape;3967;p517"/>
          <p:cNvSpPr txBox="1">
            <a:spLocks noGrp="1"/>
          </p:cNvSpPr>
          <p:nvPr>
            <p:ph type="subTitle" idx="4"/>
          </p:nvPr>
        </p:nvSpPr>
        <p:spPr>
          <a:xfrm>
            <a:off x="5689700" y="21152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968" name="Google Shape;3968;p517"/>
          <p:cNvSpPr txBox="1">
            <a:spLocks noGrp="1"/>
          </p:cNvSpPr>
          <p:nvPr>
            <p:ph type="subTitle" idx="5"/>
          </p:nvPr>
        </p:nvSpPr>
        <p:spPr>
          <a:xfrm>
            <a:off x="7396700" y="25975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69" name="Google Shape;3969;p517"/>
          <p:cNvSpPr txBox="1">
            <a:spLocks noGrp="1"/>
          </p:cNvSpPr>
          <p:nvPr>
            <p:ph type="subTitle" idx="6"/>
          </p:nvPr>
        </p:nvSpPr>
        <p:spPr>
          <a:xfrm>
            <a:off x="7396700" y="21152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970" name="Google Shape;3970;p517"/>
          <p:cNvSpPr txBox="1">
            <a:spLocks noGrp="1"/>
          </p:cNvSpPr>
          <p:nvPr>
            <p:ph type="subTitle" idx="7"/>
          </p:nvPr>
        </p:nvSpPr>
        <p:spPr>
          <a:xfrm>
            <a:off x="3982700" y="38341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71" name="Google Shape;3971;p517"/>
          <p:cNvSpPr txBox="1">
            <a:spLocks noGrp="1"/>
          </p:cNvSpPr>
          <p:nvPr>
            <p:ph type="subTitle" idx="8"/>
          </p:nvPr>
        </p:nvSpPr>
        <p:spPr>
          <a:xfrm>
            <a:off x="3982700" y="33518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972" name="Google Shape;3972;p517"/>
          <p:cNvSpPr txBox="1">
            <a:spLocks noGrp="1"/>
          </p:cNvSpPr>
          <p:nvPr>
            <p:ph type="subTitle" idx="9"/>
          </p:nvPr>
        </p:nvSpPr>
        <p:spPr>
          <a:xfrm>
            <a:off x="5689700" y="38341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73" name="Google Shape;3973;p517"/>
          <p:cNvSpPr txBox="1">
            <a:spLocks noGrp="1"/>
          </p:cNvSpPr>
          <p:nvPr>
            <p:ph type="subTitle" idx="13"/>
          </p:nvPr>
        </p:nvSpPr>
        <p:spPr>
          <a:xfrm>
            <a:off x="5689700" y="33518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974" name="Google Shape;3974;p517"/>
          <p:cNvSpPr txBox="1">
            <a:spLocks noGrp="1"/>
          </p:cNvSpPr>
          <p:nvPr>
            <p:ph type="subTitle" idx="14"/>
          </p:nvPr>
        </p:nvSpPr>
        <p:spPr>
          <a:xfrm>
            <a:off x="7396700" y="38341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75" name="Google Shape;3975;p517"/>
          <p:cNvSpPr txBox="1">
            <a:spLocks noGrp="1"/>
          </p:cNvSpPr>
          <p:nvPr>
            <p:ph type="subTitle" idx="15"/>
          </p:nvPr>
        </p:nvSpPr>
        <p:spPr>
          <a:xfrm>
            <a:off x="7396700" y="33518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Tree>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matchingName="Custom Layout 1 1 1">
  <p:cSld name="CUSTOM_1_1">
    <p:spTree>
      <p:nvGrpSpPr>
        <p:cNvPr id="1" name="Shape 3976"/>
        <p:cNvGrpSpPr/>
        <p:nvPr/>
      </p:nvGrpSpPr>
      <p:grpSpPr>
        <a:xfrm>
          <a:off x="0" y="0"/>
          <a:ext cx="0" cy="0"/>
          <a:chOff x="0" y="0"/>
          <a:chExt cx="0" cy="0"/>
        </a:xfrm>
      </p:grpSpPr>
      <p:pic>
        <p:nvPicPr>
          <p:cNvPr id="3977" name="Google Shape;3977;p518"/>
          <p:cNvPicPr preferRelativeResize="0"/>
          <p:nvPr/>
        </p:nvPicPr>
        <p:blipFill rotWithShape="1">
          <a:blip r:embed="rId2">
            <a:alphaModFix/>
          </a:blip>
          <a:srcRect l="680" r="680"/>
          <a:stretch/>
        </p:blipFill>
        <p:spPr>
          <a:xfrm>
            <a:off x="0" y="0"/>
            <a:ext cx="9023695" cy="5143501"/>
          </a:xfrm>
          <a:prstGeom prst="rect">
            <a:avLst/>
          </a:prstGeom>
          <a:noFill/>
          <a:ln>
            <a:noFill/>
          </a:ln>
        </p:spPr>
      </p:pic>
      <p:pic>
        <p:nvPicPr>
          <p:cNvPr id="3978" name="Google Shape;3978;p518"/>
          <p:cNvPicPr preferRelativeResize="0"/>
          <p:nvPr/>
        </p:nvPicPr>
        <p:blipFill>
          <a:blip r:embed="rId3">
            <a:alphaModFix/>
          </a:blip>
          <a:stretch>
            <a:fillRect/>
          </a:stretch>
        </p:blipFill>
        <p:spPr>
          <a:xfrm>
            <a:off x="8742650" y="4920396"/>
            <a:ext cx="344729" cy="221787"/>
          </a:xfrm>
          <a:prstGeom prst="rect">
            <a:avLst/>
          </a:prstGeom>
          <a:noFill/>
          <a:ln>
            <a:noFill/>
          </a:ln>
        </p:spPr>
      </p:pic>
      <p:sp>
        <p:nvSpPr>
          <p:cNvPr id="3979" name="Google Shape;3979;p518"/>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3980" name="Google Shape;3980;p518"/>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3981" name="Google Shape;3981;p518"/>
          <p:cNvSpPr/>
          <p:nvPr/>
        </p:nvSpPr>
        <p:spPr>
          <a:xfrm>
            <a:off x="3982689" y="1058400"/>
            <a:ext cx="1273500" cy="453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518"/>
          <p:cNvSpPr/>
          <p:nvPr/>
        </p:nvSpPr>
        <p:spPr>
          <a:xfrm>
            <a:off x="425725" y="1071688"/>
            <a:ext cx="3068700" cy="3068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latin typeface="Poppins"/>
                <a:ea typeface="Poppins"/>
                <a:cs typeface="Poppins"/>
                <a:sym typeface="Poppins"/>
              </a:rPr>
              <a:t>PHOTO GOES HERE</a:t>
            </a:r>
            <a:endParaRPr sz="2400" b="1">
              <a:solidFill>
                <a:schemeClr val="lt1"/>
              </a:solidFill>
              <a:latin typeface="Poppins"/>
              <a:ea typeface="Poppins"/>
              <a:cs typeface="Poppins"/>
              <a:sym typeface="Poppins"/>
            </a:endParaRPr>
          </a:p>
        </p:txBody>
      </p:sp>
      <p:sp>
        <p:nvSpPr>
          <p:cNvPr id="3983" name="Google Shape;3983;p518"/>
          <p:cNvSpPr txBox="1">
            <a:spLocks noGrp="1"/>
          </p:cNvSpPr>
          <p:nvPr>
            <p:ph type="ctrTitle"/>
          </p:nvPr>
        </p:nvSpPr>
        <p:spPr>
          <a:xfrm>
            <a:off x="4061300" y="548312"/>
            <a:ext cx="4374600" cy="778200"/>
          </a:xfrm>
          <a:prstGeom prst="rect">
            <a:avLst/>
          </a:prstGeom>
        </p:spPr>
        <p:txBody>
          <a:bodyPr spcFirstLastPara="1" wrap="square" lIns="0" tIns="0" rIns="228600" bIns="0" anchor="t" anchorCtr="0">
            <a:noAutofit/>
          </a:bodyPr>
          <a:lstStyle>
            <a:lvl1pPr lvl="0">
              <a:spcBef>
                <a:spcPts val="0"/>
              </a:spcBef>
              <a:spcAft>
                <a:spcPts val="0"/>
              </a:spcAft>
              <a:buSzPts val="3600"/>
              <a:buNone/>
              <a:defRPr sz="3600"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3984" name="Google Shape;3984;p518"/>
          <p:cNvSpPr txBox="1">
            <a:spLocks noGrp="1"/>
          </p:cNvSpPr>
          <p:nvPr>
            <p:ph type="subTitle" idx="1"/>
          </p:nvPr>
        </p:nvSpPr>
        <p:spPr>
          <a:xfrm>
            <a:off x="3982700" y="25975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85" name="Google Shape;3985;p518"/>
          <p:cNvSpPr txBox="1">
            <a:spLocks noGrp="1"/>
          </p:cNvSpPr>
          <p:nvPr>
            <p:ph type="subTitle" idx="2"/>
          </p:nvPr>
        </p:nvSpPr>
        <p:spPr>
          <a:xfrm>
            <a:off x="3982700" y="21152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986" name="Google Shape;3986;p518"/>
          <p:cNvSpPr txBox="1">
            <a:spLocks noGrp="1"/>
          </p:cNvSpPr>
          <p:nvPr>
            <p:ph type="subTitle" idx="3"/>
          </p:nvPr>
        </p:nvSpPr>
        <p:spPr>
          <a:xfrm>
            <a:off x="5689700" y="25975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87" name="Google Shape;3987;p518"/>
          <p:cNvSpPr txBox="1">
            <a:spLocks noGrp="1"/>
          </p:cNvSpPr>
          <p:nvPr>
            <p:ph type="subTitle" idx="4"/>
          </p:nvPr>
        </p:nvSpPr>
        <p:spPr>
          <a:xfrm>
            <a:off x="5689700" y="21152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988" name="Google Shape;3988;p518"/>
          <p:cNvSpPr txBox="1">
            <a:spLocks noGrp="1"/>
          </p:cNvSpPr>
          <p:nvPr>
            <p:ph type="subTitle" idx="5"/>
          </p:nvPr>
        </p:nvSpPr>
        <p:spPr>
          <a:xfrm>
            <a:off x="7396700" y="259755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89" name="Google Shape;3989;p518"/>
          <p:cNvSpPr txBox="1">
            <a:spLocks noGrp="1"/>
          </p:cNvSpPr>
          <p:nvPr>
            <p:ph type="subTitle" idx="6"/>
          </p:nvPr>
        </p:nvSpPr>
        <p:spPr>
          <a:xfrm>
            <a:off x="7396700" y="211525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990" name="Google Shape;3990;p518"/>
          <p:cNvSpPr txBox="1">
            <a:spLocks noGrp="1"/>
          </p:cNvSpPr>
          <p:nvPr>
            <p:ph type="subTitle" idx="7"/>
          </p:nvPr>
        </p:nvSpPr>
        <p:spPr>
          <a:xfrm>
            <a:off x="3982700" y="38341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91" name="Google Shape;3991;p518"/>
          <p:cNvSpPr txBox="1">
            <a:spLocks noGrp="1"/>
          </p:cNvSpPr>
          <p:nvPr>
            <p:ph type="subTitle" idx="8"/>
          </p:nvPr>
        </p:nvSpPr>
        <p:spPr>
          <a:xfrm>
            <a:off x="3982700" y="33518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992" name="Google Shape;3992;p518"/>
          <p:cNvSpPr txBox="1">
            <a:spLocks noGrp="1"/>
          </p:cNvSpPr>
          <p:nvPr>
            <p:ph type="subTitle" idx="9"/>
          </p:nvPr>
        </p:nvSpPr>
        <p:spPr>
          <a:xfrm>
            <a:off x="5689700" y="38341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93" name="Google Shape;3993;p518"/>
          <p:cNvSpPr txBox="1">
            <a:spLocks noGrp="1"/>
          </p:cNvSpPr>
          <p:nvPr>
            <p:ph type="subTitle" idx="13"/>
          </p:nvPr>
        </p:nvSpPr>
        <p:spPr>
          <a:xfrm>
            <a:off x="5689700" y="33518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
        <p:nvSpPr>
          <p:cNvPr id="3994" name="Google Shape;3994;p518"/>
          <p:cNvSpPr txBox="1">
            <a:spLocks noGrp="1"/>
          </p:cNvSpPr>
          <p:nvPr>
            <p:ph type="subTitle" idx="14"/>
          </p:nvPr>
        </p:nvSpPr>
        <p:spPr>
          <a:xfrm>
            <a:off x="7396700" y="3834100"/>
            <a:ext cx="1478400" cy="10863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15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3995" name="Google Shape;3995;p518"/>
          <p:cNvSpPr txBox="1">
            <a:spLocks noGrp="1"/>
          </p:cNvSpPr>
          <p:nvPr>
            <p:ph type="subTitle" idx="15"/>
          </p:nvPr>
        </p:nvSpPr>
        <p:spPr>
          <a:xfrm>
            <a:off x="7396700" y="3351800"/>
            <a:ext cx="1478400" cy="312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None/>
              <a:defRPr sz="1000" b="1">
                <a:solidFill>
                  <a:schemeClr val="dk1"/>
                </a:solidFill>
              </a:defRPr>
            </a:lvl1pPr>
            <a:lvl2pPr lvl="1">
              <a:lnSpc>
                <a:spcPct val="100000"/>
              </a:lnSpc>
              <a:spcBef>
                <a:spcPts val="0"/>
              </a:spcBef>
              <a:spcAft>
                <a:spcPts val="0"/>
              </a:spcAft>
              <a:buSzPts val="1000"/>
              <a:buNone/>
              <a:defRPr sz="1000" b="1"/>
            </a:lvl2pPr>
            <a:lvl3pPr lvl="2">
              <a:lnSpc>
                <a:spcPct val="100000"/>
              </a:lnSpc>
              <a:spcBef>
                <a:spcPts val="0"/>
              </a:spcBef>
              <a:spcAft>
                <a:spcPts val="0"/>
              </a:spcAft>
              <a:buSzPts val="1000"/>
              <a:buNone/>
              <a:defRPr sz="1000" b="1"/>
            </a:lvl3pPr>
            <a:lvl4pPr lvl="3">
              <a:lnSpc>
                <a:spcPct val="100000"/>
              </a:lnSpc>
              <a:spcBef>
                <a:spcPts val="0"/>
              </a:spcBef>
              <a:spcAft>
                <a:spcPts val="0"/>
              </a:spcAft>
              <a:buSzPts val="1000"/>
              <a:buNone/>
              <a:defRPr b="1"/>
            </a:lvl4pPr>
            <a:lvl5pPr lvl="4">
              <a:lnSpc>
                <a:spcPct val="100000"/>
              </a:lnSpc>
              <a:spcBef>
                <a:spcPts val="0"/>
              </a:spcBef>
              <a:spcAft>
                <a:spcPts val="0"/>
              </a:spcAft>
              <a:buSzPts val="1000"/>
              <a:buFont typeface="Poppins"/>
              <a:buNone/>
              <a:defRPr sz="1000" b="1">
                <a:latin typeface="Poppins"/>
                <a:ea typeface="Poppins"/>
                <a:cs typeface="Poppins"/>
                <a:sym typeface="Poppins"/>
              </a:defRPr>
            </a:lvl5pPr>
            <a:lvl6pPr lvl="5">
              <a:lnSpc>
                <a:spcPct val="100000"/>
              </a:lnSpc>
              <a:spcBef>
                <a:spcPts val="0"/>
              </a:spcBef>
              <a:spcAft>
                <a:spcPts val="0"/>
              </a:spcAft>
              <a:buSzPts val="1000"/>
              <a:buNone/>
              <a:defRPr sz="1000" b="1"/>
            </a:lvl6pPr>
            <a:lvl7pPr lvl="6">
              <a:lnSpc>
                <a:spcPct val="100000"/>
              </a:lnSpc>
              <a:spcBef>
                <a:spcPts val="0"/>
              </a:spcBef>
              <a:spcAft>
                <a:spcPts val="0"/>
              </a:spcAft>
              <a:buSzPts val="1000"/>
              <a:buNone/>
              <a:defRPr sz="1000" b="1"/>
            </a:lvl7pPr>
            <a:lvl8pPr lvl="7">
              <a:lnSpc>
                <a:spcPct val="100000"/>
              </a:lnSpc>
              <a:spcBef>
                <a:spcPts val="0"/>
              </a:spcBef>
              <a:spcAft>
                <a:spcPts val="0"/>
              </a:spcAft>
              <a:buSzPts val="1000"/>
              <a:buNone/>
              <a:defRPr sz="1000" b="1"/>
            </a:lvl8pPr>
            <a:lvl9pPr lvl="8">
              <a:lnSpc>
                <a:spcPct val="100000"/>
              </a:lnSpc>
              <a:spcBef>
                <a:spcPts val="0"/>
              </a:spcBef>
              <a:spcAft>
                <a:spcPts val="0"/>
              </a:spcAft>
              <a:buSzPts val="1000"/>
              <a:buNone/>
              <a:defRPr sz="1000" b="1"/>
            </a:lvl9pPr>
          </a:lstStyle>
          <a:p>
            <a:endParaRPr/>
          </a:p>
        </p:txBody>
      </p:sp>
    </p:spTree>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96"/>
        <p:cNvGrpSpPr/>
        <p:nvPr/>
      </p:nvGrpSpPr>
      <p:grpSpPr>
        <a:xfrm>
          <a:off x="0" y="0"/>
          <a:ext cx="0" cy="0"/>
          <a:chOff x="0" y="0"/>
          <a:chExt cx="0" cy="0"/>
        </a:xfrm>
      </p:grpSpPr>
      <p:pic>
        <p:nvPicPr>
          <p:cNvPr id="3997" name="Google Shape;3997;p519"/>
          <p:cNvPicPr preferRelativeResize="0"/>
          <p:nvPr/>
        </p:nvPicPr>
        <p:blipFill>
          <a:blip r:embed="rId2">
            <a:alphaModFix/>
          </a:blip>
          <a:stretch>
            <a:fillRect/>
          </a:stretch>
        </p:blipFill>
        <p:spPr>
          <a:xfrm>
            <a:off x="8414800" y="4920396"/>
            <a:ext cx="344729" cy="221787"/>
          </a:xfrm>
          <a:prstGeom prst="rect">
            <a:avLst/>
          </a:prstGeom>
          <a:noFill/>
          <a:ln>
            <a:noFill/>
          </a:ln>
        </p:spPr>
      </p:pic>
      <p:sp>
        <p:nvSpPr>
          <p:cNvPr id="3998" name="Google Shape;3998;p519"/>
          <p:cNvSpPr txBox="1"/>
          <p:nvPr/>
        </p:nvSpPr>
        <p:spPr>
          <a:xfrm>
            <a:off x="8414800" y="4920400"/>
            <a:ext cx="606300" cy="227700"/>
          </a:xfrm>
          <a:prstGeom prst="rect">
            <a:avLst/>
          </a:prstGeom>
          <a:noFill/>
          <a:ln>
            <a:noFill/>
          </a:ln>
        </p:spPr>
        <p:txBody>
          <a:bodyPr spcFirstLastPara="1" wrap="square" lIns="68875" tIns="68875" rIns="68875" bIns="68875" anchor="ctr" anchorCtr="0">
            <a:noAutofit/>
          </a:bodyPr>
          <a:lstStyle/>
          <a:p>
            <a:pPr marL="0" lvl="0" indent="0" algn="r" rtl="0">
              <a:spcBef>
                <a:spcPts val="0"/>
              </a:spcBef>
              <a:spcAft>
                <a:spcPts val="0"/>
              </a:spcAft>
              <a:buNone/>
            </a:pPr>
            <a:fld id="{00000000-1234-1234-1234-123412341234}" type="slidenum">
              <a:rPr lang="en" sz="500">
                <a:latin typeface="Roboto Mono"/>
                <a:ea typeface="Roboto Mono"/>
                <a:cs typeface="Roboto Mono"/>
                <a:sym typeface="Roboto Mono"/>
              </a:rPr>
              <a:t>‹#›</a:t>
            </a:fld>
            <a:endParaRPr sz="500">
              <a:latin typeface="Roboto Mono"/>
              <a:ea typeface="Roboto Mono"/>
              <a:cs typeface="Roboto Mono"/>
              <a:sym typeface="Roboto Mono"/>
            </a:endParaRPr>
          </a:p>
        </p:txBody>
      </p:sp>
      <p:sp>
        <p:nvSpPr>
          <p:cNvPr id="3999" name="Google Shape;3999;p519"/>
          <p:cNvSpPr txBox="1">
            <a:spLocks noGrp="1"/>
          </p:cNvSpPr>
          <p:nvPr>
            <p:ph type="subTitle" idx="1"/>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4000"/>
        <p:cNvGrpSpPr/>
        <p:nvPr/>
      </p:nvGrpSpPr>
      <p:grpSpPr>
        <a:xfrm>
          <a:off x="0" y="0"/>
          <a:ext cx="0" cy="0"/>
          <a:chOff x="0" y="0"/>
          <a:chExt cx="0" cy="0"/>
        </a:xfrm>
      </p:grpSpPr>
      <p:sp>
        <p:nvSpPr>
          <p:cNvPr id="4001" name="Google Shape;4001;p520"/>
          <p:cNvSpPr/>
          <p:nvPr/>
        </p:nvSpPr>
        <p:spPr>
          <a:xfrm>
            <a:off x="0" y="0"/>
            <a:ext cx="9144000" cy="5212200"/>
          </a:xfrm>
          <a:prstGeom prst="rect">
            <a:avLst/>
          </a:prstGeom>
          <a:solidFill>
            <a:schemeClr val="accent2"/>
          </a:solidFill>
          <a:ln>
            <a:noFill/>
          </a:ln>
        </p:spPr>
        <p:txBody>
          <a:bodyPr spcFirstLastPara="1" wrap="square" lIns="91825" tIns="91825" rIns="91825" bIns="91825" anchor="ctr" anchorCtr="0">
            <a:noAutofit/>
          </a:bodyPr>
          <a:lstStyle/>
          <a:p>
            <a:pPr marL="0" lvl="0" indent="0" algn="l" rtl="0">
              <a:spcBef>
                <a:spcPts val="0"/>
              </a:spcBef>
              <a:spcAft>
                <a:spcPts val="0"/>
              </a:spcAft>
              <a:buNone/>
            </a:pPr>
            <a:endParaRPr/>
          </a:p>
        </p:txBody>
      </p:sp>
      <p:pic>
        <p:nvPicPr>
          <p:cNvPr id="4002" name="Google Shape;4002;p520"/>
          <p:cNvPicPr preferRelativeResize="0"/>
          <p:nvPr/>
        </p:nvPicPr>
        <p:blipFill>
          <a:blip r:embed="rId2">
            <a:alphaModFix/>
          </a:blip>
          <a:stretch>
            <a:fillRect/>
          </a:stretch>
        </p:blipFill>
        <p:spPr>
          <a:xfrm>
            <a:off x="8414800" y="4920396"/>
            <a:ext cx="344729" cy="221787"/>
          </a:xfrm>
          <a:prstGeom prst="rect">
            <a:avLst/>
          </a:prstGeom>
          <a:noFill/>
          <a:ln>
            <a:noFill/>
          </a:ln>
        </p:spPr>
      </p:pic>
      <p:sp>
        <p:nvSpPr>
          <p:cNvPr id="4003" name="Google Shape;4003;p520"/>
          <p:cNvSpPr txBox="1"/>
          <p:nvPr/>
        </p:nvSpPr>
        <p:spPr>
          <a:xfrm>
            <a:off x="8414800" y="4920400"/>
            <a:ext cx="606300" cy="227700"/>
          </a:xfrm>
          <a:prstGeom prst="rect">
            <a:avLst/>
          </a:prstGeom>
          <a:noFill/>
          <a:ln>
            <a:noFill/>
          </a:ln>
        </p:spPr>
        <p:txBody>
          <a:bodyPr spcFirstLastPara="1" wrap="square" lIns="68875" tIns="68875" rIns="68875" bIns="68875" anchor="ctr" anchorCtr="0">
            <a:noAutofit/>
          </a:bodyPr>
          <a:lstStyle/>
          <a:p>
            <a:pPr marL="0" lvl="0" indent="0" algn="r" rtl="0">
              <a:spcBef>
                <a:spcPts val="0"/>
              </a:spcBef>
              <a:spcAft>
                <a:spcPts val="0"/>
              </a:spcAft>
              <a:buNone/>
            </a:pPr>
            <a:fld id="{00000000-1234-1234-1234-123412341234}" type="slidenum">
              <a:rPr lang="en" sz="500">
                <a:latin typeface="Roboto Mono"/>
                <a:ea typeface="Roboto Mono"/>
                <a:cs typeface="Roboto Mono"/>
                <a:sym typeface="Roboto Mono"/>
              </a:rPr>
              <a:t>‹#›</a:t>
            </a:fld>
            <a:endParaRPr sz="500">
              <a:latin typeface="Roboto Mono"/>
              <a:ea typeface="Roboto Mono"/>
              <a:cs typeface="Roboto Mono"/>
              <a:sym typeface="Roboto Mono"/>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agenda_green_Left">
  <p:cSld name="CUSTOM_6_3">
    <p:bg>
      <p:bgPr>
        <a:solidFill>
          <a:schemeClr val="lt1"/>
        </a:solidFill>
        <a:effectLst/>
      </p:bgPr>
    </p:bg>
    <p:spTree>
      <p:nvGrpSpPr>
        <p:cNvPr id="1" name="Shape 299"/>
        <p:cNvGrpSpPr/>
        <p:nvPr/>
      </p:nvGrpSpPr>
      <p:grpSpPr>
        <a:xfrm>
          <a:off x="0" y="0"/>
          <a:ext cx="0" cy="0"/>
          <a:chOff x="0" y="0"/>
          <a:chExt cx="0" cy="0"/>
        </a:xfrm>
      </p:grpSpPr>
      <p:sp>
        <p:nvSpPr>
          <p:cNvPr id="300" name="Google Shape;300;p54"/>
          <p:cNvSpPr>
            <a:spLocks noGrp="1"/>
          </p:cNvSpPr>
          <p:nvPr>
            <p:ph type="pic" idx="2"/>
          </p:nvPr>
        </p:nvSpPr>
        <p:spPr>
          <a:xfrm>
            <a:off x="4562400" y="0"/>
            <a:ext cx="4581600" cy="5212200"/>
          </a:xfrm>
          <a:prstGeom prst="rect">
            <a:avLst/>
          </a:prstGeom>
          <a:noFill/>
          <a:ln>
            <a:noFill/>
          </a:ln>
        </p:spPr>
      </p:sp>
      <p:sp>
        <p:nvSpPr>
          <p:cNvPr id="301" name="Google Shape;301;p5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02" name="Google Shape;302;p54"/>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303" name="Google Shape;303;p54"/>
          <p:cNvSpPr txBox="1">
            <a:spLocks noGrp="1"/>
          </p:cNvSpPr>
          <p:nvPr>
            <p:ph type="subTitle" idx="3"/>
          </p:nvPr>
        </p:nvSpPr>
        <p:spPr>
          <a:xfrm>
            <a:off x="402925" y="1641598"/>
            <a:ext cx="2711400" cy="2841600"/>
          </a:xfrm>
          <a:prstGeom prst="rect">
            <a:avLst/>
          </a:prstGeom>
        </p:spPr>
        <p:txBody>
          <a:bodyPr spcFirstLastPara="1" wrap="square" lIns="0" tIns="0" rIns="91425" bIns="0" anchor="t" anchorCtr="0">
            <a:noAutofit/>
          </a:bodyPr>
          <a:lstStyle>
            <a:lvl1pPr lvl="0">
              <a:spcBef>
                <a:spcPts val="0"/>
              </a:spcBef>
              <a:spcAft>
                <a:spcPts val="0"/>
              </a:spcAft>
              <a:buSzPts val="1600"/>
              <a:buNone/>
              <a:defRPr sz="16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304" name="Google Shape;304;p54"/>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305" name="Google Shape;305;p54"/>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matchingName="Blank 2 3">
  <p:cSld name="BLANK_2_3">
    <p:spTree>
      <p:nvGrpSpPr>
        <p:cNvPr id="1" name="Shape 4004"/>
        <p:cNvGrpSpPr/>
        <p:nvPr/>
      </p:nvGrpSpPr>
      <p:grpSpPr>
        <a:xfrm>
          <a:off x="0" y="0"/>
          <a:ext cx="0" cy="0"/>
          <a:chOff x="0" y="0"/>
          <a:chExt cx="0" cy="0"/>
        </a:xfrm>
      </p:grpSpPr>
      <p:sp>
        <p:nvSpPr>
          <p:cNvPr id="4005" name="Google Shape;4005;p521"/>
          <p:cNvSpPr/>
          <p:nvPr/>
        </p:nvSpPr>
        <p:spPr>
          <a:xfrm>
            <a:off x="0" y="0"/>
            <a:ext cx="9144000" cy="5212200"/>
          </a:xfrm>
          <a:prstGeom prst="rect">
            <a:avLst/>
          </a:prstGeom>
          <a:solidFill>
            <a:srgbClr val="7446AF"/>
          </a:solidFill>
          <a:ln>
            <a:noFill/>
          </a:ln>
        </p:spPr>
        <p:txBody>
          <a:bodyPr spcFirstLastPara="1" wrap="square" lIns="91825" tIns="91825" rIns="91825" bIns="91825" anchor="ctr" anchorCtr="0">
            <a:noAutofit/>
          </a:bodyPr>
          <a:lstStyle/>
          <a:p>
            <a:pPr marL="0" lvl="0" indent="0" algn="l" rtl="0">
              <a:spcBef>
                <a:spcPts val="0"/>
              </a:spcBef>
              <a:spcAft>
                <a:spcPts val="0"/>
              </a:spcAft>
              <a:buNone/>
            </a:pPr>
            <a:endParaRPr/>
          </a:p>
        </p:txBody>
      </p:sp>
      <p:pic>
        <p:nvPicPr>
          <p:cNvPr id="4006" name="Google Shape;4006;p521"/>
          <p:cNvPicPr preferRelativeResize="0"/>
          <p:nvPr/>
        </p:nvPicPr>
        <p:blipFill>
          <a:blip r:embed="rId2">
            <a:alphaModFix/>
          </a:blip>
          <a:stretch>
            <a:fillRect/>
          </a:stretch>
        </p:blipFill>
        <p:spPr>
          <a:xfrm>
            <a:off x="8414800" y="4920396"/>
            <a:ext cx="344729" cy="221787"/>
          </a:xfrm>
          <a:prstGeom prst="rect">
            <a:avLst/>
          </a:prstGeom>
          <a:noFill/>
          <a:ln>
            <a:noFill/>
          </a:ln>
        </p:spPr>
      </p:pic>
      <p:sp>
        <p:nvSpPr>
          <p:cNvPr id="4007" name="Google Shape;4007;p521"/>
          <p:cNvSpPr txBox="1"/>
          <p:nvPr/>
        </p:nvSpPr>
        <p:spPr>
          <a:xfrm>
            <a:off x="8414800" y="4920400"/>
            <a:ext cx="606300" cy="227700"/>
          </a:xfrm>
          <a:prstGeom prst="rect">
            <a:avLst/>
          </a:prstGeom>
          <a:noFill/>
          <a:ln>
            <a:noFill/>
          </a:ln>
        </p:spPr>
        <p:txBody>
          <a:bodyPr spcFirstLastPara="1" wrap="square" lIns="68875" tIns="68875" rIns="68875" bIns="68875" anchor="ctr" anchorCtr="0">
            <a:noAutofit/>
          </a:bodyPr>
          <a:lstStyle/>
          <a:p>
            <a:pPr marL="0" lvl="0" indent="0" algn="r" rtl="0">
              <a:spcBef>
                <a:spcPts val="0"/>
              </a:spcBef>
              <a:spcAft>
                <a:spcPts val="0"/>
              </a:spcAft>
              <a:buNone/>
            </a:pPr>
            <a:fld id="{00000000-1234-1234-1234-123412341234}" type="slidenum">
              <a:rPr lang="en" sz="500">
                <a:latin typeface="Roboto Mono"/>
                <a:ea typeface="Roboto Mono"/>
                <a:cs typeface="Roboto Mono"/>
                <a:sym typeface="Roboto Mono"/>
              </a:rPr>
              <a:t>‹#›</a:t>
            </a:fld>
            <a:endParaRPr sz="500">
              <a:latin typeface="Roboto Mono"/>
              <a:ea typeface="Roboto Mono"/>
              <a:cs typeface="Roboto Mono"/>
              <a:sym typeface="Roboto Mono"/>
            </a:endParaRPr>
          </a:p>
        </p:txBody>
      </p:sp>
    </p:spTree>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matchingName="Blank 2 2">
  <p:cSld name="BLANK_2_2">
    <p:spTree>
      <p:nvGrpSpPr>
        <p:cNvPr id="1" name="Shape 4008"/>
        <p:cNvGrpSpPr/>
        <p:nvPr/>
      </p:nvGrpSpPr>
      <p:grpSpPr>
        <a:xfrm>
          <a:off x="0" y="0"/>
          <a:ext cx="0" cy="0"/>
          <a:chOff x="0" y="0"/>
          <a:chExt cx="0" cy="0"/>
        </a:xfrm>
      </p:grpSpPr>
      <p:sp>
        <p:nvSpPr>
          <p:cNvPr id="4009" name="Google Shape;4009;p522"/>
          <p:cNvSpPr/>
          <p:nvPr/>
        </p:nvSpPr>
        <p:spPr>
          <a:xfrm>
            <a:off x="0" y="0"/>
            <a:ext cx="9144000" cy="5212200"/>
          </a:xfrm>
          <a:prstGeom prst="rect">
            <a:avLst/>
          </a:prstGeom>
          <a:solidFill>
            <a:srgbClr val="1DD091"/>
          </a:solidFill>
          <a:ln>
            <a:noFill/>
          </a:ln>
        </p:spPr>
        <p:txBody>
          <a:bodyPr spcFirstLastPara="1" wrap="square" lIns="91825" tIns="91825" rIns="91825" bIns="91825" anchor="ctr" anchorCtr="0">
            <a:noAutofit/>
          </a:bodyPr>
          <a:lstStyle/>
          <a:p>
            <a:pPr marL="0" lvl="0" indent="0" algn="l" rtl="0">
              <a:spcBef>
                <a:spcPts val="0"/>
              </a:spcBef>
              <a:spcAft>
                <a:spcPts val="0"/>
              </a:spcAft>
              <a:buNone/>
            </a:pPr>
            <a:endParaRPr/>
          </a:p>
        </p:txBody>
      </p:sp>
      <p:pic>
        <p:nvPicPr>
          <p:cNvPr id="4010" name="Google Shape;4010;p522"/>
          <p:cNvPicPr preferRelativeResize="0"/>
          <p:nvPr/>
        </p:nvPicPr>
        <p:blipFill>
          <a:blip r:embed="rId2">
            <a:alphaModFix/>
          </a:blip>
          <a:stretch>
            <a:fillRect/>
          </a:stretch>
        </p:blipFill>
        <p:spPr>
          <a:xfrm>
            <a:off x="8414800" y="4920396"/>
            <a:ext cx="344729" cy="221787"/>
          </a:xfrm>
          <a:prstGeom prst="rect">
            <a:avLst/>
          </a:prstGeom>
          <a:noFill/>
          <a:ln>
            <a:noFill/>
          </a:ln>
        </p:spPr>
      </p:pic>
      <p:sp>
        <p:nvSpPr>
          <p:cNvPr id="4011" name="Google Shape;4011;p522"/>
          <p:cNvSpPr txBox="1"/>
          <p:nvPr/>
        </p:nvSpPr>
        <p:spPr>
          <a:xfrm>
            <a:off x="8414800" y="4920400"/>
            <a:ext cx="606300" cy="227700"/>
          </a:xfrm>
          <a:prstGeom prst="rect">
            <a:avLst/>
          </a:prstGeom>
          <a:noFill/>
          <a:ln>
            <a:noFill/>
          </a:ln>
        </p:spPr>
        <p:txBody>
          <a:bodyPr spcFirstLastPara="1" wrap="square" lIns="68875" tIns="68875" rIns="68875" bIns="68875" anchor="ctr" anchorCtr="0">
            <a:noAutofit/>
          </a:bodyPr>
          <a:lstStyle/>
          <a:p>
            <a:pPr marL="0" lvl="0" indent="0" algn="r" rtl="0">
              <a:spcBef>
                <a:spcPts val="0"/>
              </a:spcBef>
              <a:spcAft>
                <a:spcPts val="0"/>
              </a:spcAft>
              <a:buNone/>
            </a:pPr>
            <a:fld id="{00000000-1234-1234-1234-123412341234}" type="slidenum">
              <a:rPr lang="en" sz="500">
                <a:latin typeface="Roboto Mono"/>
                <a:ea typeface="Roboto Mono"/>
                <a:cs typeface="Roboto Mono"/>
                <a:sym typeface="Roboto Mono"/>
              </a:rPr>
              <a:t>‹#›</a:t>
            </a:fld>
            <a:endParaRPr sz="500">
              <a:latin typeface="Roboto Mono"/>
              <a:ea typeface="Roboto Mono"/>
              <a:cs typeface="Roboto Mono"/>
              <a:sym typeface="Roboto Mono"/>
            </a:endParaRPr>
          </a:p>
        </p:txBody>
      </p:sp>
    </p:spTree>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matchingName="Blank 2 2 1">
  <p:cSld name="BLANK_2_2_1">
    <p:spTree>
      <p:nvGrpSpPr>
        <p:cNvPr id="1" name="Shape 4012"/>
        <p:cNvGrpSpPr/>
        <p:nvPr/>
      </p:nvGrpSpPr>
      <p:grpSpPr>
        <a:xfrm>
          <a:off x="0" y="0"/>
          <a:ext cx="0" cy="0"/>
          <a:chOff x="0" y="0"/>
          <a:chExt cx="0" cy="0"/>
        </a:xfrm>
      </p:grpSpPr>
      <p:sp>
        <p:nvSpPr>
          <p:cNvPr id="4013" name="Google Shape;4013;p523"/>
          <p:cNvSpPr/>
          <p:nvPr/>
        </p:nvSpPr>
        <p:spPr>
          <a:xfrm>
            <a:off x="0" y="0"/>
            <a:ext cx="9144000" cy="5212200"/>
          </a:xfrm>
          <a:prstGeom prst="rect">
            <a:avLst/>
          </a:prstGeom>
          <a:solidFill>
            <a:srgbClr val="FECBCC"/>
          </a:solidFill>
          <a:ln>
            <a:noFill/>
          </a:ln>
        </p:spPr>
        <p:txBody>
          <a:bodyPr spcFirstLastPara="1" wrap="square" lIns="91825" tIns="91825" rIns="91825" bIns="91825" anchor="ctr" anchorCtr="0">
            <a:noAutofit/>
          </a:bodyPr>
          <a:lstStyle/>
          <a:p>
            <a:pPr marL="0" lvl="0" indent="0" algn="l" rtl="0">
              <a:spcBef>
                <a:spcPts val="0"/>
              </a:spcBef>
              <a:spcAft>
                <a:spcPts val="0"/>
              </a:spcAft>
              <a:buNone/>
            </a:pPr>
            <a:endParaRPr/>
          </a:p>
        </p:txBody>
      </p:sp>
      <p:pic>
        <p:nvPicPr>
          <p:cNvPr id="4014" name="Google Shape;4014;p523"/>
          <p:cNvPicPr preferRelativeResize="0"/>
          <p:nvPr/>
        </p:nvPicPr>
        <p:blipFill>
          <a:blip r:embed="rId2">
            <a:alphaModFix/>
          </a:blip>
          <a:stretch>
            <a:fillRect/>
          </a:stretch>
        </p:blipFill>
        <p:spPr>
          <a:xfrm>
            <a:off x="8414800" y="4920396"/>
            <a:ext cx="344729" cy="221787"/>
          </a:xfrm>
          <a:prstGeom prst="rect">
            <a:avLst/>
          </a:prstGeom>
          <a:noFill/>
          <a:ln>
            <a:noFill/>
          </a:ln>
        </p:spPr>
      </p:pic>
      <p:sp>
        <p:nvSpPr>
          <p:cNvPr id="4015" name="Google Shape;4015;p523"/>
          <p:cNvSpPr txBox="1"/>
          <p:nvPr/>
        </p:nvSpPr>
        <p:spPr>
          <a:xfrm>
            <a:off x="8414800" y="4920400"/>
            <a:ext cx="606300" cy="227700"/>
          </a:xfrm>
          <a:prstGeom prst="rect">
            <a:avLst/>
          </a:prstGeom>
          <a:noFill/>
          <a:ln>
            <a:noFill/>
          </a:ln>
        </p:spPr>
        <p:txBody>
          <a:bodyPr spcFirstLastPara="1" wrap="square" lIns="68875" tIns="68875" rIns="68875" bIns="68875" anchor="ctr" anchorCtr="0">
            <a:noAutofit/>
          </a:bodyPr>
          <a:lstStyle/>
          <a:p>
            <a:pPr marL="0" lvl="0" indent="0" algn="r" rtl="0">
              <a:spcBef>
                <a:spcPts val="0"/>
              </a:spcBef>
              <a:spcAft>
                <a:spcPts val="0"/>
              </a:spcAft>
              <a:buNone/>
            </a:pPr>
            <a:fld id="{00000000-1234-1234-1234-123412341234}" type="slidenum">
              <a:rPr lang="en" sz="500">
                <a:latin typeface="Roboto Mono"/>
                <a:ea typeface="Roboto Mono"/>
                <a:cs typeface="Roboto Mono"/>
                <a:sym typeface="Roboto Mono"/>
              </a:rPr>
              <a:t>‹#›</a:t>
            </a:fld>
            <a:endParaRPr sz="500">
              <a:latin typeface="Roboto Mono"/>
              <a:ea typeface="Roboto Mono"/>
              <a:cs typeface="Roboto Mono"/>
              <a:sym typeface="Roboto Mono"/>
            </a:endParaRPr>
          </a:p>
        </p:txBody>
      </p:sp>
    </p:spTree>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matchingName="Blank 2 1">
  <p:cSld name="BLANK_2_1">
    <p:spTree>
      <p:nvGrpSpPr>
        <p:cNvPr id="1" name="Shape 4016"/>
        <p:cNvGrpSpPr/>
        <p:nvPr/>
      </p:nvGrpSpPr>
      <p:grpSpPr>
        <a:xfrm>
          <a:off x="0" y="0"/>
          <a:ext cx="0" cy="0"/>
          <a:chOff x="0" y="0"/>
          <a:chExt cx="0" cy="0"/>
        </a:xfrm>
      </p:grpSpPr>
      <p:sp>
        <p:nvSpPr>
          <p:cNvPr id="4017" name="Google Shape;4017;p524"/>
          <p:cNvSpPr/>
          <p:nvPr/>
        </p:nvSpPr>
        <p:spPr>
          <a:xfrm>
            <a:off x="0" y="0"/>
            <a:ext cx="9144000" cy="5212200"/>
          </a:xfrm>
          <a:prstGeom prst="rect">
            <a:avLst/>
          </a:prstGeom>
          <a:solidFill>
            <a:srgbClr val="FC676A"/>
          </a:solidFill>
          <a:ln>
            <a:noFill/>
          </a:ln>
        </p:spPr>
        <p:txBody>
          <a:bodyPr spcFirstLastPara="1" wrap="square" lIns="91825" tIns="91825" rIns="91825" bIns="91825" anchor="ctr" anchorCtr="0">
            <a:noAutofit/>
          </a:bodyPr>
          <a:lstStyle/>
          <a:p>
            <a:pPr marL="0" lvl="0" indent="0" algn="l" rtl="0">
              <a:spcBef>
                <a:spcPts val="0"/>
              </a:spcBef>
              <a:spcAft>
                <a:spcPts val="0"/>
              </a:spcAft>
              <a:buNone/>
            </a:pPr>
            <a:endParaRPr/>
          </a:p>
        </p:txBody>
      </p:sp>
      <p:sp>
        <p:nvSpPr>
          <p:cNvPr id="4018" name="Google Shape;4018;p524"/>
          <p:cNvSpPr txBox="1"/>
          <p:nvPr/>
        </p:nvSpPr>
        <p:spPr>
          <a:xfrm>
            <a:off x="8414800" y="4920400"/>
            <a:ext cx="606300" cy="227700"/>
          </a:xfrm>
          <a:prstGeom prst="rect">
            <a:avLst/>
          </a:prstGeom>
          <a:noFill/>
          <a:ln>
            <a:noFill/>
          </a:ln>
        </p:spPr>
        <p:txBody>
          <a:bodyPr spcFirstLastPara="1" wrap="square" lIns="68875" tIns="68875" rIns="68875" bIns="68875" anchor="ctr" anchorCtr="0">
            <a:noAutofit/>
          </a:bodyPr>
          <a:lstStyle/>
          <a:p>
            <a:pPr marL="0" lvl="0" indent="0" algn="r" rtl="0">
              <a:spcBef>
                <a:spcPts val="0"/>
              </a:spcBef>
              <a:spcAft>
                <a:spcPts val="0"/>
              </a:spcAft>
              <a:buNone/>
            </a:pPr>
            <a:fld id="{00000000-1234-1234-1234-123412341234}" type="slidenum">
              <a:rPr lang="en" sz="500">
                <a:latin typeface="Roboto Mono"/>
                <a:ea typeface="Roboto Mono"/>
                <a:cs typeface="Roboto Mono"/>
                <a:sym typeface="Roboto Mono"/>
              </a:rPr>
              <a:t>‹#›</a:t>
            </a:fld>
            <a:endParaRPr sz="500">
              <a:latin typeface="Roboto Mono"/>
              <a:ea typeface="Roboto Mono"/>
              <a:cs typeface="Roboto Mono"/>
              <a:sym typeface="Roboto Mono"/>
            </a:endParaRPr>
          </a:p>
        </p:txBody>
      </p:sp>
      <p:pic>
        <p:nvPicPr>
          <p:cNvPr id="4019" name="Google Shape;4019;p524"/>
          <p:cNvPicPr preferRelativeResize="0"/>
          <p:nvPr/>
        </p:nvPicPr>
        <p:blipFill>
          <a:blip r:embed="rId2">
            <a:alphaModFix/>
          </a:blip>
          <a:stretch>
            <a:fillRect/>
          </a:stretch>
        </p:blipFill>
        <p:spPr>
          <a:xfrm>
            <a:off x="8414800" y="4920396"/>
            <a:ext cx="344729" cy="221787"/>
          </a:xfrm>
          <a:prstGeom prst="rect">
            <a:avLst/>
          </a:prstGeom>
          <a:noFill/>
          <a:ln>
            <a:noFill/>
          </a:ln>
        </p:spPr>
      </p:pic>
    </p:spTree>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matchingName="Normal">
  <p:cSld name="TITLE_1_1">
    <p:bg>
      <p:bgPr>
        <a:solidFill>
          <a:srgbClr val="FAF1EC"/>
        </a:solidFill>
        <a:effectLst/>
      </p:bgPr>
    </p:bg>
    <p:spTree>
      <p:nvGrpSpPr>
        <p:cNvPr id="1" name="Shape 4020"/>
        <p:cNvGrpSpPr/>
        <p:nvPr/>
      </p:nvGrpSpPr>
      <p:grpSpPr>
        <a:xfrm>
          <a:off x="0" y="0"/>
          <a:ext cx="0" cy="0"/>
          <a:chOff x="0" y="0"/>
          <a:chExt cx="0" cy="0"/>
        </a:xfrm>
      </p:grpSpPr>
      <p:pic>
        <p:nvPicPr>
          <p:cNvPr id="4021" name="Google Shape;4021;p525"/>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4022" name="Google Shape;4022;p525"/>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023" name="Google Shape;4023;p525"/>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024" name="Google Shape;4024;p525"/>
          <p:cNvSpPr txBox="1">
            <a:spLocks noGrp="1"/>
          </p:cNvSpPr>
          <p:nvPr>
            <p:ph type="subTitle" idx="1"/>
          </p:nvPr>
        </p:nvSpPr>
        <p:spPr>
          <a:xfrm>
            <a:off x="425725" y="4868525"/>
            <a:ext cx="8195100" cy="3285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matchingName="LO 4 1">
  <p:cSld name="TITLE_1_1_1_1_1_2_3_1">
    <p:bg>
      <p:bgPr>
        <a:solidFill>
          <a:schemeClr val="lt2"/>
        </a:solidFill>
        <a:effectLst/>
      </p:bgPr>
    </p:bg>
    <p:spTree>
      <p:nvGrpSpPr>
        <p:cNvPr id="1" name="Shape 4025"/>
        <p:cNvGrpSpPr/>
        <p:nvPr/>
      </p:nvGrpSpPr>
      <p:grpSpPr>
        <a:xfrm>
          <a:off x="0" y="0"/>
          <a:ext cx="0" cy="0"/>
          <a:chOff x="0" y="0"/>
          <a:chExt cx="0" cy="0"/>
        </a:xfrm>
      </p:grpSpPr>
      <p:sp>
        <p:nvSpPr>
          <p:cNvPr id="4026" name="Google Shape;4026;p526"/>
          <p:cNvSpPr txBox="1">
            <a:spLocks noGrp="1"/>
          </p:cNvSpPr>
          <p:nvPr>
            <p:ph type="ctrTitle"/>
          </p:nvPr>
        </p:nvSpPr>
        <p:spPr>
          <a:xfrm>
            <a:off x="425725" y="796750"/>
            <a:ext cx="6436200" cy="1244400"/>
          </a:xfrm>
          <a:prstGeom prst="rect">
            <a:avLst/>
          </a:prstGeom>
        </p:spPr>
        <p:txBody>
          <a:bodyPr spcFirstLastPara="1" wrap="square" lIns="0" tIns="0" rIns="228600" bIns="0" anchor="t" anchorCtr="0">
            <a:noAutofit/>
          </a:bodyPr>
          <a:lstStyle>
            <a:lvl1pPr lvl="0">
              <a:lnSpc>
                <a:spcPct val="80000"/>
              </a:lnSpc>
              <a:spcBef>
                <a:spcPts val="0"/>
              </a:spcBef>
              <a:spcAft>
                <a:spcPts val="0"/>
              </a:spcAft>
              <a:buClr>
                <a:schemeClr val="accent3"/>
              </a:buClr>
              <a:buSzPts val="4800"/>
              <a:buNone/>
              <a:defRPr sz="4800" b="1">
                <a:solidFill>
                  <a:schemeClr val="accent3"/>
                </a:solidFill>
              </a:defRPr>
            </a:lvl1pPr>
            <a:lvl2pPr lvl="1">
              <a:lnSpc>
                <a:spcPct val="80000"/>
              </a:lnSpc>
              <a:spcBef>
                <a:spcPts val="0"/>
              </a:spcBef>
              <a:spcAft>
                <a:spcPts val="0"/>
              </a:spcAft>
              <a:buClr>
                <a:schemeClr val="accent3"/>
              </a:buClr>
              <a:buSzPts val="4800"/>
              <a:buNone/>
              <a:defRPr sz="4800" b="1">
                <a:solidFill>
                  <a:schemeClr val="accent3"/>
                </a:solidFill>
              </a:defRPr>
            </a:lvl2pPr>
            <a:lvl3pPr lvl="2">
              <a:lnSpc>
                <a:spcPct val="80000"/>
              </a:lnSpc>
              <a:spcBef>
                <a:spcPts val="0"/>
              </a:spcBef>
              <a:spcAft>
                <a:spcPts val="0"/>
              </a:spcAft>
              <a:buClr>
                <a:schemeClr val="accent3"/>
              </a:buClr>
              <a:buSzPts val="4800"/>
              <a:buNone/>
              <a:defRPr sz="4800" b="1">
                <a:solidFill>
                  <a:schemeClr val="accent3"/>
                </a:solidFill>
              </a:defRPr>
            </a:lvl3pPr>
            <a:lvl4pPr lvl="3">
              <a:lnSpc>
                <a:spcPct val="80000"/>
              </a:lnSpc>
              <a:spcBef>
                <a:spcPts val="0"/>
              </a:spcBef>
              <a:spcAft>
                <a:spcPts val="0"/>
              </a:spcAft>
              <a:buClr>
                <a:schemeClr val="accent3"/>
              </a:buClr>
              <a:buSzPts val="4800"/>
              <a:buNone/>
              <a:defRPr sz="4800" b="1">
                <a:solidFill>
                  <a:schemeClr val="accent3"/>
                </a:solidFill>
              </a:defRPr>
            </a:lvl4pPr>
            <a:lvl5pPr lvl="4">
              <a:lnSpc>
                <a:spcPct val="80000"/>
              </a:lnSpc>
              <a:spcBef>
                <a:spcPts val="0"/>
              </a:spcBef>
              <a:spcAft>
                <a:spcPts val="0"/>
              </a:spcAft>
              <a:buClr>
                <a:schemeClr val="accent3"/>
              </a:buClr>
              <a:buSzPts val="4800"/>
              <a:buNone/>
              <a:defRPr sz="4800" b="1">
                <a:solidFill>
                  <a:schemeClr val="accent3"/>
                </a:solidFill>
              </a:defRPr>
            </a:lvl5pPr>
            <a:lvl6pPr lvl="5">
              <a:lnSpc>
                <a:spcPct val="80000"/>
              </a:lnSpc>
              <a:spcBef>
                <a:spcPts val="0"/>
              </a:spcBef>
              <a:spcAft>
                <a:spcPts val="0"/>
              </a:spcAft>
              <a:buClr>
                <a:schemeClr val="accent3"/>
              </a:buClr>
              <a:buSzPts val="4800"/>
              <a:buNone/>
              <a:defRPr sz="4800" b="1">
                <a:solidFill>
                  <a:schemeClr val="accent3"/>
                </a:solidFill>
              </a:defRPr>
            </a:lvl6pPr>
            <a:lvl7pPr lvl="6">
              <a:lnSpc>
                <a:spcPct val="80000"/>
              </a:lnSpc>
              <a:spcBef>
                <a:spcPts val="0"/>
              </a:spcBef>
              <a:spcAft>
                <a:spcPts val="0"/>
              </a:spcAft>
              <a:buClr>
                <a:schemeClr val="accent3"/>
              </a:buClr>
              <a:buSzPts val="4800"/>
              <a:buNone/>
              <a:defRPr sz="4800" b="1">
                <a:solidFill>
                  <a:schemeClr val="accent3"/>
                </a:solidFill>
              </a:defRPr>
            </a:lvl7pPr>
            <a:lvl8pPr lvl="7">
              <a:lnSpc>
                <a:spcPct val="80000"/>
              </a:lnSpc>
              <a:spcBef>
                <a:spcPts val="0"/>
              </a:spcBef>
              <a:spcAft>
                <a:spcPts val="0"/>
              </a:spcAft>
              <a:buClr>
                <a:schemeClr val="accent3"/>
              </a:buClr>
              <a:buSzPts val="4800"/>
              <a:buNone/>
              <a:defRPr sz="4800" b="1">
                <a:solidFill>
                  <a:schemeClr val="accent3"/>
                </a:solidFill>
              </a:defRPr>
            </a:lvl8pPr>
            <a:lvl9pPr lvl="8">
              <a:lnSpc>
                <a:spcPct val="80000"/>
              </a:lnSpc>
              <a:spcBef>
                <a:spcPts val="0"/>
              </a:spcBef>
              <a:spcAft>
                <a:spcPts val="0"/>
              </a:spcAft>
              <a:buClr>
                <a:schemeClr val="accent3"/>
              </a:buClr>
              <a:buSzPts val="4800"/>
              <a:buNone/>
              <a:defRPr sz="4800" b="1">
                <a:solidFill>
                  <a:schemeClr val="accent3"/>
                </a:solidFill>
              </a:defRPr>
            </a:lvl9pPr>
          </a:lstStyle>
          <a:p>
            <a:endParaRPr/>
          </a:p>
        </p:txBody>
      </p:sp>
      <p:pic>
        <p:nvPicPr>
          <p:cNvPr id="4027" name="Google Shape;4027;p526"/>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4028" name="Google Shape;4028;p526"/>
          <p:cNvSpPr/>
          <p:nvPr/>
        </p:nvSpPr>
        <p:spPr>
          <a:xfrm>
            <a:off x="0" y="0"/>
            <a:ext cx="9144000" cy="4668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latin typeface="Poppins"/>
                <a:ea typeface="Poppins"/>
                <a:cs typeface="Poppins"/>
                <a:sym typeface="Poppins"/>
              </a:rPr>
              <a:t>DELETE THIS SLIDE!!! (INTERNAL ONLY)</a:t>
            </a:r>
            <a:endParaRPr sz="2400" b="1">
              <a:solidFill>
                <a:schemeClr val="lt1"/>
              </a:solidFill>
              <a:latin typeface="Poppins"/>
              <a:ea typeface="Poppins"/>
              <a:cs typeface="Poppins"/>
              <a:sym typeface="Poppins"/>
            </a:endParaRPr>
          </a:p>
        </p:txBody>
      </p:sp>
      <p:sp>
        <p:nvSpPr>
          <p:cNvPr id="4029" name="Google Shape;4029;p526"/>
          <p:cNvSpPr txBox="1">
            <a:spLocks noGrp="1"/>
          </p:cNvSpPr>
          <p:nvPr>
            <p:ph type="subTitle" idx="1"/>
          </p:nvPr>
        </p:nvSpPr>
        <p:spPr>
          <a:xfrm>
            <a:off x="425725" y="2331350"/>
            <a:ext cx="8265600" cy="23679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1pPr>
            <a:lvl2pPr lvl="1">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2pPr>
            <a:lvl3pPr lvl="2">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3pPr>
            <a:lvl4pPr lvl="3">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4pPr>
            <a:lvl5pPr lvl="4">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5pPr>
            <a:lvl6pPr lvl="5">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6pPr>
            <a:lvl7pPr lvl="6">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7pPr>
            <a:lvl8pPr lvl="7">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8pPr>
            <a:lvl9pPr lvl="8">
              <a:lnSpc>
                <a:spcPct val="100000"/>
              </a:lnSpc>
              <a:spcBef>
                <a:spcPts val="0"/>
              </a:spcBef>
              <a:spcAft>
                <a:spcPts val="0"/>
              </a:spcAft>
              <a:buClr>
                <a:schemeClr val="accent3"/>
              </a:buClr>
              <a:buSzPts val="1600"/>
              <a:buFont typeface="Poppins Light"/>
              <a:buNone/>
              <a:defRPr sz="1600">
                <a:solidFill>
                  <a:schemeClr val="accent3"/>
                </a:solidFill>
                <a:latin typeface="Poppins Light"/>
                <a:ea typeface="Poppins Light"/>
                <a:cs typeface="Poppins Light"/>
                <a:sym typeface="Poppins Light"/>
              </a:defRPr>
            </a:lvl9pPr>
          </a:lstStyle>
          <a:p>
            <a:endParaRPr/>
          </a:p>
        </p:txBody>
      </p:sp>
      <p:sp>
        <p:nvSpPr>
          <p:cNvPr id="4030" name="Google Shape;4030;p526"/>
          <p:cNvSpPr/>
          <p:nvPr/>
        </p:nvSpPr>
        <p:spPr>
          <a:xfrm>
            <a:off x="0" y="4745275"/>
            <a:ext cx="9144000" cy="4668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latin typeface="Poppins"/>
                <a:ea typeface="Poppins"/>
                <a:cs typeface="Poppins"/>
                <a:sym typeface="Poppins"/>
              </a:rPr>
              <a:t>DELETE THIS SLIDE!!! (INTERNAL ONLY)</a:t>
            </a:r>
            <a:endParaRPr sz="2400" b="1">
              <a:solidFill>
                <a:schemeClr val="lt1"/>
              </a:solidFill>
              <a:latin typeface="Poppins"/>
              <a:ea typeface="Poppins"/>
              <a:cs typeface="Poppins"/>
              <a:sym typeface="Poppins"/>
            </a:endParaRPr>
          </a:p>
        </p:txBody>
      </p:sp>
    </p:spTree>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matchingName="Z - End slide">
  <p:cSld name="TITLE_1_2_1">
    <p:bg>
      <p:bgPr>
        <a:solidFill>
          <a:schemeClr val="accent1"/>
        </a:solidFill>
        <a:effectLst/>
      </p:bgPr>
    </p:bg>
    <p:spTree>
      <p:nvGrpSpPr>
        <p:cNvPr id="1" name="Shape 4031"/>
        <p:cNvGrpSpPr/>
        <p:nvPr/>
      </p:nvGrpSpPr>
      <p:grpSpPr>
        <a:xfrm>
          <a:off x="0" y="0"/>
          <a:ext cx="0" cy="0"/>
          <a:chOff x="0" y="0"/>
          <a:chExt cx="0" cy="0"/>
        </a:xfrm>
      </p:grpSpPr>
      <p:pic>
        <p:nvPicPr>
          <p:cNvPr id="4032" name="Google Shape;4032;p527"/>
          <p:cNvPicPr preferRelativeResize="0"/>
          <p:nvPr/>
        </p:nvPicPr>
        <p:blipFill>
          <a:blip r:embed="rId2">
            <a:alphaModFix/>
          </a:blip>
          <a:stretch>
            <a:fillRect/>
          </a:stretch>
        </p:blipFill>
        <p:spPr>
          <a:xfrm>
            <a:off x="115675" y="4061174"/>
            <a:ext cx="1001399" cy="1001399"/>
          </a:xfrm>
          <a:prstGeom prst="rect">
            <a:avLst/>
          </a:prstGeom>
          <a:noFill/>
          <a:ln>
            <a:noFill/>
          </a:ln>
        </p:spPr>
      </p:pic>
    </p:spTree>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matchingName="LO 6 B 1">
  <p:cSld name="TITLE_1_1_1_2_1_1_1_1_1_1_6_2">
    <p:bg>
      <p:bgPr>
        <a:solidFill>
          <a:schemeClr val="lt2"/>
        </a:solidFill>
        <a:effectLst/>
      </p:bgPr>
    </p:bg>
    <p:spTree>
      <p:nvGrpSpPr>
        <p:cNvPr id="1" name="Shape 4033"/>
        <p:cNvGrpSpPr/>
        <p:nvPr/>
      </p:nvGrpSpPr>
      <p:grpSpPr>
        <a:xfrm>
          <a:off x="0" y="0"/>
          <a:ext cx="0" cy="0"/>
          <a:chOff x="0" y="0"/>
          <a:chExt cx="0" cy="0"/>
        </a:xfrm>
      </p:grpSpPr>
      <p:pic>
        <p:nvPicPr>
          <p:cNvPr id="4034" name="Google Shape;4034;p528"/>
          <p:cNvPicPr preferRelativeResize="0"/>
          <p:nvPr/>
        </p:nvPicPr>
        <p:blipFill>
          <a:blip r:embed="rId2">
            <a:alphaModFix/>
          </a:blip>
          <a:stretch>
            <a:fillRect/>
          </a:stretch>
        </p:blipFill>
        <p:spPr>
          <a:xfrm>
            <a:off x="8742650" y="4920396"/>
            <a:ext cx="344729" cy="221788"/>
          </a:xfrm>
          <a:prstGeom prst="rect">
            <a:avLst/>
          </a:prstGeom>
          <a:noFill/>
          <a:ln>
            <a:noFill/>
          </a:ln>
        </p:spPr>
      </p:pic>
      <p:sp>
        <p:nvSpPr>
          <p:cNvPr id="4035" name="Google Shape;4035;p528"/>
          <p:cNvSpPr txBox="1">
            <a:spLocks noGrp="1"/>
          </p:cNvSpPr>
          <p:nvPr>
            <p:ph type="subTitle" idx="1"/>
          </p:nvPr>
        </p:nvSpPr>
        <p:spPr>
          <a:xfrm>
            <a:off x="425725" y="3908600"/>
            <a:ext cx="2025000" cy="10866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4036" name="Google Shape;4036;p528"/>
          <p:cNvSpPr txBox="1">
            <a:spLocks noGrp="1"/>
          </p:cNvSpPr>
          <p:nvPr>
            <p:ph type="subTitle" idx="2"/>
          </p:nvPr>
        </p:nvSpPr>
        <p:spPr>
          <a:xfrm>
            <a:off x="425725" y="3285350"/>
            <a:ext cx="2025000" cy="5025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4037" name="Google Shape;4037;p528"/>
          <p:cNvSpPr txBox="1">
            <a:spLocks noGrp="1"/>
          </p:cNvSpPr>
          <p:nvPr>
            <p:ph type="subTitle" idx="3"/>
          </p:nvPr>
        </p:nvSpPr>
        <p:spPr>
          <a:xfrm>
            <a:off x="2523007" y="3908600"/>
            <a:ext cx="2025000" cy="10866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4038" name="Google Shape;4038;p528"/>
          <p:cNvSpPr txBox="1">
            <a:spLocks noGrp="1"/>
          </p:cNvSpPr>
          <p:nvPr>
            <p:ph type="subTitle" idx="4"/>
          </p:nvPr>
        </p:nvSpPr>
        <p:spPr>
          <a:xfrm>
            <a:off x="2523007" y="3285350"/>
            <a:ext cx="2025000" cy="5025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4039" name="Google Shape;4039;p528"/>
          <p:cNvSpPr txBox="1">
            <a:spLocks noGrp="1"/>
          </p:cNvSpPr>
          <p:nvPr>
            <p:ph type="subTitle" idx="5"/>
          </p:nvPr>
        </p:nvSpPr>
        <p:spPr>
          <a:xfrm>
            <a:off x="4620289" y="3908600"/>
            <a:ext cx="2025000" cy="10866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4040" name="Google Shape;4040;p528"/>
          <p:cNvSpPr txBox="1">
            <a:spLocks noGrp="1"/>
          </p:cNvSpPr>
          <p:nvPr>
            <p:ph type="subTitle" idx="6"/>
          </p:nvPr>
        </p:nvSpPr>
        <p:spPr>
          <a:xfrm>
            <a:off x="4620289" y="3285350"/>
            <a:ext cx="2025000" cy="5025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4041" name="Google Shape;4041;p528"/>
          <p:cNvSpPr txBox="1">
            <a:spLocks noGrp="1"/>
          </p:cNvSpPr>
          <p:nvPr>
            <p:ph type="subTitle" idx="7"/>
          </p:nvPr>
        </p:nvSpPr>
        <p:spPr>
          <a:xfrm>
            <a:off x="6717571" y="3908600"/>
            <a:ext cx="2025000" cy="10866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4042" name="Google Shape;4042;p528"/>
          <p:cNvSpPr txBox="1">
            <a:spLocks noGrp="1"/>
          </p:cNvSpPr>
          <p:nvPr>
            <p:ph type="subTitle" idx="8"/>
          </p:nvPr>
        </p:nvSpPr>
        <p:spPr>
          <a:xfrm>
            <a:off x="6717571" y="3285350"/>
            <a:ext cx="2025000" cy="5025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4043" name="Google Shape;4043;p528"/>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044" name="Google Shape;4044;p528"/>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045" name="Google Shape;4045;p528"/>
          <p:cNvSpPr txBox="1">
            <a:spLocks noGrp="1"/>
          </p:cNvSpPr>
          <p:nvPr>
            <p:ph type="ctrTitle"/>
          </p:nvPr>
        </p:nvSpPr>
        <p:spPr>
          <a:xfrm>
            <a:off x="425725" y="520000"/>
            <a:ext cx="4374600" cy="778200"/>
          </a:xfrm>
          <a:prstGeom prst="rect">
            <a:avLst/>
          </a:prstGeom>
        </p:spPr>
        <p:txBody>
          <a:bodyPr spcFirstLastPara="1" wrap="square" lIns="0" tIns="0" rIns="227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Tree>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matchingName="LO 6 C 1">
  <p:cSld name="TITLE_1_1_1_2_1_1_1_1_1_1_6_1_1">
    <p:bg>
      <p:bgPr>
        <a:solidFill>
          <a:srgbClr val="FAF1ED"/>
        </a:solidFill>
        <a:effectLst/>
      </p:bgPr>
    </p:bg>
    <p:spTree>
      <p:nvGrpSpPr>
        <p:cNvPr id="1" name="Shape 4046"/>
        <p:cNvGrpSpPr/>
        <p:nvPr/>
      </p:nvGrpSpPr>
      <p:grpSpPr>
        <a:xfrm>
          <a:off x="0" y="0"/>
          <a:ext cx="0" cy="0"/>
          <a:chOff x="0" y="0"/>
          <a:chExt cx="0" cy="0"/>
        </a:xfrm>
      </p:grpSpPr>
      <p:sp>
        <p:nvSpPr>
          <p:cNvPr id="4047" name="Google Shape;4047;p529"/>
          <p:cNvSpPr txBox="1">
            <a:spLocks noGrp="1"/>
          </p:cNvSpPr>
          <p:nvPr>
            <p:ph type="sldNum" idx="12"/>
          </p:nvPr>
        </p:nvSpPr>
        <p:spPr>
          <a:xfrm>
            <a:off x="8508875" y="5062098"/>
            <a:ext cx="548700" cy="2601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4048" name="Google Shape;4048;p529"/>
          <p:cNvSpPr txBox="1">
            <a:spLocks noGrp="1"/>
          </p:cNvSpPr>
          <p:nvPr>
            <p:ph type="ctrTitle"/>
          </p:nvPr>
        </p:nvSpPr>
        <p:spPr>
          <a:xfrm>
            <a:off x="145800" y="114300"/>
            <a:ext cx="4374600" cy="1184100"/>
          </a:xfrm>
          <a:prstGeom prst="rect">
            <a:avLst/>
          </a:prstGeom>
        </p:spPr>
        <p:txBody>
          <a:bodyPr spcFirstLastPara="1" wrap="square" lIns="0" tIns="0" rIns="227600" bIns="0" anchor="t" anchorCtr="0">
            <a:noAutofit/>
          </a:bodyPr>
          <a:lstStyle>
            <a:lvl1pPr lvl="0">
              <a:spcBef>
                <a:spcPts val="0"/>
              </a:spcBef>
              <a:spcAft>
                <a:spcPts val="0"/>
              </a:spcAft>
              <a:buSzPts val="1800"/>
              <a:buNone/>
              <a:defRPr sz="1800"/>
            </a:lvl1pPr>
            <a:lvl2pPr lvl="1">
              <a:spcBef>
                <a:spcPts val="0"/>
              </a:spcBef>
              <a:spcAft>
                <a:spcPts val="0"/>
              </a:spcAft>
              <a:buSzPts val="2400"/>
              <a:buFont typeface="Poppins"/>
              <a:buNone/>
              <a:defRPr sz="2400">
                <a:latin typeface="Poppins"/>
                <a:ea typeface="Poppins"/>
                <a:cs typeface="Poppins"/>
                <a:sym typeface="Poppins"/>
              </a:defRPr>
            </a:lvl2pPr>
            <a:lvl3pPr lvl="2">
              <a:spcBef>
                <a:spcPts val="0"/>
              </a:spcBef>
              <a:spcAft>
                <a:spcPts val="0"/>
              </a:spcAft>
              <a:buSzPts val="2400"/>
              <a:buFont typeface="Poppins"/>
              <a:buNone/>
              <a:defRPr sz="2400">
                <a:latin typeface="Poppins"/>
                <a:ea typeface="Poppins"/>
                <a:cs typeface="Poppins"/>
                <a:sym typeface="Poppins"/>
              </a:defRPr>
            </a:lvl3pPr>
            <a:lvl4pPr lvl="3">
              <a:spcBef>
                <a:spcPts val="0"/>
              </a:spcBef>
              <a:spcAft>
                <a:spcPts val="0"/>
              </a:spcAft>
              <a:buSzPts val="2400"/>
              <a:buFont typeface="Poppins"/>
              <a:buNone/>
              <a:defRPr sz="2400">
                <a:latin typeface="Poppins"/>
                <a:ea typeface="Poppins"/>
                <a:cs typeface="Poppins"/>
                <a:sym typeface="Poppins"/>
              </a:defRPr>
            </a:lvl4pPr>
            <a:lvl5pPr lvl="4">
              <a:spcBef>
                <a:spcPts val="0"/>
              </a:spcBef>
              <a:spcAft>
                <a:spcPts val="0"/>
              </a:spcAft>
              <a:buSzPts val="2400"/>
              <a:buFont typeface="Poppins"/>
              <a:buNone/>
              <a:defRPr sz="2400">
                <a:latin typeface="Poppins"/>
                <a:ea typeface="Poppins"/>
                <a:cs typeface="Poppins"/>
                <a:sym typeface="Poppins"/>
              </a:defRPr>
            </a:lvl5pPr>
            <a:lvl6pPr lvl="5">
              <a:spcBef>
                <a:spcPts val="0"/>
              </a:spcBef>
              <a:spcAft>
                <a:spcPts val="0"/>
              </a:spcAft>
              <a:buSzPts val="2400"/>
              <a:buFont typeface="Poppins"/>
              <a:buNone/>
              <a:defRPr sz="2400">
                <a:latin typeface="Poppins"/>
                <a:ea typeface="Poppins"/>
                <a:cs typeface="Poppins"/>
                <a:sym typeface="Poppins"/>
              </a:defRPr>
            </a:lvl6pPr>
            <a:lvl7pPr lvl="6">
              <a:spcBef>
                <a:spcPts val="0"/>
              </a:spcBef>
              <a:spcAft>
                <a:spcPts val="0"/>
              </a:spcAft>
              <a:buSzPts val="2400"/>
              <a:buFont typeface="Poppins"/>
              <a:buNone/>
              <a:defRPr sz="2400">
                <a:latin typeface="Poppins"/>
                <a:ea typeface="Poppins"/>
                <a:cs typeface="Poppins"/>
                <a:sym typeface="Poppins"/>
              </a:defRPr>
            </a:lvl7pPr>
            <a:lvl8pPr lvl="7">
              <a:spcBef>
                <a:spcPts val="0"/>
              </a:spcBef>
              <a:spcAft>
                <a:spcPts val="0"/>
              </a:spcAft>
              <a:buSzPts val="2400"/>
              <a:buFont typeface="Poppins"/>
              <a:buNone/>
              <a:defRPr sz="2400">
                <a:latin typeface="Poppins"/>
                <a:ea typeface="Poppins"/>
                <a:cs typeface="Poppins"/>
                <a:sym typeface="Poppins"/>
              </a:defRPr>
            </a:lvl8pPr>
            <a:lvl9pPr lvl="8">
              <a:spcBef>
                <a:spcPts val="0"/>
              </a:spcBef>
              <a:spcAft>
                <a:spcPts val="0"/>
              </a:spcAft>
              <a:buSzPts val="2400"/>
              <a:buFont typeface="Poppins"/>
              <a:buNone/>
              <a:defRPr sz="2400">
                <a:latin typeface="Poppins"/>
                <a:ea typeface="Poppins"/>
                <a:cs typeface="Poppins"/>
                <a:sym typeface="Poppins"/>
              </a:defRPr>
            </a:lvl9pPr>
          </a:lstStyle>
          <a:p>
            <a:endParaRPr/>
          </a:p>
        </p:txBody>
      </p:sp>
      <p:sp>
        <p:nvSpPr>
          <p:cNvPr id="4049" name="Google Shape;4049;p529"/>
          <p:cNvSpPr txBox="1">
            <a:spLocks noGrp="1"/>
          </p:cNvSpPr>
          <p:nvPr>
            <p:ph type="subTitle" idx="1"/>
          </p:nvPr>
        </p:nvSpPr>
        <p:spPr>
          <a:xfrm>
            <a:off x="4633650" y="114300"/>
            <a:ext cx="2126700" cy="10224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Font typeface="Roboto Mono"/>
              <a:buNone/>
              <a:defRPr sz="1000">
                <a:latin typeface="Roboto Mono"/>
                <a:ea typeface="Roboto Mono"/>
                <a:cs typeface="Roboto Mono"/>
                <a:sym typeface="Roboto Mono"/>
              </a:defRPr>
            </a:lvl2pPr>
            <a:lvl3pPr lvl="2">
              <a:lnSpc>
                <a:spcPct val="115000"/>
              </a:lnSpc>
              <a:spcBef>
                <a:spcPts val="0"/>
              </a:spcBef>
              <a:spcAft>
                <a:spcPts val="0"/>
              </a:spcAft>
              <a:buSzPts val="1000"/>
              <a:buFont typeface="Roboto Mono"/>
              <a:buNone/>
              <a:defRPr sz="1000">
                <a:latin typeface="Roboto Mono"/>
                <a:ea typeface="Roboto Mono"/>
                <a:cs typeface="Roboto Mono"/>
                <a:sym typeface="Roboto Mono"/>
              </a:defRPr>
            </a:lvl3pPr>
            <a:lvl4pPr lvl="3">
              <a:lnSpc>
                <a:spcPct val="115000"/>
              </a:lnSpc>
              <a:spcBef>
                <a:spcPts val="0"/>
              </a:spcBef>
              <a:spcAft>
                <a:spcPts val="0"/>
              </a:spcAft>
              <a:buSzPts val="1000"/>
              <a:buFont typeface="Roboto Mono"/>
              <a:buNone/>
              <a:defRPr>
                <a:latin typeface="Roboto Mono"/>
                <a:ea typeface="Roboto Mono"/>
                <a:cs typeface="Roboto Mono"/>
                <a:sym typeface="Roboto Mono"/>
              </a:defRPr>
            </a:lvl4pPr>
            <a:lvl5pPr lvl="4">
              <a:lnSpc>
                <a:spcPct val="115000"/>
              </a:lnSpc>
              <a:spcBef>
                <a:spcPts val="0"/>
              </a:spcBef>
              <a:spcAft>
                <a:spcPts val="0"/>
              </a:spcAft>
              <a:buSzPts val="1000"/>
              <a:buNone/>
              <a:defRPr sz="1000"/>
            </a:lvl5pPr>
            <a:lvl6pPr lvl="5">
              <a:lnSpc>
                <a:spcPct val="115000"/>
              </a:lnSpc>
              <a:spcBef>
                <a:spcPts val="0"/>
              </a:spcBef>
              <a:spcAft>
                <a:spcPts val="0"/>
              </a:spcAft>
              <a:buSzPts val="1000"/>
              <a:buFont typeface="Roboto Mono"/>
              <a:buNone/>
              <a:defRPr sz="1000">
                <a:latin typeface="Roboto Mono"/>
                <a:ea typeface="Roboto Mono"/>
                <a:cs typeface="Roboto Mono"/>
                <a:sym typeface="Roboto Mono"/>
              </a:defRPr>
            </a:lvl6pPr>
            <a:lvl7pPr lvl="6">
              <a:lnSpc>
                <a:spcPct val="115000"/>
              </a:lnSpc>
              <a:spcBef>
                <a:spcPts val="0"/>
              </a:spcBef>
              <a:spcAft>
                <a:spcPts val="0"/>
              </a:spcAft>
              <a:buSzPts val="1000"/>
              <a:buFont typeface="Roboto Mono"/>
              <a:buNone/>
              <a:defRPr sz="1000">
                <a:latin typeface="Roboto Mono"/>
                <a:ea typeface="Roboto Mono"/>
                <a:cs typeface="Roboto Mono"/>
                <a:sym typeface="Roboto Mono"/>
              </a:defRPr>
            </a:lvl7pPr>
            <a:lvl8pPr lvl="7">
              <a:lnSpc>
                <a:spcPct val="115000"/>
              </a:lnSpc>
              <a:spcBef>
                <a:spcPts val="0"/>
              </a:spcBef>
              <a:spcAft>
                <a:spcPts val="0"/>
              </a:spcAft>
              <a:buSzPts val="1000"/>
              <a:buFont typeface="Roboto Mono"/>
              <a:buNone/>
              <a:defRPr sz="1000">
                <a:latin typeface="Roboto Mono"/>
                <a:ea typeface="Roboto Mono"/>
                <a:cs typeface="Roboto Mono"/>
                <a:sym typeface="Roboto Mono"/>
              </a:defRPr>
            </a:lvl8pPr>
            <a:lvl9pPr lvl="8">
              <a:lnSpc>
                <a:spcPct val="115000"/>
              </a:lnSpc>
              <a:spcBef>
                <a:spcPts val="0"/>
              </a:spcBef>
              <a:spcAft>
                <a:spcPts val="0"/>
              </a:spcAft>
              <a:buSzPts val="1000"/>
              <a:buFont typeface="Roboto Mono"/>
              <a:buNone/>
              <a:defRPr sz="1000">
                <a:latin typeface="Roboto Mono"/>
                <a:ea typeface="Roboto Mono"/>
                <a:cs typeface="Roboto Mono"/>
                <a:sym typeface="Roboto Mono"/>
              </a:defRPr>
            </a:lvl9pPr>
          </a:lstStyle>
          <a:p>
            <a:endParaRPr/>
          </a:p>
        </p:txBody>
      </p:sp>
      <p:sp>
        <p:nvSpPr>
          <p:cNvPr id="4050" name="Google Shape;4050;p529"/>
          <p:cNvSpPr txBox="1">
            <a:spLocks noGrp="1"/>
          </p:cNvSpPr>
          <p:nvPr>
            <p:ph type="subTitle" idx="2"/>
          </p:nvPr>
        </p:nvSpPr>
        <p:spPr>
          <a:xfrm>
            <a:off x="6911600" y="114300"/>
            <a:ext cx="2137200" cy="10224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Font typeface="Roboto Mono"/>
              <a:buNone/>
              <a:defRPr sz="1000">
                <a:latin typeface="Roboto Mono"/>
                <a:ea typeface="Roboto Mono"/>
                <a:cs typeface="Roboto Mono"/>
                <a:sym typeface="Roboto Mono"/>
              </a:defRPr>
            </a:lvl2pPr>
            <a:lvl3pPr lvl="2">
              <a:lnSpc>
                <a:spcPct val="115000"/>
              </a:lnSpc>
              <a:spcBef>
                <a:spcPts val="0"/>
              </a:spcBef>
              <a:spcAft>
                <a:spcPts val="0"/>
              </a:spcAft>
              <a:buSzPts val="1000"/>
              <a:buFont typeface="Roboto Mono"/>
              <a:buNone/>
              <a:defRPr sz="1000">
                <a:latin typeface="Roboto Mono"/>
                <a:ea typeface="Roboto Mono"/>
                <a:cs typeface="Roboto Mono"/>
                <a:sym typeface="Roboto Mono"/>
              </a:defRPr>
            </a:lvl3pPr>
            <a:lvl4pPr lvl="3">
              <a:lnSpc>
                <a:spcPct val="115000"/>
              </a:lnSpc>
              <a:spcBef>
                <a:spcPts val="0"/>
              </a:spcBef>
              <a:spcAft>
                <a:spcPts val="0"/>
              </a:spcAft>
              <a:buSzPts val="1000"/>
              <a:buFont typeface="Roboto Mono"/>
              <a:buNone/>
              <a:defRPr>
                <a:latin typeface="Roboto Mono"/>
                <a:ea typeface="Roboto Mono"/>
                <a:cs typeface="Roboto Mono"/>
                <a:sym typeface="Roboto Mono"/>
              </a:defRPr>
            </a:lvl4pPr>
            <a:lvl5pPr lvl="4">
              <a:lnSpc>
                <a:spcPct val="115000"/>
              </a:lnSpc>
              <a:spcBef>
                <a:spcPts val="0"/>
              </a:spcBef>
              <a:spcAft>
                <a:spcPts val="0"/>
              </a:spcAft>
              <a:buSzPts val="1000"/>
              <a:buNone/>
              <a:defRPr sz="1000"/>
            </a:lvl5pPr>
            <a:lvl6pPr lvl="5">
              <a:lnSpc>
                <a:spcPct val="115000"/>
              </a:lnSpc>
              <a:spcBef>
                <a:spcPts val="0"/>
              </a:spcBef>
              <a:spcAft>
                <a:spcPts val="0"/>
              </a:spcAft>
              <a:buSzPts val="1000"/>
              <a:buFont typeface="Roboto Mono"/>
              <a:buNone/>
              <a:defRPr sz="1000">
                <a:latin typeface="Roboto Mono"/>
                <a:ea typeface="Roboto Mono"/>
                <a:cs typeface="Roboto Mono"/>
                <a:sym typeface="Roboto Mono"/>
              </a:defRPr>
            </a:lvl6pPr>
            <a:lvl7pPr lvl="6">
              <a:lnSpc>
                <a:spcPct val="115000"/>
              </a:lnSpc>
              <a:spcBef>
                <a:spcPts val="0"/>
              </a:spcBef>
              <a:spcAft>
                <a:spcPts val="0"/>
              </a:spcAft>
              <a:buSzPts val="1000"/>
              <a:buFont typeface="Roboto Mono"/>
              <a:buNone/>
              <a:defRPr sz="1000">
                <a:latin typeface="Roboto Mono"/>
                <a:ea typeface="Roboto Mono"/>
                <a:cs typeface="Roboto Mono"/>
                <a:sym typeface="Roboto Mono"/>
              </a:defRPr>
            </a:lvl7pPr>
            <a:lvl8pPr lvl="7">
              <a:lnSpc>
                <a:spcPct val="115000"/>
              </a:lnSpc>
              <a:spcBef>
                <a:spcPts val="0"/>
              </a:spcBef>
              <a:spcAft>
                <a:spcPts val="0"/>
              </a:spcAft>
              <a:buSzPts val="1000"/>
              <a:buFont typeface="Roboto Mono"/>
              <a:buNone/>
              <a:defRPr sz="1000">
                <a:latin typeface="Roboto Mono"/>
                <a:ea typeface="Roboto Mono"/>
                <a:cs typeface="Roboto Mono"/>
                <a:sym typeface="Roboto Mono"/>
              </a:defRPr>
            </a:lvl8pPr>
            <a:lvl9pPr lvl="8">
              <a:lnSpc>
                <a:spcPct val="115000"/>
              </a:lnSpc>
              <a:spcBef>
                <a:spcPts val="0"/>
              </a:spcBef>
              <a:spcAft>
                <a:spcPts val="0"/>
              </a:spcAft>
              <a:buSzPts val="1000"/>
              <a:buFont typeface="Roboto Mono"/>
              <a:buNone/>
              <a:defRPr sz="1000">
                <a:latin typeface="Roboto Mono"/>
                <a:ea typeface="Roboto Mono"/>
                <a:cs typeface="Roboto Mono"/>
                <a:sym typeface="Roboto Mono"/>
              </a:defRPr>
            </a:lvl9pPr>
          </a:lstStyle>
          <a:p>
            <a:endParaRPr/>
          </a:p>
        </p:txBody>
      </p:sp>
    </p:spTree>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matchingName="LO 2 w BG 1">
  <p:cSld name="TITLE_1_1_1_1_1_3_2_1_1_2">
    <p:bg>
      <p:bgPr>
        <a:solidFill>
          <a:schemeClr val="lt1"/>
        </a:solidFill>
        <a:effectLst/>
      </p:bgPr>
    </p:bg>
    <p:spTree>
      <p:nvGrpSpPr>
        <p:cNvPr id="1" name="Shape 4051"/>
        <p:cNvGrpSpPr/>
        <p:nvPr/>
      </p:nvGrpSpPr>
      <p:grpSpPr>
        <a:xfrm>
          <a:off x="0" y="0"/>
          <a:ext cx="0" cy="0"/>
          <a:chOff x="0" y="0"/>
          <a:chExt cx="0" cy="0"/>
        </a:xfrm>
      </p:grpSpPr>
      <p:sp>
        <p:nvSpPr>
          <p:cNvPr id="4052" name="Google Shape;4052;p530"/>
          <p:cNvSpPr/>
          <p:nvPr/>
        </p:nvSpPr>
        <p:spPr>
          <a:xfrm>
            <a:off x="0" y="0"/>
            <a:ext cx="4510500" cy="5212500"/>
          </a:xfrm>
          <a:prstGeom prst="rect">
            <a:avLst/>
          </a:prstGeom>
          <a:solidFill>
            <a:schemeClr val="lt2"/>
          </a:solidFill>
          <a:ln>
            <a:noFill/>
          </a:ln>
        </p:spPr>
        <p:txBody>
          <a:bodyPr spcFirstLastPara="1" wrap="square" lIns="91025" tIns="91025" rIns="91025" bIns="91025" anchor="ctr" anchorCtr="0">
            <a:noAutofit/>
          </a:bodyPr>
          <a:lstStyle/>
          <a:p>
            <a:pPr marL="0" lvl="0" indent="0" algn="l" rtl="0">
              <a:spcBef>
                <a:spcPts val="0"/>
              </a:spcBef>
              <a:spcAft>
                <a:spcPts val="0"/>
              </a:spcAft>
              <a:buNone/>
            </a:pPr>
            <a:endParaRPr/>
          </a:p>
        </p:txBody>
      </p:sp>
      <p:sp>
        <p:nvSpPr>
          <p:cNvPr id="4053" name="Google Shape;4053;p530"/>
          <p:cNvSpPr txBox="1">
            <a:spLocks noGrp="1"/>
          </p:cNvSpPr>
          <p:nvPr>
            <p:ph type="subTitle" idx="1"/>
          </p:nvPr>
        </p:nvSpPr>
        <p:spPr>
          <a:xfrm>
            <a:off x="425725" y="2041050"/>
            <a:ext cx="2934300" cy="23679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600"/>
              <a:buFont typeface="Poppins Light"/>
              <a:buNone/>
              <a:defRPr sz="16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2pPr>
            <a:lvl3pPr lvl="2">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3pPr>
            <a:lvl4pPr lvl="3">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4pPr>
            <a:lvl5pPr lvl="4">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5pPr>
            <a:lvl6pPr lvl="5">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6pPr>
            <a:lvl7pPr lvl="6">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7pPr>
            <a:lvl8pPr lvl="7">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8pPr>
            <a:lvl9pPr lvl="8">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9pPr>
          </a:lstStyle>
          <a:p>
            <a:endParaRPr/>
          </a:p>
        </p:txBody>
      </p:sp>
      <p:pic>
        <p:nvPicPr>
          <p:cNvPr id="4054" name="Google Shape;4054;p530"/>
          <p:cNvPicPr preferRelativeResize="0"/>
          <p:nvPr/>
        </p:nvPicPr>
        <p:blipFill>
          <a:blip r:embed="rId2">
            <a:alphaModFix/>
          </a:blip>
          <a:stretch>
            <a:fillRect/>
          </a:stretch>
        </p:blipFill>
        <p:spPr>
          <a:xfrm>
            <a:off x="8742650" y="4920396"/>
            <a:ext cx="340194" cy="218869"/>
          </a:xfrm>
          <a:prstGeom prst="rect">
            <a:avLst/>
          </a:prstGeom>
          <a:noFill/>
          <a:ln>
            <a:noFill/>
          </a:ln>
        </p:spPr>
      </p:pic>
      <p:sp>
        <p:nvSpPr>
          <p:cNvPr id="4055" name="Google Shape;4055;p530"/>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056" name="Google Shape;4056;p530"/>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057" name="Google Shape;4057;p530"/>
          <p:cNvSpPr txBox="1">
            <a:spLocks noGrp="1"/>
          </p:cNvSpPr>
          <p:nvPr>
            <p:ph type="ctrTitle"/>
          </p:nvPr>
        </p:nvSpPr>
        <p:spPr>
          <a:xfrm>
            <a:off x="425725" y="520000"/>
            <a:ext cx="3684900" cy="778200"/>
          </a:xfrm>
          <a:prstGeom prst="rect">
            <a:avLst/>
          </a:prstGeom>
        </p:spPr>
        <p:txBody>
          <a:bodyPr spcFirstLastPara="1" wrap="square" lIns="0" tIns="0" rIns="227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
        <p:nvSpPr>
          <p:cNvPr id="4058" name="Google Shape;4058;p530"/>
          <p:cNvSpPr txBox="1">
            <a:spLocks noGrp="1"/>
          </p:cNvSpPr>
          <p:nvPr>
            <p:ph type="subTitle" idx="2"/>
          </p:nvPr>
        </p:nvSpPr>
        <p:spPr>
          <a:xfrm>
            <a:off x="425725" y="4868525"/>
            <a:ext cx="8195100" cy="328200"/>
          </a:xfrm>
          <a:prstGeom prst="rect">
            <a:avLst/>
          </a:prstGeom>
        </p:spPr>
        <p:txBody>
          <a:bodyPr spcFirstLastPara="1" wrap="square" lIns="0" tIns="0" rIns="227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5:5_White_Left">
  <p:cSld name="CUSTOM_6_2">
    <p:bg>
      <p:bgPr>
        <a:solidFill>
          <a:schemeClr val="lt1"/>
        </a:solidFill>
        <a:effectLst/>
      </p:bgPr>
    </p:bg>
    <p:spTree>
      <p:nvGrpSpPr>
        <p:cNvPr id="1" name="Shape 306"/>
        <p:cNvGrpSpPr/>
        <p:nvPr/>
      </p:nvGrpSpPr>
      <p:grpSpPr>
        <a:xfrm>
          <a:off x="0" y="0"/>
          <a:ext cx="0" cy="0"/>
          <a:chOff x="0" y="0"/>
          <a:chExt cx="0" cy="0"/>
        </a:xfrm>
      </p:grpSpPr>
      <p:sp>
        <p:nvSpPr>
          <p:cNvPr id="307" name="Google Shape;307;p55"/>
          <p:cNvSpPr>
            <a:spLocks noGrp="1"/>
          </p:cNvSpPr>
          <p:nvPr>
            <p:ph type="pic" idx="2"/>
          </p:nvPr>
        </p:nvSpPr>
        <p:spPr>
          <a:xfrm>
            <a:off x="4562400" y="0"/>
            <a:ext cx="4581600" cy="5212200"/>
          </a:xfrm>
          <a:prstGeom prst="rect">
            <a:avLst/>
          </a:prstGeom>
          <a:noFill/>
          <a:ln>
            <a:noFill/>
          </a:ln>
        </p:spPr>
      </p:sp>
      <p:sp>
        <p:nvSpPr>
          <p:cNvPr id="308" name="Google Shape;308;p5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09" name="Google Shape;309;p55"/>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310" name="Google Shape;310;p55"/>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311" name="Google Shape;311;p55"/>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312" name="Google Shape;312;p55"/>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313" name="Google Shape;313;p55"/>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matchingName="LO 6 B 2">
  <p:cSld name="TITLE_1_1_1_2_1_1_1_1_1_1_6_3">
    <p:bg>
      <p:bgPr>
        <a:solidFill>
          <a:schemeClr val="lt2"/>
        </a:solidFill>
        <a:effectLst/>
      </p:bgPr>
    </p:bg>
    <p:spTree>
      <p:nvGrpSpPr>
        <p:cNvPr id="1" name="Shape 4059"/>
        <p:cNvGrpSpPr/>
        <p:nvPr/>
      </p:nvGrpSpPr>
      <p:grpSpPr>
        <a:xfrm>
          <a:off x="0" y="0"/>
          <a:ext cx="0" cy="0"/>
          <a:chOff x="0" y="0"/>
          <a:chExt cx="0" cy="0"/>
        </a:xfrm>
      </p:grpSpPr>
      <p:pic>
        <p:nvPicPr>
          <p:cNvPr id="4060" name="Google Shape;4060;p531"/>
          <p:cNvPicPr preferRelativeResize="0"/>
          <p:nvPr/>
        </p:nvPicPr>
        <p:blipFill rotWithShape="1">
          <a:blip r:embed="rId2">
            <a:alphaModFix/>
          </a:blip>
          <a:srcRect/>
          <a:stretch/>
        </p:blipFill>
        <p:spPr>
          <a:xfrm>
            <a:off x="8742650" y="4920396"/>
            <a:ext cx="344729" cy="221788"/>
          </a:xfrm>
          <a:prstGeom prst="rect">
            <a:avLst/>
          </a:prstGeom>
          <a:noFill/>
          <a:ln>
            <a:noFill/>
          </a:ln>
        </p:spPr>
      </p:pic>
      <p:sp>
        <p:nvSpPr>
          <p:cNvPr id="4061" name="Google Shape;4061;p531"/>
          <p:cNvSpPr txBox="1">
            <a:spLocks noGrp="1"/>
          </p:cNvSpPr>
          <p:nvPr>
            <p:ph type="subTitle" idx="1"/>
          </p:nvPr>
        </p:nvSpPr>
        <p:spPr>
          <a:xfrm>
            <a:off x="425725" y="3908600"/>
            <a:ext cx="2025000" cy="1086600"/>
          </a:xfrm>
          <a:prstGeom prst="rect">
            <a:avLst/>
          </a:prstGeom>
          <a:noFill/>
          <a:ln>
            <a:noFill/>
          </a:ln>
        </p:spPr>
        <p:txBody>
          <a:bodyPr spcFirstLastPara="1" wrap="square" lIns="0" tIns="0" rIns="227600" bIns="0" anchor="t" anchorCtr="0">
            <a:noAutofit/>
          </a:bodyPr>
          <a:lstStyle>
            <a:lvl1pPr lvl="0" algn="l">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gn="l">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4062" name="Google Shape;4062;p531"/>
          <p:cNvSpPr txBox="1">
            <a:spLocks noGrp="1"/>
          </p:cNvSpPr>
          <p:nvPr>
            <p:ph type="subTitle" idx="2"/>
          </p:nvPr>
        </p:nvSpPr>
        <p:spPr>
          <a:xfrm>
            <a:off x="425725" y="3285350"/>
            <a:ext cx="2025000" cy="502500"/>
          </a:xfrm>
          <a:prstGeom prst="rect">
            <a:avLst/>
          </a:prstGeom>
          <a:noFill/>
          <a:ln>
            <a:noFill/>
          </a:ln>
        </p:spPr>
        <p:txBody>
          <a:bodyPr spcFirstLastPara="1" wrap="square" lIns="0" tIns="0" rIns="227600" bIns="0" anchor="t" anchorCtr="0">
            <a:noAutofit/>
          </a:bodyPr>
          <a:lstStyle>
            <a:lvl1pPr lvl="0" algn="l">
              <a:lnSpc>
                <a:spcPct val="100000"/>
              </a:lnSpc>
              <a:spcBef>
                <a:spcPts val="0"/>
              </a:spcBef>
              <a:spcAft>
                <a:spcPts val="0"/>
              </a:spcAft>
              <a:buClr>
                <a:schemeClr val="dk1"/>
              </a:buClr>
              <a:buSzPts val="1200"/>
              <a:buNone/>
              <a:defRPr sz="1200" b="1">
                <a:solidFill>
                  <a:schemeClr val="dk1"/>
                </a:solidFill>
              </a:defRPr>
            </a:lvl1pPr>
            <a:lvl2pPr lvl="1" algn="l">
              <a:lnSpc>
                <a:spcPct val="100000"/>
              </a:lnSpc>
              <a:spcBef>
                <a:spcPts val="0"/>
              </a:spcBef>
              <a:spcAft>
                <a:spcPts val="0"/>
              </a:spcAft>
              <a:buSzPts val="1200"/>
              <a:buNone/>
              <a:defRPr sz="1200" b="1"/>
            </a:lvl2pPr>
            <a:lvl3pPr lvl="2" algn="l">
              <a:lnSpc>
                <a:spcPct val="100000"/>
              </a:lnSpc>
              <a:spcBef>
                <a:spcPts val="0"/>
              </a:spcBef>
              <a:spcAft>
                <a:spcPts val="0"/>
              </a:spcAft>
              <a:buSzPts val="1200"/>
              <a:buNone/>
              <a:defRPr b="1"/>
            </a:lvl3pPr>
            <a:lvl4pPr lvl="3" algn="l">
              <a:lnSpc>
                <a:spcPct val="100000"/>
              </a:lnSpc>
              <a:spcBef>
                <a:spcPts val="0"/>
              </a:spcBef>
              <a:spcAft>
                <a:spcPts val="0"/>
              </a:spcAft>
              <a:buSzPts val="1200"/>
              <a:buNone/>
              <a:defRPr sz="1200" b="1"/>
            </a:lvl4pPr>
            <a:lvl5pPr lvl="4" algn="l">
              <a:lnSpc>
                <a:spcPct val="100000"/>
              </a:lnSpc>
              <a:spcBef>
                <a:spcPts val="0"/>
              </a:spcBef>
              <a:spcAft>
                <a:spcPts val="0"/>
              </a:spcAft>
              <a:buSzPts val="1200"/>
              <a:buFont typeface="Poppins"/>
              <a:buNone/>
              <a:defRPr sz="1200" b="1">
                <a:latin typeface="Poppins"/>
                <a:ea typeface="Poppins"/>
                <a:cs typeface="Poppins"/>
                <a:sym typeface="Poppins"/>
              </a:defRPr>
            </a:lvl5pPr>
            <a:lvl6pPr lvl="5" algn="l">
              <a:lnSpc>
                <a:spcPct val="100000"/>
              </a:lnSpc>
              <a:spcBef>
                <a:spcPts val="0"/>
              </a:spcBef>
              <a:spcAft>
                <a:spcPts val="0"/>
              </a:spcAft>
              <a:buSzPts val="1200"/>
              <a:buNone/>
              <a:defRPr sz="1200" b="1"/>
            </a:lvl6pPr>
            <a:lvl7pPr lvl="6" algn="l">
              <a:lnSpc>
                <a:spcPct val="100000"/>
              </a:lnSpc>
              <a:spcBef>
                <a:spcPts val="0"/>
              </a:spcBef>
              <a:spcAft>
                <a:spcPts val="0"/>
              </a:spcAft>
              <a:buSzPts val="1200"/>
              <a:buNone/>
              <a:defRPr sz="1200" b="1"/>
            </a:lvl7pPr>
            <a:lvl8pPr lvl="7" algn="l">
              <a:lnSpc>
                <a:spcPct val="100000"/>
              </a:lnSpc>
              <a:spcBef>
                <a:spcPts val="0"/>
              </a:spcBef>
              <a:spcAft>
                <a:spcPts val="0"/>
              </a:spcAft>
              <a:buSzPts val="1200"/>
              <a:buNone/>
              <a:defRPr sz="1200" b="1"/>
            </a:lvl8pPr>
            <a:lvl9pPr lvl="8" algn="l">
              <a:lnSpc>
                <a:spcPct val="100000"/>
              </a:lnSpc>
              <a:spcBef>
                <a:spcPts val="0"/>
              </a:spcBef>
              <a:spcAft>
                <a:spcPts val="0"/>
              </a:spcAft>
              <a:buSzPts val="1200"/>
              <a:buNone/>
              <a:defRPr sz="1200" b="1"/>
            </a:lvl9pPr>
          </a:lstStyle>
          <a:p>
            <a:endParaRPr/>
          </a:p>
        </p:txBody>
      </p:sp>
      <p:sp>
        <p:nvSpPr>
          <p:cNvPr id="4063" name="Google Shape;4063;p531"/>
          <p:cNvSpPr txBox="1">
            <a:spLocks noGrp="1"/>
          </p:cNvSpPr>
          <p:nvPr>
            <p:ph type="subTitle" idx="3"/>
          </p:nvPr>
        </p:nvSpPr>
        <p:spPr>
          <a:xfrm>
            <a:off x="2523007" y="3908600"/>
            <a:ext cx="2025000" cy="1086600"/>
          </a:xfrm>
          <a:prstGeom prst="rect">
            <a:avLst/>
          </a:prstGeom>
          <a:noFill/>
          <a:ln>
            <a:noFill/>
          </a:ln>
        </p:spPr>
        <p:txBody>
          <a:bodyPr spcFirstLastPara="1" wrap="square" lIns="0" tIns="0" rIns="227600" bIns="0" anchor="t" anchorCtr="0">
            <a:noAutofit/>
          </a:bodyPr>
          <a:lstStyle>
            <a:lvl1pPr lvl="0" algn="l">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gn="l">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4064" name="Google Shape;4064;p531"/>
          <p:cNvSpPr txBox="1">
            <a:spLocks noGrp="1"/>
          </p:cNvSpPr>
          <p:nvPr>
            <p:ph type="subTitle" idx="4"/>
          </p:nvPr>
        </p:nvSpPr>
        <p:spPr>
          <a:xfrm>
            <a:off x="2523007" y="3285350"/>
            <a:ext cx="2025000" cy="502500"/>
          </a:xfrm>
          <a:prstGeom prst="rect">
            <a:avLst/>
          </a:prstGeom>
          <a:noFill/>
          <a:ln>
            <a:noFill/>
          </a:ln>
        </p:spPr>
        <p:txBody>
          <a:bodyPr spcFirstLastPara="1" wrap="square" lIns="0" tIns="0" rIns="227600" bIns="0" anchor="t" anchorCtr="0">
            <a:noAutofit/>
          </a:bodyPr>
          <a:lstStyle>
            <a:lvl1pPr lvl="0" algn="l">
              <a:lnSpc>
                <a:spcPct val="100000"/>
              </a:lnSpc>
              <a:spcBef>
                <a:spcPts val="0"/>
              </a:spcBef>
              <a:spcAft>
                <a:spcPts val="0"/>
              </a:spcAft>
              <a:buClr>
                <a:schemeClr val="dk1"/>
              </a:buClr>
              <a:buSzPts val="1200"/>
              <a:buNone/>
              <a:defRPr sz="1200" b="1">
                <a:solidFill>
                  <a:schemeClr val="dk1"/>
                </a:solidFill>
              </a:defRPr>
            </a:lvl1pPr>
            <a:lvl2pPr lvl="1" algn="l">
              <a:lnSpc>
                <a:spcPct val="100000"/>
              </a:lnSpc>
              <a:spcBef>
                <a:spcPts val="0"/>
              </a:spcBef>
              <a:spcAft>
                <a:spcPts val="0"/>
              </a:spcAft>
              <a:buSzPts val="1200"/>
              <a:buNone/>
              <a:defRPr sz="1200" b="1"/>
            </a:lvl2pPr>
            <a:lvl3pPr lvl="2" algn="l">
              <a:lnSpc>
                <a:spcPct val="100000"/>
              </a:lnSpc>
              <a:spcBef>
                <a:spcPts val="0"/>
              </a:spcBef>
              <a:spcAft>
                <a:spcPts val="0"/>
              </a:spcAft>
              <a:buSzPts val="1200"/>
              <a:buNone/>
              <a:defRPr b="1"/>
            </a:lvl3pPr>
            <a:lvl4pPr lvl="3" algn="l">
              <a:lnSpc>
                <a:spcPct val="100000"/>
              </a:lnSpc>
              <a:spcBef>
                <a:spcPts val="0"/>
              </a:spcBef>
              <a:spcAft>
                <a:spcPts val="0"/>
              </a:spcAft>
              <a:buSzPts val="1200"/>
              <a:buNone/>
              <a:defRPr sz="1200" b="1"/>
            </a:lvl4pPr>
            <a:lvl5pPr lvl="4" algn="l">
              <a:lnSpc>
                <a:spcPct val="100000"/>
              </a:lnSpc>
              <a:spcBef>
                <a:spcPts val="0"/>
              </a:spcBef>
              <a:spcAft>
                <a:spcPts val="0"/>
              </a:spcAft>
              <a:buSzPts val="1200"/>
              <a:buFont typeface="Poppins"/>
              <a:buNone/>
              <a:defRPr sz="1200" b="1">
                <a:latin typeface="Poppins"/>
                <a:ea typeface="Poppins"/>
                <a:cs typeface="Poppins"/>
                <a:sym typeface="Poppins"/>
              </a:defRPr>
            </a:lvl5pPr>
            <a:lvl6pPr lvl="5" algn="l">
              <a:lnSpc>
                <a:spcPct val="100000"/>
              </a:lnSpc>
              <a:spcBef>
                <a:spcPts val="0"/>
              </a:spcBef>
              <a:spcAft>
                <a:spcPts val="0"/>
              </a:spcAft>
              <a:buSzPts val="1200"/>
              <a:buNone/>
              <a:defRPr sz="1200" b="1"/>
            </a:lvl6pPr>
            <a:lvl7pPr lvl="6" algn="l">
              <a:lnSpc>
                <a:spcPct val="100000"/>
              </a:lnSpc>
              <a:spcBef>
                <a:spcPts val="0"/>
              </a:spcBef>
              <a:spcAft>
                <a:spcPts val="0"/>
              </a:spcAft>
              <a:buSzPts val="1200"/>
              <a:buNone/>
              <a:defRPr sz="1200" b="1"/>
            </a:lvl7pPr>
            <a:lvl8pPr lvl="7" algn="l">
              <a:lnSpc>
                <a:spcPct val="100000"/>
              </a:lnSpc>
              <a:spcBef>
                <a:spcPts val="0"/>
              </a:spcBef>
              <a:spcAft>
                <a:spcPts val="0"/>
              </a:spcAft>
              <a:buSzPts val="1200"/>
              <a:buNone/>
              <a:defRPr sz="1200" b="1"/>
            </a:lvl8pPr>
            <a:lvl9pPr lvl="8" algn="l">
              <a:lnSpc>
                <a:spcPct val="100000"/>
              </a:lnSpc>
              <a:spcBef>
                <a:spcPts val="0"/>
              </a:spcBef>
              <a:spcAft>
                <a:spcPts val="0"/>
              </a:spcAft>
              <a:buSzPts val="1200"/>
              <a:buNone/>
              <a:defRPr sz="1200" b="1"/>
            </a:lvl9pPr>
          </a:lstStyle>
          <a:p>
            <a:endParaRPr/>
          </a:p>
        </p:txBody>
      </p:sp>
      <p:sp>
        <p:nvSpPr>
          <p:cNvPr id="4065" name="Google Shape;4065;p531"/>
          <p:cNvSpPr txBox="1">
            <a:spLocks noGrp="1"/>
          </p:cNvSpPr>
          <p:nvPr>
            <p:ph type="subTitle" idx="5"/>
          </p:nvPr>
        </p:nvSpPr>
        <p:spPr>
          <a:xfrm>
            <a:off x="4620289" y="3908600"/>
            <a:ext cx="2025000" cy="1086600"/>
          </a:xfrm>
          <a:prstGeom prst="rect">
            <a:avLst/>
          </a:prstGeom>
          <a:noFill/>
          <a:ln>
            <a:noFill/>
          </a:ln>
        </p:spPr>
        <p:txBody>
          <a:bodyPr spcFirstLastPara="1" wrap="square" lIns="0" tIns="0" rIns="227600" bIns="0" anchor="t" anchorCtr="0">
            <a:noAutofit/>
          </a:bodyPr>
          <a:lstStyle>
            <a:lvl1pPr lvl="0" algn="l">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gn="l">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4066" name="Google Shape;4066;p531"/>
          <p:cNvSpPr txBox="1">
            <a:spLocks noGrp="1"/>
          </p:cNvSpPr>
          <p:nvPr>
            <p:ph type="subTitle" idx="6"/>
          </p:nvPr>
        </p:nvSpPr>
        <p:spPr>
          <a:xfrm>
            <a:off x="4620289" y="3285350"/>
            <a:ext cx="2025000" cy="502500"/>
          </a:xfrm>
          <a:prstGeom prst="rect">
            <a:avLst/>
          </a:prstGeom>
          <a:noFill/>
          <a:ln>
            <a:noFill/>
          </a:ln>
        </p:spPr>
        <p:txBody>
          <a:bodyPr spcFirstLastPara="1" wrap="square" lIns="0" tIns="0" rIns="227600" bIns="0" anchor="t" anchorCtr="0">
            <a:noAutofit/>
          </a:bodyPr>
          <a:lstStyle>
            <a:lvl1pPr lvl="0" algn="l">
              <a:lnSpc>
                <a:spcPct val="100000"/>
              </a:lnSpc>
              <a:spcBef>
                <a:spcPts val="0"/>
              </a:spcBef>
              <a:spcAft>
                <a:spcPts val="0"/>
              </a:spcAft>
              <a:buClr>
                <a:schemeClr val="dk1"/>
              </a:buClr>
              <a:buSzPts val="1200"/>
              <a:buNone/>
              <a:defRPr sz="1200" b="1">
                <a:solidFill>
                  <a:schemeClr val="dk1"/>
                </a:solidFill>
              </a:defRPr>
            </a:lvl1pPr>
            <a:lvl2pPr lvl="1" algn="l">
              <a:lnSpc>
                <a:spcPct val="100000"/>
              </a:lnSpc>
              <a:spcBef>
                <a:spcPts val="0"/>
              </a:spcBef>
              <a:spcAft>
                <a:spcPts val="0"/>
              </a:spcAft>
              <a:buSzPts val="1200"/>
              <a:buNone/>
              <a:defRPr sz="1200" b="1"/>
            </a:lvl2pPr>
            <a:lvl3pPr lvl="2" algn="l">
              <a:lnSpc>
                <a:spcPct val="100000"/>
              </a:lnSpc>
              <a:spcBef>
                <a:spcPts val="0"/>
              </a:spcBef>
              <a:spcAft>
                <a:spcPts val="0"/>
              </a:spcAft>
              <a:buSzPts val="1200"/>
              <a:buNone/>
              <a:defRPr b="1"/>
            </a:lvl3pPr>
            <a:lvl4pPr lvl="3" algn="l">
              <a:lnSpc>
                <a:spcPct val="100000"/>
              </a:lnSpc>
              <a:spcBef>
                <a:spcPts val="0"/>
              </a:spcBef>
              <a:spcAft>
                <a:spcPts val="0"/>
              </a:spcAft>
              <a:buSzPts val="1200"/>
              <a:buNone/>
              <a:defRPr sz="1200" b="1"/>
            </a:lvl4pPr>
            <a:lvl5pPr lvl="4" algn="l">
              <a:lnSpc>
                <a:spcPct val="100000"/>
              </a:lnSpc>
              <a:spcBef>
                <a:spcPts val="0"/>
              </a:spcBef>
              <a:spcAft>
                <a:spcPts val="0"/>
              </a:spcAft>
              <a:buSzPts val="1200"/>
              <a:buFont typeface="Poppins"/>
              <a:buNone/>
              <a:defRPr sz="1200" b="1">
                <a:latin typeface="Poppins"/>
                <a:ea typeface="Poppins"/>
                <a:cs typeface="Poppins"/>
                <a:sym typeface="Poppins"/>
              </a:defRPr>
            </a:lvl5pPr>
            <a:lvl6pPr lvl="5" algn="l">
              <a:lnSpc>
                <a:spcPct val="100000"/>
              </a:lnSpc>
              <a:spcBef>
                <a:spcPts val="0"/>
              </a:spcBef>
              <a:spcAft>
                <a:spcPts val="0"/>
              </a:spcAft>
              <a:buSzPts val="1200"/>
              <a:buNone/>
              <a:defRPr sz="1200" b="1"/>
            </a:lvl6pPr>
            <a:lvl7pPr lvl="6" algn="l">
              <a:lnSpc>
                <a:spcPct val="100000"/>
              </a:lnSpc>
              <a:spcBef>
                <a:spcPts val="0"/>
              </a:spcBef>
              <a:spcAft>
                <a:spcPts val="0"/>
              </a:spcAft>
              <a:buSzPts val="1200"/>
              <a:buNone/>
              <a:defRPr sz="1200" b="1"/>
            </a:lvl7pPr>
            <a:lvl8pPr lvl="7" algn="l">
              <a:lnSpc>
                <a:spcPct val="100000"/>
              </a:lnSpc>
              <a:spcBef>
                <a:spcPts val="0"/>
              </a:spcBef>
              <a:spcAft>
                <a:spcPts val="0"/>
              </a:spcAft>
              <a:buSzPts val="1200"/>
              <a:buNone/>
              <a:defRPr sz="1200" b="1"/>
            </a:lvl8pPr>
            <a:lvl9pPr lvl="8" algn="l">
              <a:lnSpc>
                <a:spcPct val="100000"/>
              </a:lnSpc>
              <a:spcBef>
                <a:spcPts val="0"/>
              </a:spcBef>
              <a:spcAft>
                <a:spcPts val="0"/>
              </a:spcAft>
              <a:buSzPts val="1200"/>
              <a:buNone/>
              <a:defRPr sz="1200" b="1"/>
            </a:lvl9pPr>
          </a:lstStyle>
          <a:p>
            <a:endParaRPr/>
          </a:p>
        </p:txBody>
      </p:sp>
      <p:sp>
        <p:nvSpPr>
          <p:cNvPr id="4067" name="Google Shape;4067;p531"/>
          <p:cNvSpPr txBox="1">
            <a:spLocks noGrp="1"/>
          </p:cNvSpPr>
          <p:nvPr>
            <p:ph type="subTitle" idx="7"/>
          </p:nvPr>
        </p:nvSpPr>
        <p:spPr>
          <a:xfrm>
            <a:off x="6717571" y="3908600"/>
            <a:ext cx="2025000" cy="1086600"/>
          </a:xfrm>
          <a:prstGeom prst="rect">
            <a:avLst/>
          </a:prstGeom>
          <a:noFill/>
          <a:ln>
            <a:noFill/>
          </a:ln>
        </p:spPr>
        <p:txBody>
          <a:bodyPr spcFirstLastPara="1" wrap="square" lIns="0" tIns="0" rIns="227600" bIns="0" anchor="t" anchorCtr="0">
            <a:noAutofit/>
          </a:bodyPr>
          <a:lstStyle>
            <a:lvl1pPr lvl="0" algn="l">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gn="l">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gn="l">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4068" name="Google Shape;4068;p531"/>
          <p:cNvSpPr txBox="1">
            <a:spLocks noGrp="1"/>
          </p:cNvSpPr>
          <p:nvPr>
            <p:ph type="subTitle" idx="8"/>
          </p:nvPr>
        </p:nvSpPr>
        <p:spPr>
          <a:xfrm>
            <a:off x="6717571" y="3285350"/>
            <a:ext cx="2025000" cy="502500"/>
          </a:xfrm>
          <a:prstGeom prst="rect">
            <a:avLst/>
          </a:prstGeom>
          <a:noFill/>
          <a:ln>
            <a:noFill/>
          </a:ln>
        </p:spPr>
        <p:txBody>
          <a:bodyPr spcFirstLastPara="1" wrap="square" lIns="0" tIns="0" rIns="227600" bIns="0" anchor="t" anchorCtr="0">
            <a:noAutofit/>
          </a:bodyPr>
          <a:lstStyle>
            <a:lvl1pPr lvl="0" algn="l">
              <a:lnSpc>
                <a:spcPct val="100000"/>
              </a:lnSpc>
              <a:spcBef>
                <a:spcPts val="0"/>
              </a:spcBef>
              <a:spcAft>
                <a:spcPts val="0"/>
              </a:spcAft>
              <a:buClr>
                <a:schemeClr val="dk1"/>
              </a:buClr>
              <a:buSzPts val="1200"/>
              <a:buNone/>
              <a:defRPr sz="1200" b="1">
                <a:solidFill>
                  <a:schemeClr val="dk1"/>
                </a:solidFill>
              </a:defRPr>
            </a:lvl1pPr>
            <a:lvl2pPr lvl="1" algn="l">
              <a:lnSpc>
                <a:spcPct val="100000"/>
              </a:lnSpc>
              <a:spcBef>
                <a:spcPts val="0"/>
              </a:spcBef>
              <a:spcAft>
                <a:spcPts val="0"/>
              </a:spcAft>
              <a:buSzPts val="1200"/>
              <a:buNone/>
              <a:defRPr sz="1200" b="1"/>
            </a:lvl2pPr>
            <a:lvl3pPr lvl="2" algn="l">
              <a:lnSpc>
                <a:spcPct val="100000"/>
              </a:lnSpc>
              <a:spcBef>
                <a:spcPts val="0"/>
              </a:spcBef>
              <a:spcAft>
                <a:spcPts val="0"/>
              </a:spcAft>
              <a:buSzPts val="1200"/>
              <a:buNone/>
              <a:defRPr b="1"/>
            </a:lvl3pPr>
            <a:lvl4pPr lvl="3" algn="l">
              <a:lnSpc>
                <a:spcPct val="100000"/>
              </a:lnSpc>
              <a:spcBef>
                <a:spcPts val="0"/>
              </a:spcBef>
              <a:spcAft>
                <a:spcPts val="0"/>
              </a:spcAft>
              <a:buSzPts val="1200"/>
              <a:buNone/>
              <a:defRPr sz="1200" b="1"/>
            </a:lvl4pPr>
            <a:lvl5pPr lvl="4" algn="l">
              <a:lnSpc>
                <a:spcPct val="100000"/>
              </a:lnSpc>
              <a:spcBef>
                <a:spcPts val="0"/>
              </a:spcBef>
              <a:spcAft>
                <a:spcPts val="0"/>
              </a:spcAft>
              <a:buSzPts val="1200"/>
              <a:buFont typeface="Poppins"/>
              <a:buNone/>
              <a:defRPr sz="1200" b="1">
                <a:latin typeface="Poppins"/>
                <a:ea typeface="Poppins"/>
                <a:cs typeface="Poppins"/>
                <a:sym typeface="Poppins"/>
              </a:defRPr>
            </a:lvl5pPr>
            <a:lvl6pPr lvl="5" algn="l">
              <a:lnSpc>
                <a:spcPct val="100000"/>
              </a:lnSpc>
              <a:spcBef>
                <a:spcPts val="0"/>
              </a:spcBef>
              <a:spcAft>
                <a:spcPts val="0"/>
              </a:spcAft>
              <a:buSzPts val="1200"/>
              <a:buNone/>
              <a:defRPr sz="1200" b="1"/>
            </a:lvl6pPr>
            <a:lvl7pPr lvl="6" algn="l">
              <a:lnSpc>
                <a:spcPct val="100000"/>
              </a:lnSpc>
              <a:spcBef>
                <a:spcPts val="0"/>
              </a:spcBef>
              <a:spcAft>
                <a:spcPts val="0"/>
              </a:spcAft>
              <a:buSzPts val="1200"/>
              <a:buNone/>
              <a:defRPr sz="1200" b="1"/>
            </a:lvl7pPr>
            <a:lvl8pPr lvl="7" algn="l">
              <a:lnSpc>
                <a:spcPct val="100000"/>
              </a:lnSpc>
              <a:spcBef>
                <a:spcPts val="0"/>
              </a:spcBef>
              <a:spcAft>
                <a:spcPts val="0"/>
              </a:spcAft>
              <a:buSzPts val="1200"/>
              <a:buNone/>
              <a:defRPr sz="1200" b="1"/>
            </a:lvl8pPr>
            <a:lvl9pPr lvl="8" algn="l">
              <a:lnSpc>
                <a:spcPct val="100000"/>
              </a:lnSpc>
              <a:spcBef>
                <a:spcPts val="0"/>
              </a:spcBef>
              <a:spcAft>
                <a:spcPts val="0"/>
              </a:spcAft>
              <a:buSzPts val="1200"/>
              <a:buNone/>
              <a:defRPr sz="1200" b="1"/>
            </a:lvl9pPr>
          </a:lstStyle>
          <a:p>
            <a:endParaRPr/>
          </a:p>
        </p:txBody>
      </p:sp>
      <p:sp>
        <p:nvSpPr>
          <p:cNvPr id="4069" name="Google Shape;4069;p531"/>
          <p:cNvSpPr txBox="1">
            <a:spLocks noGrp="1"/>
          </p:cNvSpPr>
          <p:nvPr>
            <p:ph type="sldNum" idx="12"/>
          </p:nvPr>
        </p:nvSpPr>
        <p:spPr>
          <a:xfrm>
            <a:off x="1189475" y="165701"/>
            <a:ext cx="300900" cy="122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1pPr>
            <a:lvl2pPr marL="0" marR="0" lvl="1"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2pPr>
            <a:lvl3pPr marL="0" marR="0" lvl="2"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3pPr>
            <a:lvl4pPr marL="0" marR="0" lvl="3"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4pPr>
            <a:lvl5pPr marL="0" marR="0" lvl="4"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5pPr>
            <a:lvl6pPr marL="0" marR="0" lvl="5"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6pPr>
            <a:lvl7pPr marL="0" marR="0" lvl="6"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7pPr>
            <a:lvl8pPr marL="0" marR="0" lvl="7"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8pPr>
            <a:lvl9pPr marL="0" marR="0" lvl="8"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070" name="Google Shape;4070;p531"/>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00000"/>
              </a:buClr>
              <a:buSzPts val="600"/>
              <a:buFont typeface="Arial"/>
              <a:buNone/>
            </a:pPr>
            <a:r>
              <a:rPr lang="en" sz="600" b="0" i="0" u="none" strike="noStrike" cap="none">
                <a:solidFill>
                  <a:srgbClr val="000000"/>
                </a:solidFill>
                <a:latin typeface="Roboto Mono"/>
                <a:ea typeface="Roboto Mono"/>
                <a:cs typeface="Roboto Mono"/>
                <a:sym typeface="Roboto Mono"/>
              </a:rPr>
              <a:t>Tripadvisor</a:t>
            </a:r>
            <a:endParaRPr sz="600" b="0" i="0" u="none" strike="noStrike" cap="none">
              <a:solidFill>
                <a:srgbClr val="000000"/>
              </a:solidFill>
              <a:latin typeface="Roboto Mono"/>
              <a:ea typeface="Roboto Mono"/>
              <a:cs typeface="Roboto Mono"/>
              <a:sym typeface="Roboto Mono"/>
            </a:endParaRPr>
          </a:p>
        </p:txBody>
      </p:sp>
      <p:sp>
        <p:nvSpPr>
          <p:cNvPr id="4071" name="Google Shape;4071;p531"/>
          <p:cNvSpPr txBox="1">
            <a:spLocks noGrp="1"/>
          </p:cNvSpPr>
          <p:nvPr>
            <p:ph type="ctrTitle"/>
          </p:nvPr>
        </p:nvSpPr>
        <p:spPr>
          <a:xfrm>
            <a:off x="425725" y="520000"/>
            <a:ext cx="4374600" cy="778200"/>
          </a:xfrm>
          <a:prstGeom prst="rect">
            <a:avLst/>
          </a:prstGeom>
          <a:noFill/>
          <a:ln>
            <a:noFill/>
          </a:ln>
        </p:spPr>
        <p:txBody>
          <a:bodyPr spcFirstLastPara="1" wrap="square" lIns="0" tIns="0" rIns="227600" bIns="0" anchor="t" anchorCtr="0">
            <a:noAutofit/>
          </a:bodyPr>
          <a:lstStyle>
            <a:lvl1pPr lvl="0" algn="l">
              <a:lnSpc>
                <a:spcPct val="100000"/>
              </a:lnSpc>
              <a:spcBef>
                <a:spcPts val="0"/>
              </a:spcBef>
              <a:spcAft>
                <a:spcPts val="0"/>
              </a:spcAft>
              <a:buSzPts val="2400"/>
              <a:buNone/>
              <a:defRPr b="1"/>
            </a:lvl1pPr>
            <a:lvl2pPr lvl="1" algn="l">
              <a:lnSpc>
                <a:spcPct val="100000"/>
              </a:lnSpc>
              <a:spcBef>
                <a:spcPts val="0"/>
              </a:spcBef>
              <a:spcAft>
                <a:spcPts val="0"/>
              </a:spcAft>
              <a:buSzPts val="2400"/>
              <a:buNone/>
              <a:defRPr sz="2400" b="1"/>
            </a:lvl2pPr>
            <a:lvl3pPr lvl="2" algn="l">
              <a:lnSpc>
                <a:spcPct val="100000"/>
              </a:lnSpc>
              <a:spcBef>
                <a:spcPts val="0"/>
              </a:spcBef>
              <a:spcAft>
                <a:spcPts val="0"/>
              </a:spcAft>
              <a:buSzPts val="2400"/>
              <a:buNone/>
              <a:defRPr sz="2400" b="1"/>
            </a:lvl3pPr>
            <a:lvl4pPr lvl="3" algn="l">
              <a:lnSpc>
                <a:spcPct val="100000"/>
              </a:lnSpc>
              <a:spcBef>
                <a:spcPts val="0"/>
              </a:spcBef>
              <a:spcAft>
                <a:spcPts val="0"/>
              </a:spcAft>
              <a:buSzPts val="2400"/>
              <a:buNone/>
              <a:defRPr sz="2400" b="1"/>
            </a:lvl4pPr>
            <a:lvl5pPr lvl="4" algn="l">
              <a:lnSpc>
                <a:spcPct val="100000"/>
              </a:lnSpc>
              <a:spcBef>
                <a:spcPts val="0"/>
              </a:spcBef>
              <a:spcAft>
                <a:spcPts val="0"/>
              </a:spcAft>
              <a:buSzPts val="2400"/>
              <a:buNone/>
              <a:defRPr sz="2400" b="1"/>
            </a:lvl5pPr>
            <a:lvl6pPr lvl="5" algn="l">
              <a:lnSpc>
                <a:spcPct val="100000"/>
              </a:lnSpc>
              <a:spcBef>
                <a:spcPts val="0"/>
              </a:spcBef>
              <a:spcAft>
                <a:spcPts val="0"/>
              </a:spcAft>
              <a:buSzPts val="2400"/>
              <a:buNone/>
              <a:defRPr sz="2400" b="1"/>
            </a:lvl6pPr>
            <a:lvl7pPr lvl="6" algn="l">
              <a:lnSpc>
                <a:spcPct val="100000"/>
              </a:lnSpc>
              <a:spcBef>
                <a:spcPts val="0"/>
              </a:spcBef>
              <a:spcAft>
                <a:spcPts val="0"/>
              </a:spcAft>
              <a:buSzPts val="2400"/>
              <a:buNone/>
              <a:defRPr sz="2400" b="1"/>
            </a:lvl7pPr>
            <a:lvl8pPr lvl="7" algn="l">
              <a:lnSpc>
                <a:spcPct val="100000"/>
              </a:lnSpc>
              <a:spcBef>
                <a:spcPts val="0"/>
              </a:spcBef>
              <a:spcAft>
                <a:spcPts val="0"/>
              </a:spcAft>
              <a:buSzPts val="2400"/>
              <a:buNone/>
              <a:defRPr sz="2400" b="1"/>
            </a:lvl8pPr>
            <a:lvl9pPr lvl="8" algn="l">
              <a:lnSpc>
                <a:spcPct val="100000"/>
              </a:lnSpc>
              <a:spcBef>
                <a:spcPts val="0"/>
              </a:spcBef>
              <a:spcAft>
                <a:spcPts val="0"/>
              </a:spcAft>
              <a:buSzPts val="2400"/>
              <a:buNone/>
              <a:defRPr sz="2400" b="1"/>
            </a:lvl9pPr>
          </a:lstStyle>
          <a:p>
            <a:endParaRPr/>
          </a:p>
        </p:txBody>
      </p:sp>
    </p:spTree>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matchingName="LO 6 B 3">
  <p:cSld name="TITLE_1_1_1_2_1_1_1_1_1_1_6_4">
    <p:bg>
      <p:bgPr>
        <a:solidFill>
          <a:schemeClr val="lt2"/>
        </a:solidFill>
        <a:effectLst/>
      </p:bgPr>
    </p:bg>
    <p:spTree>
      <p:nvGrpSpPr>
        <p:cNvPr id="1" name="Shape 4072"/>
        <p:cNvGrpSpPr/>
        <p:nvPr/>
      </p:nvGrpSpPr>
      <p:grpSpPr>
        <a:xfrm>
          <a:off x="0" y="0"/>
          <a:ext cx="0" cy="0"/>
          <a:chOff x="0" y="0"/>
          <a:chExt cx="0" cy="0"/>
        </a:xfrm>
      </p:grpSpPr>
      <p:pic>
        <p:nvPicPr>
          <p:cNvPr id="4073" name="Google Shape;4073;p532"/>
          <p:cNvPicPr preferRelativeResize="0"/>
          <p:nvPr/>
        </p:nvPicPr>
        <p:blipFill>
          <a:blip r:embed="rId2">
            <a:alphaModFix/>
          </a:blip>
          <a:stretch>
            <a:fillRect/>
          </a:stretch>
        </p:blipFill>
        <p:spPr>
          <a:xfrm>
            <a:off x="8742650" y="4920396"/>
            <a:ext cx="344729" cy="221788"/>
          </a:xfrm>
          <a:prstGeom prst="rect">
            <a:avLst/>
          </a:prstGeom>
          <a:noFill/>
          <a:ln>
            <a:noFill/>
          </a:ln>
        </p:spPr>
      </p:pic>
      <p:sp>
        <p:nvSpPr>
          <p:cNvPr id="4074" name="Google Shape;4074;p532"/>
          <p:cNvSpPr txBox="1">
            <a:spLocks noGrp="1"/>
          </p:cNvSpPr>
          <p:nvPr>
            <p:ph type="subTitle" idx="1"/>
          </p:nvPr>
        </p:nvSpPr>
        <p:spPr>
          <a:xfrm>
            <a:off x="425725" y="3908600"/>
            <a:ext cx="2025000" cy="10866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4075" name="Google Shape;4075;p532"/>
          <p:cNvSpPr txBox="1">
            <a:spLocks noGrp="1"/>
          </p:cNvSpPr>
          <p:nvPr>
            <p:ph type="subTitle" idx="2"/>
          </p:nvPr>
        </p:nvSpPr>
        <p:spPr>
          <a:xfrm>
            <a:off x="425725" y="3285350"/>
            <a:ext cx="2025000" cy="5025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4076" name="Google Shape;4076;p532"/>
          <p:cNvSpPr txBox="1">
            <a:spLocks noGrp="1"/>
          </p:cNvSpPr>
          <p:nvPr>
            <p:ph type="subTitle" idx="3"/>
          </p:nvPr>
        </p:nvSpPr>
        <p:spPr>
          <a:xfrm>
            <a:off x="2523007" y="3908600"/>
            <a:ext cx="2025000" cy="10866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4077" name="Google Shape;4077;p532"/>
          <p:cNvSpPr txBox="1">
            <a:spLocks noGrp="1"/>
          </p:cNvSpPr>
          <p:nvPr>
            <p:ph type="subTitle" idx="4"/>
          </p:nvPr>
        </p:nvSpPr>
        <p:spPr>
          <a:xfrm>
            <a:off x="2523007" y="3285350"/>
            <a:ext cx="2025000" cy="5025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4078" name="Google Shape;4078;p532"/>
          <p:cNvSpPr txBox="1">
            <a:spLocks noGrp="1"/>
          </p:cNvSpPr>
          <p:nvPr>
            <p:ph type="subTitle" idx="5"/>
          </p:nvPr>
        </p:nvSpPr>
        <p:spPr>
          <a:xfrm>
            <a:off x="4620289" y="3908600"/>
            <a:ext cx="2025000" cy="10866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4079" name="Google Shape;4079;p532"/>
          <p:cNvSpPr txBox="1">
            <a:spLocks noGrp="1"/>
          </p:cNvSpPr>
          <p:nvPr>
            <p:ph type="subTitle" idx="6"/>
          </p:nvPr>
        </p:nvSpPr>
        <p:spPr>
          <a:xfrm>
            <a:off x="4620289" y="3285350"/>
            <a:ext cx="2025000" cy="5025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4080" name="Google Shape;4080;p532"/>
          <p:cNvSpPr txBox="1">
            <a:spLocks noGrp="1"/>
          </p:cNvSpPr>
          <p:nvPr>
            <p:ph type="subTitle" idx="7"/>
          </p:nvPr>
        </p:nvSpPr>
        <p:spPr>
          <a:xfrm>
            <a:off x="6717571" y="3908600"/>
            <a:ext cx="2025000" cy="10866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15000"/>
              </a:lnSpc>
              <a:spcBef>
                <a:spcPts val="0"/>
              </a:spcBef>
              <a:spcAft>
                <a:spcPts val="0"/>
              </a:spcAft>
              <a:buSzPts val="1200"/>
              <a:buFont typeface="Poppins Light"/>
              <a:buNone/>
              <a:defRPr>
                <a:latin typeface="Poppins Light"/>
                <a:ea typeface="Poppins Light"/>
                <a:cs typeface="Poppins Light"/>
                <a:sym typeface="Poppins Light"/>
              </a:defRPr>
            </a:lvl3pPr>
            <a:lvl4pPr lvl="3">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15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4081" name="Google Shape;4081;p532"/>
          <p:cNvSpPr txBox="1">
            <a:spLocks noGrp="1"/>
          </p:cNvSpPr>
          <p:nvPr>
            <p:ph type="subTitle" idx="8"/>
          </p:nvPr>
        </p:nvSpPr>
        <p:spPr>
          <a:xfrm>
            <a:off x="6717571" y="3285350"/>
            <a:ext cx="2025000" cy="5025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Clr>
                <a:schemeClr val="dk1"/>
              </a:buClr>
              <a:buSzPts val="1200"/>
              <a:buNone/>
              <a:defRPr sz="1200" b="1">
                <a:solidFill>
                  <a:schemeClr val="dk1"/>
                </a:solidFill>
              </a:defRPr>
            </a:lvl1pPr>
            <a:lvl2pPr lvl="1">
              <a:lnSpc>
                <a:spcPct val="100000"/>
              </a:lnSpc>
              <a:spcBef>
                <a:spcPts val="0"/>
              </a:spcBef>
              <a:spcAft>
                <a:spcPts val="0"/>
              </a:spcAft>
              <a:buSzPts val="1200"/>
              <a:buNone/>
              <a:defRPr sz="1200" b="1"/>
            </a:lvl2pPr>
            <a:lvl3pPr lvl="2">
              <a:lnSpc>
                <a:spcPct val="100000"/>
              </a:lnSpc>
              <a:spcBef>
                <a:spcPts val="0"/>
              </a:spcBef>
              <a:spcAft>
                <a:spcPts val="0"/>
              </a:spcAft>
              <a:buSzPts val="1200"/>
              <a:buNone/>
              <a:defRPr b="1"/>
            </a:lvl3pPr>
            <a:lvl4pPr lvl="3">
              <a:lnSpc>
                <a:spcPct val="100000"/>
              </a:lnSpc>
              <a:spcBef>
                <a:spcPts val="0"/>
              </a:spcBef>
              <a:spcAft>
                <a:spcPts val="0"/>
              </a:spcAft>
              <a:buSzPts val="1200"/>
              <a:buNone/>
              <a:defRPr sz="1200" b="1"/>
            </a:lvl4pPr>
            <a:lvl5pPr lvl="4">
              <a:lnSpc>
                <a:spcPct val="100000"/>
              </a:lnSpc>
              <a:spcBef>
                <a:spcPts val="0"/>
              </a:spcBef>
              <a:spcAft>
                <a:spcPts val="0"/>
              </a:spcAft>
              <a:buSzPts val="1200"/>
              <a:buFont typeface="Poppins"/>
              <a:buNone/>
              <a:defRPr sz="1200" b="1">
                <a:latin typeface="Poppins"/>
                <a:ea typeface="Poppins"/>
                <a:cs typeface="Poppins"/>
                <a:sym typeface="Poppins"/>
              </a:defRPr>
            </a:lvl5pPr>
            <a:lvl6pPr lvl="5">
              <a:lnSpc>
                <a:spcPct val="100000"/>
              </a:lnSpc>
              <a:spcBef>
                <a:spcPts val="0"/>
              </a:spcBef>
              <a:spcAft>
                <a:spcPts val="0"/>
              </a:spcAft>
              <a:buSzPts val="1200"/>
              <a:buNone/>
              <a:defRPr sz="1200" b="1"/>
            </a:lvl6pPr>
            <a:lvl7pPr lvl="6">
              <a:lnSpc>
                <a:spcPct val="100000"/>
              </a:lnSpc>
              <a:spcBef>
                <a:spcPts val="0"/>
              </a:spcBef>
              <a:spcAft>
                <a:spcPts val="0"/>
              </a:spcAft>
              <a:buSzPts val="1200"/>
              <a:buNone/>
              <a:defRPr sz="1200" b="1"/>
            </a:lvl7pPr>
            <a:lvl8pPr lvl="7">
              <a:lnSpc>
                <a:spcPct val="100000"/>
              </a:lnSpc>
              <a:spcBef>
                <a:spcPts val="0"/>
              </a:spcBef>
              <a:spcAft>
                <a:spcPts val="0"/>
              </a:spcAft>
              <a:buSzPts val="1200"/>
              <a:buNone/>
              <a:defRPr sz="1200" b="1"/>
            </a:lvl8pPr>
            <a:lvl9pPr lvl="8">
              <a:lnSpc>
                <a:spcPct val="100000"/>
              </a:lnSpc>
              <a:spcBef>
                <a:spcPts val="0"/>
              </a:spcBef>
              <a:spcAft>
                <a:spcPts val="0"/>
              </a:spcAft>
              <a:buSzPts val="1200"/>
              <a:buNone/>
              <a:defRPr sz="1200" b="1"/>
            </a:lvl9pPr>
          </a:lstStyle>
          <a:p>
            <a:endParaRPr/>
          </a:p>
        </p:txBody>
      </p:sp>
      <p:sp>
        <p:nvSpPr>
          <p:cNvPr id="4082" name="Google Shape;4082;p532"/>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083" name="Google Shape;4083;p532"/>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084" name="Google Shape;4084;p532"/>
          <p:cNvSpPr txBox="1">
            <a:spLocks noGrp="1"/>
          </p:cNvSpPr>
          <p:nvPr>
            <p:ph type="ctrTitle"/>
          </p:nvPr>
        </p:nvSpPr>
        <p:spPr>
          <a:xfrm>
            <a:off x="425725" y="520000"/>
            <a:ext cx="4374600" cy="778200"/>
          </a:xfrm>
          <a:prstGeom prst="rect">
            <a:avLst/>
          </a:prstGeom>
        </p:spPr>
        <p:txBody>
          <a:bodyPr spcFirstLastPara="1" wrap="square" lIns="0" tIns="0" rIns="227600" bIns="0" anchor="t" anchorCtr="0">
            <a:noAutofit/>
          </a:bodyPr>
          <a:lstStyle>
            <a:lvl1pPr lvl="0">
              <a:spcBef>
                <a:spcPts val="0"/>
              </a:spcBef>
              <a:spcAft>
                <a:spcPts val="0"/>
              </a:spcAft>
              <a:buSzPts val="2400"/>
              <a:buNone/>
              <a:defRPr b="1"/>
            </a:lvl1pPr>
            <a:lvl2pPr lvl="1">
              <a:spcBef>
                <a:spcPts val="0"/>
              </a:spcBef>
              <a:spcAft>
                <a:spcPts val="0"/>
              </a:spcAft>
              <a:buSzPts val="2400"/>
              <a:buNone/>
              <a:defRPr sz="2400" b="1"/>
            </a:lvl2pPr>
            <a:lvl3pPr lvl="2">
              <a:spcBef>
                <a:spcPts val="0"/>
              </a:spcBef>
              <a:spcAft>
                <a:spcPts val="0"/>
              </a:spcAft>
              <a:buSzPts val="2400"/>
              <a:buNone/>
              <a:defRPr sz="2400" b="1"/>
            </a:lvl3pPr>
            <a:lvl4pPr lvl="3">
              <a:spcBef>
                <a:spcPts val="0"/>
              </a:spcBef>
              <a:spcAft>
                <a:spcPts val="0"/>
              </a:spcAft>
              <a:buSzPts val="2400"/>
              <a:buNone/>
              <a:defRPr sz="2400" b="1"/>
            </a:lvl4pPr>
            <a:lvl5pPr lvl="4">
              <a:spcBef>
                <a:spcPts val="0"/>
              </a:spcBef>
              <a:spcAft>
                <a:spcPts val="0"/>
              </a:spcAft>
              <a:buSzPts val="2400"/>
              <a:buNone/>
              <a:defRPr sz="2400" b="1"/>
            </a:lvl5pPr>
            <a:lvl6pPr lvl="5">
              <a:spcBef>
                <a:spcPts val="0"/>
              </a:spcBef>
              <a:spcAft>
                <a:spcPts val="0"/>
              </a:spcAft>
              <a:buSzPts val="2400"/>
              <a:buNone/>
              <a:defRPr sz="2400" b="1"/>
            </a:lvl6pPr>
            <a:lvl7pPr lvl="6">
              <a:spcBef>
                <a:spcPts val="0"/>
              </a:spcBef>
              <a:spcAft>
                <a:spcPts val="0"/>
              </a:spcAft>
              <a:buSzPts val="2400"/>
              <a:buNone/>
              <a:defRPr sz="2400" b="1"/>
            </a:lvl7pPr>
            <a:lvl8pPr lvl="7">
              <a:spcBef>
                <a:spcPts val="0"/>
              </a:spcBef>
              <a:spcAft>
                <a:spcPts val="0"/>
              </a:spcAft>
              <a:buSzPts val="2400"/>
              <a:buNone/>
              <a:defRPr sz="2400" b="1"/>
            </a:lvl8pPr>
            <a:lvl9pPr lvl="8">
              <a:spcBef>
                <a:spcPts val="0"/>
              </a:spcBef>
              <a:spcAft>
                <a:spcPts val="0"/>
              </a:spcAft>
              <a:buSzPts val="2400"/>
              <a:buNone/>
              <a:defRPr sz="2400" b="1"/>
            </a:lvl9pPr>
          </a:lstStyle>
          <a:p>
            <a:endParaRPr/>
          </a:p>
        </p:txBody>
      </p:sp>
    </p:spTree>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matchingName="LO 2 w BG 1 2">
  <p:cSld name="TITLE_1_1_1_1_1_3_2_1_1_2_1">
    <p:bg>
      <p:bgPr>
        <a:solidFill>
          <a:schemeClr val="lt1"/>
        </a:solidFill>
        <a:effectLst/>
      </p:bgPr>
    </p:bg>
    <p:spTree>
      <p:nvGrpSpPr>
        <p:cNvPr id="1" name="Shape 4085"/>
        <p:cNvGrpSpPr/>
        <p:nvPr/>
      </p:nvGrpSpPr>
      <p:grpSpPr>
        <a:xfrm>
          <a:off x="0" y="0"/>
          <a:ext cx="0" cy="0"/>
          <a:chOff x="0" y="0"/>
          <a:chExt cx="0" cy="0"/>
        </a:xfrm>
      </p:grpSpPr>
      <p:sp>
        <p:nvSpPr>
          <p:cNvPr id="4086" name="Google Shape;4086;p533"/>
          <p:cNvSpPr/>
          <p:nvPr/>
        </p:nvSpPr>
        <p:spPr>
          <a:xfrm>
            <a:off x="0" y="0"/>
            <a:ext cx="4510500" cy="5212500"/>
          </a:xfrm>
          <a:prstGeom prst="rect">
            <a:avLst/>
          </a:prstGeom>
          <a:solidFill>
            <a:schemeClr val="lt2"/>
          </a:solidFill>
          <a:ln>
            <a:noFill/>
          </a:ln>
        </p:spPr>
        <p:txBody>
          <a:bodyPr spcFirstLastPara="1" wrap="square" lIns="91025" tIns="91025" rIns="91025" bIns="910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7" name="Google Shape;4087;p533"/>
          <p:cNvSpPr txBox="1">
            <a:spLocks noGrp="1"/>
          </p:cNvSpPr>
          <p:nvPr>
            <p:ph type="subTitle" idx="1"/>
          </p:nvPr>
        </p:nvSpPr>
        <p:spPr>
          <a:xfrm>
            <a:off x="425725" y="2041050"/>
            <a:ext cx="2934300" cy="2367900"/>
          </a:xfrm>
          <a:prstGeom prst="rect">
            <a:avLst/>
          </a:prstGeom>
          <a:noFill/>
          <a:ln>
            <a:noFill/>
          </a:ln>
        </p:spPr>
        <p:txBody>
          <a:bodyPr spcFirstLastPara="1" wrap="square" lIns="0" tIns="0" rIns="227600" bIns="0" anchor="t" anchorCtr="0">
            <a:noAutofit/>
          </a:bodyPr>
          <a:lstStyle>
            <a:lvl1pPr lvl="0" algn="l">
              <a:lnSpc>
                <a:spcPct val="100000"/>
              </a:lnSpc>
              <a:spcBef>
                <a:spcPts val="0"/>
              </a:spcBef>
              <a:spcAft>
                <a:spcPts val="0"/>
              </a:spcAft>
              <a:buClr>
                <a:schemeClr val="dk1"/>
              </a:buClr>
              <a:buSzPts val="1600"/>
              <a:buFont typeface="Poppins Light"/>
              <a:buNone/>
              <a:defRPr sz="1600">
                <a:solidFill>
                  <a:schemeClr val="dk1"/>
                </a:solidFill>
                <a:latin typeface="Poppins Light"/>
                <a:ea typeface="Poppins Light"/>
                <a:cs typeface="Poppins Light"/>
                <a:sym typeface="Poppins Light"/>
              </a:defRPr>
            </a:lvl1pPr>
            <a:lvl2pPr lvl="1" algn="l">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2pPr>
            <a:lvl3pPr lvl="2" algn="l">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3pPr>
            <a:lvl4pPr lvl="3" algn="l">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4pPr>
            <a:lvl5pPr lvl="4" algn="l">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5pPr>
            <a:lvl6pPr lvl="5" algn="l">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6pPr>
            <a:lvl7pPr lvl="6" algn="l">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7pPr>
            <a:lvl8pPr lvl="7" algn="l">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8pPr>
            <a:lvl9pPr lvl="8" algn="l">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9pPr>
          </a:lstStyle>
          <a:p>
            <a:endParaRPr/>
          </a:p>
        </p:txBody>
      </p:sp>
      <p:pic>
        <p:nvPicPr>
          <p:cNvPr id="4088" name="Google Shape;4088;p533"/>
          <p:cNvPicPr preferRelativeResize="0"/>
          <p:nvPr/>
        </p:nvPicPr>
        <p:blipFill rotWithShape="1">
          <a:blip r:embed="rId2">
            <a:alphaModFix/>
          </a:blip>
          <a:srcRect/>
          <a:stretch/>
        </p:blipFill>
        <p:spPr>
          <a:xfrm>
            <a:off x="8742650" y="4920396"/>
            <a:ext cx="340194" cy="218869"/>
          </a:xfrm>
          <a:prstGeom prst="rect">
            <a:avLst/>
          </a:prstGeom>
          <a:noFill/>
          <a:ln>
            <a:noFill/>
          </a:ln>
        </p:spPr>
      </p:pic>
      <p:sp>
        <p:nvSpPr>
          <p:cNvPr id="4089" name="Google Shape;4089;p533"/>
          <p:cNvSpPr txBox="1">
            <a:spLocks noGrp="1"/>
          </p:cNvSpPr>
          <p:nvPr>
            <p:ph type="sldNum" idx="12"/>
          </p:nvPr>
        </p:nvSpPr>
        <p:spPr>
          <a:xfrm>
            <a:off x="1189475" y="165701"/>
            <a:ext cx="300900" cy="1224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1pPr>
            <a:lvl2pPr marL="0" marR="0" lvl="1"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2pPr>
            <a:lvl3pPr marL="0" marR="0" lvl="2"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3pPr>
            <a:lvl4pPr marL="0" marR="0" lvl="3"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4pPr>
            <a:lvl5pPr marL="0" marR="0" lvl="4"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5pPr>
            <a:lvl6pPr marL="0" marR="0" lvl="5"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6pPr>
            <a:lvl7pPr marL="0" marR="0" lvl="6"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7pPr>
            <a:lvl8pPr marL="0" marR="0" lvl="7"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8pPr>
            <a:lvl9pPr marL="0" marR="0" lvl="8" indent="0" algn="l">
              <a:lnSpc>
                <a:spcPct val="100000"/>
              </a:lnSpc>
              <a:spcBef>
                <a:spcPts val="0"/>
              </a:spcBef>
              <a:spcAft>
                <a:spcPts val="0"/>
              </a:spcAft>
              <a:buClr>
                <a:srgbClr val="000000"/>
              </a:buClr>
              <a:buSzPts val="500"/>
              <a:buFont typeface="Arial"/>
              <a:buNone/>
              <a:defRPr sz="500" b="0" i="0" u="none" strike="noStrike" cap="none">
                <a:solidFill>
                  <a:schemeClr val="dk2"/>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090" name="Google Shape;4090;p533"/>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rgbClr val="000000"/>
              </a:buClr>
              <a:buSzPts val="600"/>
              <a:buFont typeface="Arial"/>
              <a:buNone/>
            </a:pPr>
            <a:r>
              <a:rPr lang="en" sz="600" b="0" i="0" u="none" strike="noStrike" cap="none">
                <a:solidFill>
                  <a:srgbClr val="000000"/>
                </a:solidFill>
                <a:latin typeface="Roboto Mono"/>
                <a:ea typeface="Roboto Mono"/>
                <a:cs typeface="Roboto Mono"/>
                <a:sym typeface="Roboto Mono"/>
              </a:rPr>
              <a:t>Tripadvisor</a:t>
            </a:r>
            <a:endParaRPr sz="600" b="0" i="0" u="none" strike="noStrike" cap="none">
              <a:solidFill>
                <a:srgbClr val="000000"/>
              </a:solidFill>
              <a:latin typeface="Roboto Mono"/>
              <a:ea typeface="Roboto Mono"/>
              <a:cs typeface="Roboto Mono"/>
              <a:sym typeface="Roboto Mono"/>
            </a:endParaRPr>
          </a:p>
        </p:txBody>
      </p:sp>
      <p:sp>
        <p:nvSpPr>
          <p:cNvPr id="4091" name="Google Shape;4091;p533"/>
          <p:cNvSpPr txBox="1">
            <a:spLocks noGrp="1"/>
          </p:cNvSpPr>
          <p:nvPr>
            <p:ph type="ctrTitle"/>
          </p:nvPr>
        </p:nvSpPr>
        <p:spPr>
          <a:xfrm>
            <a:off x="425725" y="520000"/>
            <a:ext cx="3684900" cy="778200"/>
          </a:xfrm>
          <a:prstGeom prst="rect">
            <a:avLst/>
          </a:prstGeom>
          <a:noFill/>
          <a:ln>
            <a:noFill/>
          </a:ln>
        </p:spPr>
        <p:txBody>
          <a:bodyPr spcFirstLastPara="1" wrap="square" lIns="0" tIns="0" rIns="227600" bIns="0" anchor="t" anchorCtr="0">
            <a:noAutofit/>
          </a:bodyPr>
          <a:lstStyle>
            <a:lvl1pPr lvl="0" algn="l">
              <a:lnSpc>
                <a:spcPct val="100000"/>
              </a:lnSpc>
              <a:spcBef>
                <a:spcPts val="0"/>
              </a:spcBef>
              <a:spcAft>
                <a:spcPts val="0"/>
              </a:spcAft>
              <a:buSzPts val="2400"/>
              <a:buNone/>
              <a:defRPr b="1"/>
            </a:lvl1pPr>
            <a:lvl2pPr lvl="1" algn="l">
              <a:lnSpc>
                <a:spcPct val="100000"/>
              </a:lnSpc>
              <a:spcBef>
                <a:spcPts val="0"/>
              </a:spcBef>
              <a:spcAft>
                <a:spcPts val="0"/>
              </a:spcAft>
              <a:buSzPts val="2400"/>
              <a:buNone/>
              <a:defRPr sz="2400" b="1"/>
            </a:lvl2pPr>
            <a:lvl3pPr lvl="2" algn="l">
              <a:lnSpc>
                <a:spcPct val="100000"/>
              </a:lnSpc>
              <a:spcBef>
                <a:spcPts val="0"/>
              </a:spcBef>
              <a:spcAft>
                <a:spcPts val="0"/>
              </a:spcAft>
              <a:buSzPts val="2400"/>
              <a:buNone/>
              <a:defRPr sz="2400" b="1"/>
            </a:lvl3pPr>
            <a:lvl4pPr lvl="3" algn="l">
              <a:lnSpc>
                <a:spcPct val="100000"/>
              </a:lnSpc>
              <a:spcBef>
                <a:spcPts val="0"/>
              </a:spcBef>
              <a:spcAft>
                <a:spcPts val="0"/>
              </a:spcAft>
              <a:buSzPts val="2400"/>
              <a:buNone/>
              <a:defRPr sz="2400" b="1"/>
            </a:lvl4pPr>
            <a:lvl5pPr lvl="4" algn="l">
              <a:lnSpc>
                <a:spcPct val="100000"/>
              </a:lnSpc>
              <a:spcBef>
                <a:spcPts val="0"/>
              </a:spcBef>
              <a:spcAft>
                <a:spcPts val="0"/>
              </a:spcAft>
              <a:buSzPts val="2400"/>
              <a:buNone/>
              <a:defRPr sz="2400" b="1"/>
            </a:lvl5pPr>
            <a:lvl6pPr lvl="5" algn="l">
              <a:lnSpc>
                <a:spcPct val="100000"/>
              </a:lnSpc>
              <a:spcBef>
                <a:spcPts val="0"/>
              </a:spcBef>
              <a:spcAft>
                <a:spcPts val="0"/>
              </a:spcAft>
              <a:buSzPts val="2400"/>
              <a:buNone/>
              <a:defRPr sz="2400" b="1"/>
            </a:lvl6pPr>
            <a:lvl7pPr lvl="6" algn="l">
              <a:lnSpc>
                <a:spcPct val="100000"/>
              </a:lnSpc>
              <a:spcBef>
                <a:spcPts val="0"/>
              </a:spcBef>
              <a:spcAft>
                <a:spcPts val="0"/>
              </a:spcAft>
              <a:buSzPts val="2400"/>
              <a:buNone/>
              <a:defRPr sz="2400" b="1"/>
            </a:lvl7pPr>
            <a:lvl8pPr lvl="7" algn="l">
              <a:lnSpc>
                <a:spcPct val="100000"/>
              </a:lnSpc>
              <a:spcBef>
                <a:spcPts val="0"/>
              </a:spcBef>
              <a:spcAft>
                <a:spcPts val="0"/>
              </a:spcAft>
              <a:buSzPts val="2400"/>
              <a:buNone/>
              <a:defRPr sz="2400" b="1"/>
            </a:lvl8pPr>
            <a:lvl9pPr lvl="8" algn="l">
              <a:lnSpc>
                <a:spcPct val="100000"/>
              </a:lnSpc>
              <a:spcBef>
                <a:spcPts val="0"/>
              </a:spcBef>
              <a:spcAft>
                <a:spcPts val="0"/>
              </a:spcAft>
              <a:buSzPts val="2400"/>
              <a:buNone/>
              <a:defRPr sz="2400" b="1"/>
            </a:lvl9pPr>
          </a:lstStyle>
          <a:p>
            <a:endParaRPr/>
          </a:p>
        </p:txBody>
      </p:sp>
      <p:sp>
        <p:nvSpPr>
          <p:cNvPr id="4092" name="Google Shape;4092;p533"/>
          <p:cNvSpPr txBox="1">
            <a:spLocks noGrp="1"/>
          </p:cNvSpPr>
          <p:nvPr>
            <p:ph type="subTitle" idx="2"/>
          </p:nvPr>
        </p:nvSpPr>
        <p:spPr>
          <a:xfrm>
            <a:off x="425725" y="4868525"/>
            <a:ext cx="8195100" cy="328200"/>
          </a:xfrm>
          <a:prstGeom prst="rect">
            <a:avLst/>
          </a:prstGeom>
          <a:noFill/>
          <a:ln>
            <a:noFill/>
          </a:ln>
        </p:spPr>
        <p:txBody>
          <a:bodyPr spcFirstLastPara="1" wrap="square" lIns="0" tIns="0" rIns="227600" bIns="0" anchor="ctr" anchorCtr="0">
            <a:noAutofit/>
          </a:bodyPr>
          <a:lstStyle>
            <a:lvl1pPr lvl="0" algn="l">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gn="l">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gn="l">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gn="l">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gn="l">
              <a:lnSpc>
                <a:spcPct val="100000"/>
              </a:lnSpc>
              <a:spcBef>
                <a:spcPts val="0"/>
              </a:spcBef>
              <a:spcAft>
                <a:spcPts val="0"/>
              </a:spcAft>
              <a:buSzPts val="700"/>
              <a:buNone/>
              <a:defRPr sz="700"/>
            </a:lvl5pPr>
            <a:lvl6pPr lvl="5" algn="l">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gn="l">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gn="l">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gn="l">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matchingName="LO 4 3">
  <p:cSld name="TITLE_1_1_1_1_1_2_3_3">
    <p:bg>
      <p:bgPr>
        <a:solidFill>
          <a:schemeClr val="lt2"/>
        </a:solidFill>
        <a:effectLst/>
      </p:bgPr>
    </p:bg>
    <p:spTree>
      <p:nvGrpSpPr>
        <p:cNvPr id="1" name="Shape 4093"/>
        <p:cNvGrpSpPr/>
        <p:nvPr/>
      </p:nvGrpSpPr>
      <p:grpSpPr>
        <a:xfrm>
          <a:off x="0" y="0"/>
          <a:ext cx="0" cy="0"/>
          <a:chOff x="0" y="0"/>
          <a:chExt cx="0" cy="0"/>
        </a:xfrm>
      </p:grpSpPr>
      <p:sp>
        <p:nvSpPr>
          <p:cNvPr id="4094" name="Google Shape;4094;p534"/>
          <p:cNvSpPr txBox="1">
            <a:spLocks noGrp="1"/>
          </p:cNvSpPr>
          <p:nvPr>
            <p:ph type="ctrTitle"/>
          </p:nvPr>
        </p:nvSpPr>
        <p:spPr>
          <a:xfrm>
            <a:off x="425725" y="796750"/>
            <a:ext cx="5514000" cy="3714300"/>
          </a:xfrm>
          <a:prstGeom prst="rect">
            <a:avLst/>
          </a:prstGeom>
        </p:spPr>
        <p:txBody>
          <a:bodyPr spcFirstLastPara="1" wrap="square" lIns="0" tIns="0" rIns="227600" bIns="0" anchor="t" anchorCtr="0">
            <a:noAutofit/>
          </a:bodyPr>
          <a:lstStyle>
            <a:lvl1pPr lvl="0">
              <a:lnSpc>
                <a:spcPct val="100000"/>
              </a:lnSpc>
              <a:spcBef>
                <a:spcPts val="0"/>
              </a:spcBef>
              <a:spcAft>
                <a:spcPts val="0"/>
              </a:spcAft>
              <a:buSzPts val="3600"/>
              <a:buNone/>
              <a:defRPr sz="3600" b="1"/>
            </a:lvl1pPr>
            <a:lvl2pPr lvl="1">
              <a:spcBef>
                <a:spcPts val="0"/>
              </a:spcBef>
              <a:spcAft>
                <a:spcPts val="0"/>
              </a:spcAft>
              <a:buClr>
                <a:schemeClr val="accent1"/>
              </a:buClr>
              <a:buSzPts val="3600"/>
              <a:buNone/>
              <a:defRPr sz="3600" b="1">
                <a:solidFill>
                  <a:schemeClr val="accent1"/>
                </a:solidFill>
              </a:defRPr>
            </a:lvl2pPr>
            <a:lvl3pPr lvl="2">
              <a:spcBef>
                <a:spcPts val="0"/>
              </a:spcBef>
              <a:spcAft>
                <a:spcPts val="0"/>
              </a:spcAft>
              <a:buClr>
                <a:schemeClr val="accent1"/>
              </a:buClr>
              <a:buSzPts val="3600"/>
              <a:buNone/>
              <a:defRPr sz="3600" b="1">
                <a:solidFill>
                  <a:schemeClr val="accent1"/>
                </a:solidFill>
              </a:defRPr>
            </a:lvl3pPr>
            <a:lvl4pPr lvl="3">
              <a:spcBef>
                <a:spcPts val="0"/>
              </a:spcBef>
              <a:spcAft>
                <a:spcPts val="0"/>
              </a:spcAft>
              <a:buClr>
                <a:schemeClr val="accent1"/>
              </a:buClr>
              <a:buSzPts val="3600"/>
              <a:buNone/>
              <a:defRPr sz="3600" b="1">
                <a:solidFill>
                  <a:schemeClr val="accent1"/>
                </a:solidFill>
              </a:defRPr>
            </a:lvl4pPr>
            <a:lvl5pPr lvl="4">
              <a:spcBef>
                <a:spcPts val="0"/>
              </a:spcBef>
              <a:spcAft>
                <a:spcPts val="0"/>
              </a:spcAft>
              <a:buClr>
                <a:schemeClr val="accent1"/>
              </a:buClr>
              <a:buSzPts val="3600"/>
              <a:buNone/>
              <a:defRPr sz="3600" b="1">
                <a:solidFill>
                  <a:schemeClr val="accent1"/>
                </a:solidFill>
              </a:defRPr>
            </a:lvl5pPr>
            <a:lvl6pPr lvl="5">
              <a:spcBef>
                <a:spcPts val="0"/>
              </a:spcBef>
              <a:spcAft>
                <a:spcPts val="0"/>
              </a:spcAft>
              <a:buClr>
                <a:schemeClr val="accent1"/>
              </a:buClr>
              <a:buSzPts val="3600"/>
              <a:buNone/>
              <a:defRPr sz="3600" b="1">
                <a:solidFill>
                  <a:schemeClr val="accent1"/>
                </a:solidFill>
              </a:defRPr>
            </a:lvl6pPr>
            <a:lvl7pPr lvl="6">
              <a:spcBef>
                <a:spcPts val="0"/>
              </a:spcBef>
              <a:spcAft>
                <a:spcPts val="0"/>
              </a:spcAft>
              <a:buClr>
                <a:schemeClr val="accent1"/>
              </a:buClr>
              <a:buSzPts val="3600"/>
              <a:buNone/>
              <a:defRPr sz="3600" b="1">
                <a:solidFill>
                  <a:schemeClr val="accent1"/>
                </a:solidFill>
              </a:defRPr>
            </a:lvl7pPr>
            <a:lvl8pPr lvl="7">
              <a:spcBef>
                <a:spcPts val="0"/>
              </a:spcBef>
              <a:spcAft>
                <a:spcPts val="0"/>
              </a:spcAft>
              <a:buClr>
                <a:schemeClr val="accent1"/>
              </a:buClr>
              <a:buSzPts val="3600"/>
              <a:buNone/>
              <a:defRPr sz="3600" b="1">
                <a:solidFill>
                  <a:schemeClr val="accent1"/>
                </a:solidFill>
              </a:defRPr>
            </a:lvl8pPr>
            <a:lvl9pPr lvl="8">
              <a:spcBef>
                <a:spcPts val="0"/>
              </a:spcBef>
              <a:spcAft>
                <a:spcPts val="0"/>
              </a:spcAft>
              <a:buClr>
                <a:schemeClr val="accent1"/>
              </a:buClr>
              <a:buSzPts val="3600"/>
              <a:buNone/>
              <a:defRPr sz="3600" b="1">
                <a:solidFill>
                  <a:schemeClr val="accent1"/>
                </a:solidFill>
              </a:defRPr>
            </a:lvl9pPr>
          </a:lstStyle>
          <a:p>
            <a:endParaRPr/>
          </a:p>
        </p:txBody>
      </p:sp>
      <p:sp>
        <p:nvSpPr>
          <p:cNvPr id="4095" name="Google Shape;4095;p534"/>
          <p:cNvSpPr txBox="1">
            <a:spLocks noGrp="1"/>
          </p:cNvSpPr>
          <p:nvPr>
            <p:ph type="subTitle" idx="1"/>
          </p:nvPr>
        </p:nvSpPr>
        <p:spPr>
          <a:xfrm>
            <a:off x="6326425" y="796750"/>
            <a:ext cx="2120400" cy="3836100"/>
          </a:xfrm>
          <a:prstGeom prst="rect">
            <a:avLst/>
          </a:prstGeom>
        </p:spPr>
        <p:txBody>
          <a:bodyPr spcFirstLastPara="1" wrap="square" lIns="0" tIns="0" rIns="227600" bIns="0" anchor="t" anchorCtr="0">
            <a:noAutofit/>
          </a:bodyPr>
          <a:lstStyle>
            <a:lvl1pPr lvl="0">
              <a:lnSpc>
                <a:spcPct val="115000"/>
              </a:lnSpc>
              <a:spcBef>
                <a:spcPts val="0"/>
              </a:spcBef>
              <a:spcAft>
                <a:spcPts val="0"/>
              </a:spcAft>
              <a:buClr>
                <a:schemeClr val="dk1"/>
              </a:buClr>
              <a:buSzPts val="1200"/>
              <a:buNone/>
              <a:defRPr sz="1200">
                <a:solidFill>
                  <a:schemeClr val="dk1"/>
                </a:solidFill>
              </a:defRPr>
            </a:lvl1pPr>
            <a:lvl2pPr lvl="1">
              <a:lnSpc>
                <a:spcPct val="115000"/>
              </a:lnSpc>
              <a:spcBef>
                <a:spcPts val="0"/>
              </a:spcBef>
              <a:spcAft>
                <a:spcPts val="0"/>
              </a:spcAft>
              <a:buSzPts val="1000"/>
              <a:buNone/>
              <a:defRPr sz="1000"/>
            </a:lvl2pPr>
            <a:lvl3pPr lvl="2">
              <a:lnSpc>
                <a:spcPct val="115000"/>
              </a:lnSpc>
              <a:spcBef>
                <a:spcPts val="0"/>
              </a:spcBef>
              <a:spcAft>
                <a:spcPts val="0"/>
              </a:spcAft>
              <a:buSzPts val="1000"/>
              <a:buNone/>
              <a:defRPr sz="1000"/>
            </a:lvl3pPr>
            <a:lvl4pPr lvl="3">
              <a:lnSpc>
                <a:spcPct val="115000"/>
              </a:lnSpc>
              <a:spcBef>
                <a:spcPts val="0"/>
              </a:spcBef>
              <a:spcAft>
                <a:spcPts val="0"/>
              </a:spcAft>
              <a:buSzPts val="1000"/>
              <a:buNone/>
              <a:defRPr/>
            </a:lvl4pPr>
            <a:lvl5pPr lvl="4">
              <a:lnSpc>
                <a:spcPct val="115000"/>
              </a:lnSpc>
              <a:spcBef>
                <a:spcPts val="0"/>
              </a:spcBef>
              <a:spcAft>
                <a:spcPts val="0"/>
              </a:spcAft>
              <a:buSzPts val="1000"/>
              <a:buFont typeface="Poppins"/>
              <a:buNone/>
              <a:defRPr sz="1000">
                <a:latin typeface="Poppins"/>
                <a:ea typeface="Poppins"/>
                <a:cs typeface="Poppins"/>
                <a:sym typeface="Poppins"/>
              </a:defRPr>
            </a:lvl5pPr>
            <a:lvl6pPr lvl="5">
              <a:lnSpc>
                <a:spcPct val="115000"/>
              </a:lnSpc>
              <a:spcBef>
                <a:spcPts val="0"/>
              </a:spcBef>
              <a:spcAft>
                <a:spcPts val="0"/>
              </a:spcAft>
              <a:buSzPts val="1000"/>
              <a:buNone/>
              <a:defRPr sz="1000"/>
            </a:lvl6pPr>
            <a:lvl7pPr lvl="6">
              <a:lnSpc>
                <a:spcPct val="115000"/>
              </a:lnSpc>
              <a:spcBef>
                <a:spcPts val="0"/>
              </a:spcBef>
              <a:spcAft>
                <a:spcPts val="0"/>
              </a:spcAft>
              <a:buSzPts val="1000"/>
              <a:buNone/>
              <a:defRPr sz="1000"/>
            </a:lvl7pPr>
            <a:lvl8pPr lvl="7">
              <a:lnSpc>
                <a:spcPct val="115000"/>
              </a:lnSpc>
              <a:spcBef>
                <a:spcPts val="0"/>
              </a:spcBef>
              <a:spcAft>
                <a:spcPts val="0"/>
              </a:spcAft>
              <a:buSzPts val="1000"/>
              <a:buNone/>
              <a:defRPr sz="1000"/>
            </a:lvl8pPr>
            <a:lvl9pPr lvl="8">
              <a:lnSpc>
                <a:spcPct val="115000"/>
              </a:lnSpc>
              <a:spcBef>
                <a:spcPts val="0"/>
              </a:spcBef>
              <a:spcAft>
                <a:spcPts val="0"/>
              </a:spcAft>
              <a:buSzPts val="1000"/>
              <a:buNone/>
              <a:defRPr sz="1000"/>
            </a:lvl9pPr>
          </a:lstStyle>
          <a:p>
            <a:endParaRPr/>
          </a:p>
        </p:txBody>
      </p:sp>
      <p:pic>
        <p:nvPicPr>
          <p:cNvPr id="4096" name="Google Shape;4096;p534"/>
          <p:cNvPicPr preferRelativeResize="0"/>
          <p:nvPr/>
        </p:nvPicPr>
        <p:blipFill>
          <a:blip r:embed="rId2">
            <a:alphaModFix/>
          </a:blip>
          <a:stretch>
            <a:fillRect/>
          </a:stretch>
        </p:blipFill>
        <p:spPr>
          <a:xfrm>
            <a:off x="8742650" y="4920396"/>
            <a:ext cx="344729" cy="221788"/>
          </a:xfrm>
          <a:prstGeom prst="rect">
            <a:avLst/>
          </a:prstGeom>
          <a:noFill/>
          <a:ln>
            <a:noFill/>
          </a:ln>
        </p:spPr>
      </p:pic>
      <p:sp>
        <p:nvSpPr>
          <p:cNvPr id="4097" name="Google Shape;4097;p534"/>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098" name="Google Shape;4098;p534"/>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099" name="Google Shape;4099;p534"/>
          <p:cNvSpPr txBox="1">
            <a:spLocks noGrp="1"/>
          </p:cNvSpPr>
          <p:nvPr>
            <p:ph type="subTitle" idx="2"/>
          </p:nvPr>
        </p:nvSpPr>
        <p:spPr>
          <a:xfrm>
            <a:off x="425725" y="4868525"/>
            <a:ext cx="8195100" cy="328200"/>
          </a:xfrm>
          <a:prstGeom prst="rect">
            <a:avLst/>
          </a:prstGeom>
        </p:spPr>
        <p:txBody>
          <a:bodyPr spcFirstLastPara="1" wrap="square" lIns="0" tIns="0" rIns="227600" bIns="0" anchor="ctr" anchorCtr="0">
            <a:noAutofit/>
          </a:bodyPr>
          <a:lstStyle>
            <a:lvl1pPr lvl="0">
              <a:lnSpc>
                <a:spcPct val="100000"/>
              </a:lnSpc>
              <a:spcBef>
                <a:spcPts val="0"/>
              </a:spcBef>
              <a:spcAft>
                <a:spcPts val="0"/>
              </a:spcAft>
              <a:buClr>
                <a:schemeClr val="dk1"/>
              </a:buClr>
              <a:buSzPts val="700"/>
              <a:buFont typeface="Roboto Mono"/>
              <a:buNone/>
              <a:defRPr sz="700">
                <a:solidFill>
                  <a:schemeClr val="dk1"/>
                </a:solidFill>
                <a:latin typeface="Roboto Mono"/>
                <a:ea typeface="Roboto Mono"/>
                <a:cs typeface="Roboto Mono"/>
                <a:sym typeface="Roboto Mono"/>
              </a:defRPr>
            </a:lvl1pPr>
            <a:lvl2pPr lvl="1">
              <a:lnSpc>
                <a:spcPct val="100000"/>
              </a:lnSpc>
              <a:spcBef>
                <a:spcPts val="0"/>
              </a:spcBef>
              <a:spcAft>
                <a:spcPts val="0"/>
              </a:spcAft>
              <a:buSzPts val="700"/>
              <a:buFont typeface="Roboto Mono"/>
              <a:buNone/>
              <a:defRPr sz="700">
                <a:latin typeface="Roboto Mono"/>
                <a:ea typeface="Roboto Mono"/>
                <a:cs typeface="Roboto Mono"/>
                <a:sym typeface="Roboto Mono"/>
              </a:defRPr>
            </a:lvl2pPr>
            <a:lvl3pPr lvl="2">
              <a:lnSpc>
                <a:spcPct val="100000"/>
              </a:lnSpc>
              <a:spcBef>
                <a:spcPts val="0"/>
              </a:spcBef>
              <a:spcAft>
                <a:spcPts val="0"/>
              </a:spcAft>
              <a:buSzPts val="700"/>
              <a:buFont typeface="Roboto Mono"/>
              <a:buNone/>
              <a:defRPr sz="700">
                <a:latin typeface="Roboto Mono"/>
                <a:ea typeface="Roboto Mono"/>
                <a:cs typeface="Roboto Mono"/>
                <a:sym typeface="Roboto Mono"/>
              </a:defRPr>
            </a:lvl3pPr>
            <a:lvl4pPr lvl="3">
              <a:lnSpc>
                <a:spcPct val="100000"/>
              </a:lnSpc>
              <a:spcBef>
                <a:spcPts val="0"/>
              </a:spcBef>
              <a:spcAft>
                <a:spcPts val="0"/>
              </a:spcAft>
              <a:buSzPts val="700"/>
              <a:buFont typeface="Roboto Mono"/>
              <a:buNone/>
              <a:defRPr sz="700">
                <a:latin typeface="Roboto Mono"/>
                <a:ea typeface="Roboto Mono"/>
                <a:cs typeface="Roboto Mono"/>
                <a:sym typeface="Roboto Mono"/>
              </a:defRPr>
            </a:lvl4pPr>
            <a:lvl5pPr lvl="4">
              <a:lnSpc>
                <a:spcPct val="100000"/>
              </a:lnSpc>
              <a:spcBef>
                <a:spcPts val="0"/>
              </a:spcBef>
              <a:spcAft>
                <a:spcPts val="0"/>
              </a:spcAft>
              <a:buSzPts val="700"/>
              <a:buNone/>
              <a:defRPr sz="700"/>
            </a:lvl5pPr>
            <a:lvl6pPr lvl="5">
              <a:lnSpc>
                <a:spcPct val="100000"/>
              </a:lnSpc>
              <a:spcBef>
                <a:spcPts val="0"/>
              </a:spcBef>
              <a:spcAft>
                <a:spcPts val="0"/>
              </a:spcAft>
              <a:buSzPts val="700"/>
              <a:buFont typeface="Roboto Mono"/>
              <a:buNone/>
              <a:defRPr sz="700">
                <a:latin typeface="Roboto Mono"/>
                <a:ea typeface="Roboto Mono"/>
                <a:cs typeface="Roboto Mono"/>
                <a:sym typeface="Roboto Mono"/>
              </a:defRPr>
            </a:lvl6pPr>
            <a:lvl7pPr lvl="6">
              <a:lnSpc>
                <a:spcPct val="100000"/>
              </a:lnSpc>
              <a:spcBef>
                <a:spcPts val="0"/>
              </a:spcBef>
              <a:spcAft>
                <a:spcPts val="0"/>
              </a:spcAft>
              <a:buSzPts val="700"/>
              <a:buFont typeface="Roboto Mono"/>
              <a:buNone/>
              <a:defRPr sz="700">
                <a:latin typeface="Roboto Mono"/>
                <a:ea typeface="Roboto Mono"/>
                <a:cs typeface="Roboto Mono"/>
                <a:sym typeface="Roboto Mono"/>
              </a:defRPr>
            </a:lvl7pPr>
            <a:lvl8pPr lvl="7">
              <a:lnSpc>
                <a:spcPct val="100000"/>
              </a:lnSpc>
              <a:spcBef>
                <a:spcPts val="0"/>
              </a:spcBef>
              <a:spcAft>
                <a:spcPts val="0"/>
              </a:spcAft>
              <a:buSzPts val="700"/>
              <a:buFont typeface="Roboto Mono"/>
              <a:buNone/>
              <a:defRPr sz="700">
                <a:latin typeface="Roboto Mono"/>
                <a:ea typeface="Roboto Mono"/>
                <a:cs typeface="Roboto Mono"/>
                <a:sym typeface="Roboto Mono"/>
              </a:defRPr>
            </a:lvl8pPr>
            <a:lvl9pPr lvl="8">
              <a:lnSpc>
                <a:spcPct val="100000"/>
              </a:lnSpc>
              <a:spcBef>
                <a:spcPts val="0"/>
              </a:spcBef>
              <a:spcAft>
                <a:spcPts val="0"/>
              </a:spcAft>
              <a:buSzPts val="700"/>
              <a:buFont typeface="Roboto Mono"/>
              <a:buNone/>
              <a:defRPr sz="700">
                <a:latin typeface="Roboto Mono"/>
                <a:ea typeface="Roboto Mono"/>
                <a:cs typeface="Roboto Mono"/>
                <a:sym typeface="Roboto Mono"/>
              </a:defRPr>
            </a:lvl9pPr>
          </a:lstStyle>
          <a:p>
            <a:endParaRPr/>
          </a:p>
        </p:txBody>
      </p:sp>
    </p:spTree>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matchingName="Opener alternative">
  <p:cSld name="TITLE_1_1_1_2_1_1_1_1_1_2">
    <p:bg>
      <p:bgPr>
        <a:solidFill>
          <a:schemeClr val="lt1"/>
        </a:solidFill>
        <a:effectLst/>
      </p:bgPr>
    </p:bg>
    <p:spTree>
      <p:nvGrpSpPr>
        <p:cNvPr id="1" name="Shape 4100"/>
        <p:cNvGrpSpPr/>
        <p:nvPr/>
      </p:nvGrpSpPr>
      <p:grpSpPr>
        <a:xfrm>
          <a:off x="0" y="0"/>
          <a:ext cx="0" cy="0"/>
          <a:chOff x="0" y="0"/>
          <a:chExt cx="0" cy="0"/>
        </a:xfrm>
      </p:grpSpPr>
      <p:sp>
        <p:nvSpPr>
          <p:cNvPr id="4101" name="Google Shape;4101;p535"/>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102" name="Google Shape;4102;p535"/>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103" name="Google Shape;4103;p535"/>
          <p:cNvSpPr txBox="1">
            <a:spLocks noGrp="1"/>
          </p:cNvSpPr>
          <p:nvPr>
            <p:ph type="subTitle" idx="1"/>
          </p:nvPr>
        </p:nvSpPr>
        <p:spPr>
          <a:xfrm>
            <a:off x="4218700" y="1788538"/>
            <a:ext cx="4217100" cy="1635000"/>
          </a:xfrm>
          <a:prstGeom prst="rect">
            <a:avLst/>
          </a:prstGeom>
          <a:noFill/>
        </p:spPr>
        <p:txBody>
          <a:bodyPr spcFirstLastPara="1" wrap="square" lIns="0" tIns="0" rIns="0" bIns="0" anchor="t" anchorCtr="0">
            <a:spAutoFit/>
          </a:bodyPr>
          <a:lstStyle>
            <a:lvl1pPr lvl="0">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1pPr>
            <a:lvl2pPr lvl="1">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2pPr>
            <a:lvl3pPr lvl="2">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3pPr>
            <a:lvl4pPr lvl="3">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4pPr>
            <a:lvl5pPr lvl="4">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5pPr>
            <a:lvl6pPr lvl="5">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6pPr>
            <a:lvl7pPr lvl="6">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7pPr>
            <a:lvl8pPr lvl="7">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8pPr>
            <a:lvl9pPr lvl="8">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9pPr>
          </a:lstStyle>
          <a:p>
            <a:endParaRPr/>
          </a:p>
        </p:txBody>
      </p:sp>
      <p:pic>
        <p:nvPicPr>
          <p:cNvPr id="4104" name="Google Shape;4104;p535"/>
          <p:cNvPicPr preferRelativeResize="0"/>
          <p:nvPr/>
        </p:nvPicPr>
        <p:blipFill rotWithShape="1">
          <a:blip r:embed="rId2">
            <a:alphaModFix/>
          </a:blip>
          <a:srcRect t="19" b="19"/>
          <a:stretch/>
        </p:blipFill>
        <p:spPr>
          <a:xfrm>
            <a:off x="4218700" y="4152175"/>
            <a:ext cx="1750528" cy="372509"/>
          </a:xfrm>
          <a:prstGeom prst="rect">
            <a:avLst/>
          </a:prstGeom>
          <a:noFill/>
          <a:ln>
            <a:noFill/>
          </a:ln>
        </p:spPr>
      </p:pic>
      <p:sp>
        <p:nvSpPr>
          <p:cNvPr id="4105" name="Google Shape;4105;p535"/>
          <p:cNvSpPr txBox="1">
            <a:spLocks noGrp="1"/>
          </p:cNvSpPr>
          <p:nvPr>
            <p:ph type="subTitle" idx="2"/>
          </p:nvPr>
        </p:nvSpPr>
        <p:spPr>
          <a:xfrm>
            <a:off x="4218700" y="991600"/>
            <a:ext cx="4217100" cy="377400"/>
          </a:xfrm>
          <a:prstGeom prst="rect">
            <a:avLst/>
          </a:prstGeom>
          <a:noFill/>
        </p:spPr>
        <p:txBody>
          <a:bodyPr spcFirstLastPara="1" wrap="square" lIns="0" tIns="0" rIns="0" bIns="0" anchor="ctr" anchorCtr="0">
            <a:noAutofit/>
          </a:bodyPr>
          <a:lstStyle>
            <a:lvl1pPr lvl="0">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2pPr>
            <a:lvl3pPr lvl="2">
              <a:lnSpc>
                <a:spcPct val="80000"/>
              </a:lnSpc>
              <a:spcBef>
                <a:spcPts val="0"/>
              </a:spcBef>
              <a:spcAft>
                <a:spcPts val="0"/>
              </a:spcAft>
              <a:buClr>
                <a:schemeClr val="dk1"/>
              </a:buClr>
              <a:buSzPts val="1200"/>
              <a:buFont typeface="Poppins Light"/>
              <a:buNone/>
              <a:defRPr>
                <a:solidFill>
                  <a:schemeClr val="dk1"/>
                </a:solidFill>
                <a:latin typeface="Poppins Light"/>
                <a:ea typeface="Poppins Light"/>
                <a:cs typeface="Poppins Light"/>
                <a:sym typeface="Poppins Light"/>
              </a:defRPr>
            </a:lvl3pPr>
            <a:lvl4pPr lvl="3">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4pPr>
            <a:lvl5pPr lvl="4">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5pPr>
            <a:lvl6pPr lvl="5">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6pPr>
            <a:lvl7pPr lvl="6">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7pPr>
            <a:lvl8pPr lvl="7">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8pPr>
            <a:lvl9pPr lvl="8">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matchingName="Opener">
  <p:cSld name="TITLE_1_1_1_2_1_1_1_1_1_2_2">
    <p:bg>
      <p:bgPr>
        <a:solidFill>
          <a:schemeClr val="lt1"/>
        </a:solidFill>
        <a:effectLst/>
      </p:bgPr>
    </p:bg>
    <p:spTree>
      <p:nvGrpSpPr>
        <p:cNvPr id="1" name="Shape 4106"/>
        <p:cNvGrpSpPr/>
        <p:nvPr/>
      </p:nvGrpSpPr>
      <p:grpSpPr>
        <a:xfrm>
          <a:off x="0" y="0"/>
          <a:ext cx="0" cy="0"/>
          <a:chOff x="0" y="0"/>
          <a:chExt cx="0" cy="0"/>
        </a:xfrm>
      </p:grpSpPr>
      <p:sp>
        <p:nvSpPr>
          <p:cNvPr id="4107" name="Google Shape;4107;p536"/>
          <p:cNvSpPr txBox="1">
            <a:spLocks noGrp="1"/>
          </p:cNvSpPr>
          <p:nvPr>
            <p:ph type="subTitle" idx="1"/>
          </p:nvPr>
        </p:nvSpPr>
        <p:spPr>
          <a:xfrm>
            <a:off x="425725" y="1788538"/>
            <a:ext cx="4217100" cy="1635000"/>
          </a:xfrm>
          <a:prstGeom prst="rect">
            <a:avLst/>
          </a:prstGeom>
          <a:noFill/>
        </p:spPr>
        <p:txBody>
          <a:bodyPr spcFirstLastPara="1" wrap="square" lIns="0" tIns="0" rIns="0" bIns="0" anchor="t" anchorCtr="0">
            <a:spAutoFit/>
          </a:bodyPr>
          <a:lstStyle>
            <a:lvl1pPr lvl="0">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1pPr>
            <a:lvl2pPr lvl="1">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2pPr>
            <a:lvl3pPr lvl="2">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3pPr>
            <a:lvl4pPr lvl="3">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4pPr>
            <a:lvl5pPr lvl="4">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5pPr>
            <a:lvl6pPr lvl="5">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6pPr>
            <a:lvl7pPr lvl="6">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7pPr>
            <a:lvl8pPr lvl="7">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8pPr>
            <a:lvl9pPr lvl="8">
              <a:lnSpc>
                <a:spcPct val="80000"/>
              </a:lnSpc>
              <a:spcBef>
                <a:spcPts val="0"/>
              </a:spcBef>
              <a:spcAft>
                <a:spcPts val="0"/>
              </a:spcAft>
              <a:buClr>
                <a:schemeClr val="lt1"/>
              </a:buClr>
              <a:buSzPts val="4000"/>
              <a:buFont typeface="Poppins Medium"/>
              <a:buNone/>
              <a:defRPr sz="4000">
                <a:solidFill>
                  <a:schemeClr val="lt1"/>
                </a:solidFill>
                <a:latin typeface="Poppins Medium"/>
                <a:ea typeface="Poppins Medium"/>
                <a:cs typeface="Poppins Medium"/>
                <a:sym typeface="Poppins Medium"/>
              </a:defRPr>
            </a:lvl9pPr>
          </a:lstStyle>
          <a:p>
            <a:endParaRPr/>
          </a:p>
        </p:txBody>
      </p:sp>
      <p:sp>
        <p:nvSpPr>
          <p:cNvPr id="4108" name="Google Shape;4108;p536"/>
          <p:cNvSpPr txBox="1">
            <a:spLocks noGrp="1"/>
          </p:cNvSpPr>
          <p:nvPr>
            <p:ph type="subTitle" idx="2"/>
          </p:nvPr>
        </p:nvSpPr>
        <p:spPr>
          <a:xfrm>
            <a:off x="425725" y="991600"/>
            <a:ext cx="4217100" cy="377400"/>
          </a:xfrm>
          <a:prstGeom prst="rect">
            <a:avLst/>
          </a:prstGeom>
          <a:noFill/>
        </p:spPr>
        <p:txBody>
          <a:bodyPr spcFirstLastPara="1" wrap="square" lIns="0" tIns="0" rIns="0" bIns="0" anchor="ctr" anchorCtr="0">
            <a:noAutofit/>
          </a:bodyPr>
          <a:lstStyle>
            <a:lvl1pPr lvl="0">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1pPr>
            <a:lvl2pPr lvl="1">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2pPr>
            <a:lvl3pPr lvl="2">
              <a:lnSpc>
                <a:spcPct val="80000"/>
              </a:lnSpc>
              <a:spcBef>
                <a:spcPts val="0"/>
              </a:spcBef>
              <a:spcAft>
                <a:spcPts val="0"/>
              </a:spcAft>
              <a:buClr>
                <a:schemeClr val="lt1"/>
              </a:buClr>
              <a:buSzPts val="1200"/>
              <a:buFont typeface="Poppins Light"/>
              <a:buNone/>
              <a:defRPr>
                <a:solidFill>
                  <a:schemeClr val="lt1"/>
                </a:solidFill>
                <a:latin typeface="Poppins Light"/>
                <a:ea typeface="Poppins Light"/>
                <a:cs typeface="Poppins Light"/>
                <a:sym typeface="Poppins Light"/>
              </a:defRPr>
            </a:lvl3pPr>
            <a:lvl4pPr lvl="3">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4pPr>
            <a:lvl5pPr lvl="4">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5pPr>
            <a:lvl6pPr lvl="5">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6pPr>
            <a:lvl7pPr lvl="6">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7pPr>
            <a:lvl8pPr lvl="7">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8pPr>
            <a:lvl9pPr lvl="8">
              <a:lnSpc>
                <a:spcPct val="80000"/>
              </a:lnSpc>
              <a:spcBef>
                <a:spcPts val="0"/>
              </a:spcBef>
              <a:spcAft>
                <a:spcPts val="0"/>
              </a:spcAft>
              <a:buClr>
                <a:schemeClr val="lt1"/>
              </a:buClr>
              <a:buSzPts val="1200"/>
              <a:buFont typeface="Poppins Light"/>
              <a:buNone/>
              <a:defRPr sz="1200">
                <a:solidFill>
                  <a:schemeClr val="lt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matchingName="Highlights">
  <p:cSld name="TITLE_1_1_1_2_1_1_1_1_4_1_1">
    <p:bg>
      <p:bgPr>
        <a:solidFill>
          <a:schemeClr val="lt1"/>
        </a:solidFill>
        <a:effectLst/>
      </p:bgPr>
    </p:bg>
    <p:spTree>
      <p:nvGrpSpPr>
        <p:cNvPr id="1" name="Shape 4109"/>
        <p:cNvGrpSpPr/>
        <p:nvPr/>
      </p:nvGrpSpPr>
      <p:grpSpPr>
        <a:xfrm>
          <a:off x="0" y="0"/>
          <a:ext cx="0" cy="0"/>
          <a:chOff x="0" y="0"/>
          <a:chExt cx="0" cy="0"/>
        </a:xfrm>
      </p:grpSpPr>
      <p:sp>
        <p:nvSpPr>
          <p:cNvPr id="4110" name="Google Shape;4110;p537"/>
          <p:cNvSpPr/>
          <p:nvPr/>
        </p:nvSpPr>
        <p:spPr>
          <a:xfrm>
            <a:off x="0" y="0"/>
            <a:ext cx="3477000" cy="5212200"/>
          </a:xfrm>
          <a:prstGeom prst="rect">
            <a:avLst/>
          </a:prstGeom>
          <a:solidFill>
            <a:srgbClr val="F2F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11" name="Google Shape;4111;p537"/>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112" name="Google Shape;4112;p537"/>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113" name="Google Shape;4113;p537"/>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114" name="Google Shape;4114;p537"/>
          <p:cNvSpPr txBox="1">
            <a:spLocks noGrp="1"/>
          </p:cNvSpPr>
          <p:nvPr>
            <p:ph type="ctrTitle"/>
          </p:nvPr>
        </p:nvSpPr>
        <p:spPr>
          <a:xfrm>
            <a:off x="425725" y="676150"/>
            <a:ext cx="2690100" cy="3853500"/>
          </a:xfrm>
          <a:prstGeom prst="rect">
            <a:avLst/>
          </a:prstGeom>
          <a:noFill/>
        </p:spPr>
        <p:txBody>
          <a:bodyPr spcFirstLastPara="1" wrap="square" lIns="0" tIns="0" rIns="228600" bIns="0" anchor="ctr" anchorCtr="0">
            <a:noAutofit/>
          </a:bodyPr>
          <a:lstStyle>
            <a:lvl1pPr lvl="0">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115" name="Google Shape;4115;p537"/>
          <p:cNvSpPr txBox="1">
            <a:spLocks noGrp="1"/>
          </p:cNvSpPr>
          <p:nvPr>
            <p:ph type="subTitle" idx="1"/>
          </p:nvPr>
        </p:nvSpPr>
        <p:spPr>
          <a:xfrm>
            <a:off x="4189375" y="671200"/>
            <a:ext cx="1968300" cy="18747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116" name="Google Shape;4116;p537"/>
          <p:cNvSpPr txBox="1">
            <a:spLocks noGrp="1"/>
          </p:cNvSpPr>
          <p:nvPr>
            <p:ph type="subTitle" idx="2"/>
          </p:nvPr>
        </p:nvSpPr>
        <p:spPr>
          <a:xfrm>
            <a:off x="4189375" y="2666350"/>
            <a:ext cx="1968300" cy="18747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117" name="Google Shape;4117;p537"/>
          <p:cNvSpPr txBox="1">
            <a:spLocks noGrp="1"/>
          </p:cNvSpPr>
          <p:nvPr>
            <p:ph type="subTitle" idx="3"/>
          </p:nvPr>
        </p:nvSpPr>
        <p:spPr>
          <a:xfrm>
            <a:off x="6467600" y="671200"/>
            <a:ext cx="1968300" cy="18747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118" name="Google Shape;4118;p537"/>
          <p:cNvSpPr txBox="1">
            <a:spLocks noGrp="1"/>
          </p:cNvSpPr>
          <p:nvPr>
            <p:ph type="subTitle" idx="4"/>
          </p:nvPr>
        </p:nvSpPr>
        <p:spPr>
          <a:xfrm>
            <a:off x="6467600" y="2666350"/>
            <a:ext cx="1968300" cy="18747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119" name="Google Shape;4119;p537"/>
          <p:cNvSpPr txBox="1">
            <a:spLocks noGrp="1"/>
          </p:cNvSpPr>
          <p:nvPr>
            <p:ph type="subTitle" idx="5"/>
          </p:nvPr>
        </p:nvSpPr>
        <p:spPr>
          <a:xfrm>
            <a:off x="425725" y="4924975"/>
            <a:ext cx="6651900" cy="166500"/>
          </a:xfrm>
          <a:prstGeom prst="rect">
            <a:avLst/>
          </a:prstGeom>
        </p:spPr>
        <p:txBody>
          <a:bodyPr spcFirstLastPara="1" wrap="square" lIns="0" tIns="0" rIns="91425"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800"/>
              <a:buNone/>
              <a:defRPr/>
            </a:lvl2pPr>
            <a:lvl3pPr lvl="2">
              <a:spcBef>
                <a:spcPts val="1600"/>
              </a:spcBef>
              <a:spcAft>
                <a:spcPts val="0"/>
              </a:spcAft>
              <a:buSzPts val="1200"/>
              <a:buNone/>
              <a:defRPr/>
            </a:lvl3pPr>
            <a:lvl4pPr lvl="3">
              <a:spcBef>
                <a:spcPts val="1600"/>
              </a:spcBef>
              <a:spcAft>
                <a:spcPts val="0"/>
              </a:spcAft>
              <a:buSzPts val="1000"/>
              <a:buNone/>
              <a:defRPr/>
            </a:lvl4pPr>
            <a:lvl5pPr lvl="4">
              <a:spcBef>
                <a:spcPts val="1600"/>
              </a:spcBef>
              <a:spcAft>
                <a:spcPts val="0"/>
              </a:spcAft>
              <a:buSzPts val="8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matchingName="1 offer">
  <p:cSld name="TITLE_1_1_1_3_1_1">
    <p:bg>
      <p:bgPr>
        <a:solidFill>
          <a:schemeClr val="lt1"/>
        </a:solidFill>
        <a:effectLst/>
      </p:bgPr>
    </p:bg>
    <p:spTree>
      <p:nvGrpSpPr>
        <p:cNvPr id="1" name="Shape 4120"/>
        <p:cNvGrpSpPr/>
        <p:nvPr/>
      </p:nvGrpSpPr>
      <p:grpSpPr>
        <a:xfrm>
          <a:off x="0" y="0"/>
          <a:ext cx="0" cy="0"/>
          <a:chOff x="0" y="0"/>
          <a:chExt cx="0" cy="0"/>
        </a:xfrm>
      </p:grpSpPr>
      <p:sp>
        <p:nvSpPr>
          <p:cNvPr id="4121" name="Google Shape;4121;p538"/>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122" name="Google Shape;4122;p538"/>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pic>
        <p:nvPicPr>
          <p:cNvPr id="4123" name="Google Shape;4123;p538"/>
          <p:cNvPicPr preferRelativeResize="0"/>
          <p:nvPr/>
        </p:nvPicPr>
        <p:blipFill>
          <a:blip r:embed="rId2">
            <a:alphaModFix/>
          </a:blip>
          <a:stretch>
            <a:fillRect/>
          </a:stretch>
        </p:blipFill>
        <p:spPr>
          <a:xfrm>
            <a:off x="8682425" y="4866721"/>
            <a:ext cx="344729" cy="221787"/>
          </a:xfrm>
          <a:prstGeom prst="rect">
            <a:avLst/>
          </a:prstGeom>
          <a:noFill/>
          <a:ln>
            <a:noFill/>
          </a:ln>
        </p:spPr>
      </p:pic>
    </p:spTree>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matchingName="Divider">
  <p:cSld name="TITLE_1_1_1_1_1_1_1_1">
    <p:bg>
      <p:bgPr>
        <a:solidFill>
          <a:schemeClr val="lt1"/>
        </a:solidFill>
        <a:effectLst/>
      </p:bgPr>
    </p:bg>
    <p:spTree>
      <p:nvGrpSpPr>
        <p:cNvPr id="1" name="Shape 4127"/>
        <p:cNvGrpSpPr/>
        <p:nvPr/>
      </p:nvGrpSpPr>
      <p:grpSpPr>
        <a:xfrm>
          <a:off x="0" y="0"/>
          <a:ext cx="0" cy="0"/>
          <a:chOff x="0" y="0"/>
          <a:chExt cx="0" cy="0"/>
        </a:xfrm>
      </p:grpSpPr>
      <p:sp>
        <p:nvSpPr>
          <p:cNvPr id="4128" name="Google Shape;4128;p540"/>
          <p:cNvSpPr txBox="1">
            <a:spLocks noGrp="1"/>
          </p:cNvSpPr>
          <p:nvPr>
            <p:ph type="ctrTitle"/>
          </p:nvPr>
        </p:nvSpPr>
        <p:spPr>
          <a:xfrm>
            <a:off x="411480" y="1481638"/>
            <a:ext cx="7129500" cy="2248800"/>
          </a:xfrm>
          <a:prstGeom prst="rect">
            <a:avLst/>
          </a:prstGeom>
        </p:spPr>
        <p:txBody>
          <a:bodyPr spcFirstLastPara="1" wrap="square" lIns="0" tIns="0" rIns="0" bIns="0" anchor="ctr" anchorCtr="0">
            <a:noAutofit/>
          </a:bodyPr>
          <a:lstStyle>
            <a:lvl1pPr lvl="0">
              <a:lnSpc>
                <a:spcPct val="90000"/>
              </a:lnSpc>
              <a:spcBef>
                <a:spcPts val="0"/>
              </a:spcBef>
              <a:spcAft>
                <a:spcPts val="0"/>
              </a:spcAft>
              <a:buSzPts val="6000"/>
              <a:buNone/>
              <a:defRPr sz="6000"/>
            </a:lvl1pPr>
            <a:lvl2pPr lvl="1">
              <a:lnSpc>
                <a:spcPct val="90000"/>
              </a:lnSpc>
              <a:spcBef>
                <a:spcPts val="0"/>
              </a:spcBef>
              <a:spcAft>
                <a:spcPts val="0"/>
              </a:spcAft>
              <a:buSzPts val="6000"/>
              <a:buNone/>
              <a:defRPr sz="6000"/>
            </a:lvl2pPr>
            <a:lvl3pPr lvl="2">
              <a:lnSpc>
                <a:spcPct val="90000"/>
              </a:lnSpc>
              <a:spcBef>
                <a:spcPts val="0"/>
              </a:spcBef>
              <a:spcAft>
                <a:spcPts val="0"/>
              </a:spcAft>
              <a:buSzPts val="6000"/>
              <a:buNone/>
              <a:defRPr sz="6000"/>
            </a:lvl3pPr>
            <a:lvl4pPr lvl="3">
              <a:lnSpc>
                <a:spcPct val="90000"/>
              </a:lnSpc>
              <a:spcBef>
                <a:spcPts val="0"/>
              </a:spcBef>
              <a:spcAft>
                <a:spcPts val="0"/>
              </a:spcAft>
              <a:buSzPts val="6000"/>
              <a:buNone/>
              <a:defRPr sz="6000"/>
            </a:lvl4pPr>
            <a:lvl5pPr lvl="4">
              <a:lnSpc>
                <a:spcPct val="90000"/>
              </a:lnSpc>
              <a:spcBef>
                <a:spcPts val="0"/>
              </a:spcBef>
              <a:spcAft>
                <a:spcPts val="0"/>
              </a:spcAft>
              <a:buSzPts val="6000"/>
              <a:buNone/>
              <a:defRPr sz="6000"/>
            </a:lvl5pPr>
            <a:lvl6pPr lvl="5">
              <a:lnSpc>
                <a:spcPct val="90000"/>
              </a:lnSpc>
              <a:spcBef>
                <a:spcPts val="0"/>
              </a:spcBef>
              <a:spcAft>
                <a:spcPts val="0"/>
              </a:spcAft>
              <a:buSzPts val="6000"/>
              <a:buNone/>
              <a:defRPr sz="6000"/>
            </a:lvl6pPr>
            <a:lvl7pPr lvl="6">
              <a:lnSpc>
                <a:spcPct val="90000"/>
              </a:lnSpc>
              <a:spcBef>
                <a:spcPts val="0"/>
              </a:spcBef>
              <a:spcAft>
                <a:spcPts val="0"/>
              </a:spcAft>
              <a:buSzPts val="6000"/>
              <a:buNone/>
              <a:defRPr sz="6000"/>
            </a:lvl7pPr>
            <a:lvl8pPr lvl="7">
              <a:lnSpc>
                <a:spcPct val="90000"/>
              </a:lnSpc>
              <a:spcBef>
                <a:spcPts val="0"/>
              </a:spcBef>
              <a:spcAft>
                <a:spcPts val="0"/>
              </a:spcAft>
              <a:buSzPts val="6000"/>
              <a:buNone/>
              <a:defRPr sz="6000"/>
            </a:lvl8pPr>
            <a:lvl9pPr lvl="8">
              <a:lnSpc>
                <a:spcPct val="90000"/>
              </a:lnSpc>
              <a:spcBef>
                <a:spcPts val="0"/>
              </a:spcBef>
              <a:spcAft>
                <a:spcPts val="0"/>
              </a:spcAft>
              <a:buSzPts val="6000"/>
              <a:buNone/>
              <a:defRPr sz="6000"/>
            </a:lvl9pPr>
          </a:lstStyle>
          <a:p>
            <a:endParaRPr/>
          </a:p>
        </p:txBody>
      </p:sp>
      <p:pic>
        <p:nvPicPr>
          <p:cNvPr id="4129" name="Google Shape;4129;p540"/>
          <p:cNvPicPr preferRelativeResize="0"/>
          <p:nvPr/>
        </p:nvPicPr>
        <p:blipFill>
          <a:blip r:embed="rId2">
            <a:alphaModFix/>
          </a:blip>
          <a:stretch>
            <a:fillRect/>
          </a:stretch>
        </p:blipFill>
        <p:spPr>
          <a:xfrm>
            <a:off x="413562" y="4258618"/>
            <a:ext cx="468175" cy="468175"/>
          </a:xfrm>
          <a:prstGeom prst="rect">
            <a:avLst/>
          </a:prstGeom>
          <a:noFill/>
          <a:ln>
            <a:noFill/>
          </a:ln>
        </p:spPr>
      </p:pic>
    </p:spTree>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matchingName="Bit tittle light">
  <p:cSld name="TITLE_1_1_1_1_1_1_1_1_1_3">
    <p:bg>
      <p:bgPr>
        <a:solidFill>
          <a:schemeClr val="lt1"/>
        </a:solidFill>
        <a:effectLst/>
      </p:bgPr>
    </p:bg>
    <p:spTree>
      <p:nvGrpSpPr>
        <p:cNvPr id="1" name="Shape 4130"/>
        <p:cNvGrpSpPr/>
        <p:nvPr/>
      </p:nvGrpSpPr>
      <p:grpSpPr>
        <a:xfrm>
          <a:off x="0" y="0"/>
          <a:ext cx="0" cy="0"/>
          <a:chOff x="0" y="0"/>
          <a:chExt cx="0" cy="0"/>
        </a:xfrm>
      </p:grpSpPr>
      <p:sp>
        <p:nvSpPr>
          <p:cNvPr id="4131" name="Google Shape;4131;p541"/>
          <p:cNvSpPr txBox="1">
            <a:spLocks noGrp="1"/>
          </p:cNvSpPr>
          <p:nvPr>
            <p:ph type="ctrTitle"/>
          </p:nvPr>
        </p:nvSpPr>
        <p:spPr>
          <a:xfrm>
            <a:off x="411480" y="1417800"/>
            <a:ext cx="7248000" cy="34041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6000"/>
              <a:buNone/>
              <a:defRPr sz="6000"/>
            </a:lvl1pPr>
            <a:lvl2pPr lvl="1">
              <a:lnSpc>
                <a:spcPct val="90000"/>
              </a:lnSpc>
              <a:spcBef>
                <a:spcPts val="0"/>
              </a:spcBef>
              <a:spcAft>
                <a:spcPts val="0"/>
              </a:spcAft>
              <a:buSzPts val="6000"/>
              <a:buNone/>
              <a:defRPr sz="6000"/>
            </a:lvl2pPr>
            <a:lvl3pPr lvl="2">
              <a:lnSpc>
                <a:spcPct val="90000"/>
              </a:lnSpc>
              <a:spcBef>
                <a:spcPts val="0"/>
              </a:spcBef>
              <a:spcAft>
                <a:spcPts val="0"/>
              </a:spcAft>
              <a:buSzPts val="6000"/>
              <a:buNone/>
              <a:defRPr sz="6000"/>
            </a:lvl3pPr>
            <a:lvl4pPr lvl="3">
              <a:lnSpc>
                <a:spcPct val="90000"/>
              </a:lnSpc>
              <a:spcBef>
                <a:spcPts val="0"/>
              </a:spcBef>
              <a:spcAft>
                <a:spcPts val="0"/>
              </a:spcAft>
              <a:buSzPts val="6000"/>
              <a:buNone/>
              <a:defRPr sz="6000"/>
            </a:lvl4pPr>
            <a:lvl5pPr lvl="4">
              <a:lnSpc>
                <a:spcPct val="90000"/>
              </a:lnSpc>
              <a:spcBef>
                <a:spcPts val="0"/>
              </a:spcBef>
              <a:spcAft>
                <a:spcPts val="0"/>
              </a:spcAft>
              <a:buSzPts val="6000"/>
              <a:buNone/>
              <a:defRPr sz="6000"/>
            </a:lvl5pPr>
            <a:lvl6pPr lvl="5">
              <a:lnSpc>
                <a:spcPct val="90000"/>
              </a:lnSpc>
              <a:spcBef>
                <a:spcPts val="0"/>
              </a:spcBef>
              <a:spcAft>
                <a:spcPts val="0"/>
              </a:spcAft>
              <a:buSzPts val="6000"/>
              <a:buNone/>
              <a:defRPr sz="6000"/>
            </a:lvl6pPr>
            <a:lvl7pPr lvl="6">
              <a:lnSpc>
                <a:spcPct val="90000"/>
              </a:lnSpc>
              <a:spcBef>
                <a:spcPts val="0"/>
              </a:spcBef>
              <a:spcAft>
                <a:spcPts val="0"/>
              </a:spcAft>
              <a:buSzPts val="6000"/>
              <a:buNone/>
              <a:defRPr sz="6000"/>
            </a:lvl7pPr>
            <a:lvl8pPr lvl="7">
              <a:lnSpc>
                <a:spcPct val="90000"/>
              </a:lnSpc>
              <a:spcBef>
                <a:spcPts val="0"/>
              </a:spcBef>
              <a:spcAft>
                <a:spcPts val="0"/>
              </a:spcAft>
              <a:buSzPts val="6000"/>
              <a:buNone/>
              <a:defRPr sz="6000"/>
            </a:lvl8pPr>
            <a:lvl9pPr lvl="8">
              <a:lnSpc>
                <a:spcPct val="90000"/>
              </a:lnSpc>
              <a:spcBef>
                <a:spcPts val="0"/>
              </a:spcBef>
              <a:spcAft>
                <a:spcPts val="0"/>
              </a:spcAft>
              <a:buSzPts val="6000"/>
              <a:buNone/>
              <a:defRPr sz="6000"/>
            </a:lvl9pPr>
          </a:lstStyle>
          <a:p>
            <a:endParaRPr/>
          </a:p>
        </p:txBody>
      </p:sp>
      <p:pic>
        <p:nvPicPr>
          <p:cNvPr id="4132" name="Google Shape;4132;p541"/>
          <p:cNvPicPr preferRelativeResize="0"/>
          <p:nvPr/>
        </p:nvPicPr>
        <p:blipFill>
          <a:blip r:embed="rId2">
            <a:alphaModFix/>
          </a:blip>
          <a:stretch>
            <a:fillRect/>
          </a:stretch>
        </p:blipFill>
        <p:spPr>
          <a:xfrm>
            <a:off x="413562" y="479065"/>
            <a:ext cx="468175" cy="46817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5:5_Green_Left">
  <p:cSld name="CUSTOM_6_2_2">
    <p:bg>
      <p:bgPr>
        <a:solidFill>
          <a:schemeClr val="lt1"/>
        </a:solidFill>
        <a:effectLst/>
      </p:bgPr>
    </p:bg>
    <p:spTree>
      <p:nvGrpSpPr>
        <p:cNvPr id="1" name="Shape 314"/>
        <p:cNvGrpSpPr/>
        <p:nvPr/>
      </p:nvGrpSpPr>
      <p:grpSpPr>
        <a:xfrm>
          <a:off x="0" y="0"/>
          <a:ext cx="0" cy="0"/>
          <a:chOff x="0" y="0"/>
          <a:chExt cx="0" cy="0"/>
        </a:xfrm>
      </p:grpSpPr>
      <p:sp>
        <p:nvSpPr>
          <p:cNvPr id="315" name="Google Shape;315;p56"/>
          <p:cNvSpPr>
            <a:spLocks noGrp="1"/>
          </p:cNvSpPr>
          <p:nvPr>
            <p:ph type="pic" idx="2"/>
          </p:nvPr>
        </p:nvSpPr>
        <p:spPr>
          <a:xfrm>
            <a:off x="4562400" y="0"/>
            <a:ext cx="4581600" cy="5212200"/>
          </a:xfrm>
          <a:prstGeom prst="rect">
            <a:avLst/>
          </a:prstGeom>
          <a:noFill/>
          <a:ln>
            <a:noFill/>
          </a:ln>
        </p:spPr>
      </p:sp>
      <p:sp>
        <p:nvSpPr>
          <p:cNvPr id="316" name="Google Shape;316;p5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17" name="Google Shape;317;p56"/>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318" name="Google Shape;318;p56"/>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319" name="Google Shape;319;p56"/>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320" name="Google Shape;320;p56"/>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321" name="Google Shape;321;p56"/>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matchingName="Title only">
  <p:cSld name="TITLE_1_1_1">
    <p:bg>
      <p:bgPr>
        <a:solidFill>
          <a:schemeClr val="lt1"/>
        </a:solidFill>
        <a:effectLst/>
      </p:bgPr>
    </p:bg>
    <p:spTree>
      <p:nvGrpSpPr>
        <p:cNvPr id="1" name="Shape 4133"/>
        <p:cNvGrpSpPr/>
        <p:nvPr/>
      </p:nvGrpSpPr>
      <p:grpSpPr>
        <a:xfrm>
          <a:off x="0" y="0"/>
          <a:ext cx="0" cy="0"/>
          <a:chOff x="0" y="0"/>
          <a:chExt cx="0" cy="0"/>
        </a:xfrm>
      </p:grpSpPr>
      <p:pic>
        <p:nvPicPr>
          <p:cNvPr id="4134" name="Google Shape;4134;p542"/>
          <p:cNvPicPr preferRelativeResize="0"/>
          <p:nvPr/>
        </p:nvPicPr>
        <p:blipFill>
          <a:blip r:embed="rId2">
            <a:alphaModFix/>
          </a:blip>
          <a:stretch>
            <a:fillRect/>
          </a:stretch>
        </p:blipFill>
        <p:spPr>
          <a:xfrm>
            <a:off x="8682425" y="4866721"/>
            <a:ext cx="340194" cy="218869"/>
          </a:xfrm>
          <a:prstGeom prst="rect">
            <a:avLst/>
          </a:prstGeom>
          <a:noFill/>
          <a:ln>
            <a:noFill/>
          </a:ln>
        </p:spPr>
      </p:pic>
      <p:sp>
        <p:nvSpPr>
          <p:cNvPr id="4135" name="Google Shape;4135;p542"/>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136" name="Google Shape;4136;p542"/>
          <p:cNvSpPr txBox="1">
            <a:spLocks noGrp="1"/>
          </p:cNvSpPr>
          <p:nvPr>
            <p:ph type="ctrTitle"/>
          </p:nvPr>
        </p:nvSpPr>
        <p:spPr>
          <a:xfrm>
            <a:off x="413550" y="479050"/>
            <a:ext cx="8316900" cy="317700"/>
          </a:xfrm>
          <a:prstGeom prst="rect">
            <a:avLst/>
          </a:prstGeom>
        </p:spPr>
        <p:txBody>
          <a:bodyPr spcFirstLastPara="1" wrap="square" lIns="0" tIns="0" rIns="0" bIns="0" anchor="t" anchorCtr="0">
            <a:sp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137" name="Google Shape;4137;p542"/>
          <p:cNvSpPr txBox="1">
            <a:spLocks noGrp="1"/>
          </p:cNvSpPr>
          <p:nvPr>
            <p:ph type="subTitle" idx="1"/>
          </p:nvPr>
        </p:nvSpPr>
        <p:spPr>
          <a:xfrm>
            <a:off x="413550" y="971900"/>
            <a:ext cx="8316900" cy="3264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4138" name="Google Shape;4138;p542"/>
          <p:cNvSpPr txBox="1">
            <a:spLocks noGrp="1"/>
          </p:cNvSpPr>
          <p:nvPr>
            <p:ph type="subTitle" idx="2"/>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139" name="Google Shape;4139;p542"/>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matchingName="Title left">
  <p:cSld name="TITLE_1_1_1_9">
    <p:bg>
      <p:bgPr>
        <a:solidFill>
          <a:schemeClr val="lt1"/>
        </a:solidFill>
        <a:effectLst/>
      </p:bgPr>
    </p:bg>
    <p:spTree>
      <p:nvGrpSpPr>
        <p:cNvPr id="1" name="Shape 4140"/>
        <p:cNvGrpSpPr/>
        <p:nvPr/>
      </p:nvGrpSpPr>
      <p:grpSpPr>
        <a:xfrm>
          <a:off x="0" y="0"/>
          <a:ext cx="0" cy="0"/>
          <a:chOff x="0" y="0"/>
          <a:chExt cx="0" cy="0"/>
        </a:xfrm>
      </p:grpSpPr>
      <p:pic>
        <p:nvPicPr>
          <p:cNvPr id="4141" name="Google Shape;4141;p543"/>
          <p:cNvPicPr preferRelativeResize="0"/>
          <p:nvPr/>
        </p:nvPicPr>
        <p:blipFill>
          <a:blip r:embed="rId2">
            <a:alphaModFix/>
          </a:blip>
          <a:stretch>
            <a:fillRect/>
          </a:stretch>
        </p:blipFill>
        <p:spPr>
          <a:xfrm>
            <a:off x="8682425" y="4866721"/>
            <a:ext cx="340194" cy="218869"/>
          </a:xfrm>
          <a:prstGeom prst="rect">
            <a:avLst/>
          </a:prstGeom>
          <a:noFill/>
          <a:ln>
            <a:noFill/>
          </a:ln>
        </p:spPr>
      </p:pic>
      <p:sp>
        <p:nvSpPr>
          <p:cNvPr id="4142" name="Google Shape;4142;p543"/>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143" name="Google Shape;4143;p543"/>
          <p:cNvSpPr txBox="1">
            <a:spLocks noGrp="1"/>
          </p:cNvSpPr>
          <p:nvPr>
            <p:ph type="ctrTitle"/>
          </p:nvPr>
        </p:nvSpPr>
        <p:spPr>
          <a:xfrm>
            <a:off x="413550" y="758023"/>
            <a:ext cx="2079300" cy="3696000"/>
          </a:xfrm>
          <a:prstGeom prst="rect">
            <a:avLst/>
          </a:prstGeom>
        </p:spPr>
        <p:txBody>
          <a:bodyPr spcFirstLastPara="1" wrap="square" lIns="0" tIns="0" rIns="0" bIns="0" anchor="ctr"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144" name="Google Shape;4144;p543"/>
          <p:cNvSpPr txBox="1">
            <a:spLocks noGrp="1"/>
          </p:cNvSpPr>
          <p:nvPr>
            <p:ph type="subTitle" idx="1"/>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145" name="Google Shape;4145;p543"/>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matchingName="Color block left">
  <p:cSld name="TITLE_1_1_1_9_1">
    <p:bg>
      <p:bgPr>
        <a:solidFill>
          <a:schemeClr val="lt1"/>
        </a:solidFill>
        <a:effectLst/>
      </p:bgPr>
    </p:bg>
    <p:spTree>
      <p:nvGrpSpPr>
        <p:cNvPr id="1" name="Shape 4146"/>
        <p:cNvGrpSpPr/>
        <p:nvPr/>
      </p:nvGrpSpPr>
      <p:grpSpPr>
        <a:xfrm>
          <a:off x="0" y="0"/>
          <a:ext cx="0" cy="0"/>
          <a:chOff x="0" y="0"/>
          <a:chExt cx="0" cy="0"/>
        </a:xfrm>
      </p:grpSpPr>
      <p:sp>
        <p:nvSpPr>
          <p:cNvPr id="4147" name="Google Shape;4147;p544"/>
          <p:cNvSpPr/>
          <p:nvPr/>
        </p:nvSpPr>
        <p:spPr>
          <a:xfrm>
            <a:off x="0" y="0"/>
            <a:ext cx="27150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48" name="Google Shape;4148;p544"/>
          <p:cNvPicPr preferRelativeResize="0"/>
          <p:nvPr/>
        </p:nvPicPr>
        <p:blipFill>
          <a:blip r:embed="rId2">
            <a:alphaModFix/>
          </a:blip>
          <a:stretch>
            <a:fillRect/>
          </a:stretch>
        </p:blipFill>
        <p:spPr>
          <a:xfrm>
            <a:off x="8682425" y="4866721"/>
            <a:ext cx="340194" cy="218869"/>
          </a:xfrm>
          <a:prstGeom prst="rect">
            <a:avLst/>
          </a:prstGeom>
          <a:noFill/>
          <a:ln>
            <a:noFill/>
          </a:ln>
        </p:spPr>
      </p:pic>
      <p:sp>
        <p:nvSpPr>
          <p:cNvPr id="4149" name="Google Shape;4149;p544"/>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150" name="Google Shape;4150;p544"/>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151" name="Google Shape;4151;p544"/>
          <p:cNvSpPr txBox="1">
            <a:spLocks noGrp="1"/>
          </p:cNvSpPr>
          <p:nvPr>
            <p:ph type="ctrTitle"/>
          </p:nvPr>
        </p:nvSpPr>
        <p:spPr>
          <a:xfrm>
            <a:off x="413550" y="758023"/>
            <a:ext cx="2079300" cy="3696000"/>
          </a:xfrm>
          <a:prstGeom prst="rect">
            <a:avLst/>
          </a:prstGeom>
        </p:spPr>
        <p:txBody>
          <a:bodyPr spcFirstLastPara="1" wrap="square" lIns="0" tIns="0" rIns="0" bIns="0" anchor="ctr"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152" name="Google Shape;4152;p544"/>
          <p:cNvSpPr txBox="1">
            <a:spLocks noGrp="1"/>
          </p:cNvSpPr>
          <p:nvPr>
            <p:ph type="subTitle" idx="1"/>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Tree>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matchingName="1/3 text + photo">
  <p:cSld name="TITLE_1_1_1_8">
    <p:bg>
      <p:bgPr>
        <a:solidFill>
          <a:schemeClr val="lt1"/>
        </a:solidFill>
        <a:effectLst/>
      </p:bgPr>
    </p:bg>
    <p:spTree>
      <p:nvGrpSpPr>
        <p:cNvPr id="1" name="Shape 4153"/>
        <p:cNvGrpSpPr/>
        <p:nvPr/>
      </p:nvGrpSpPr>
      <p:grpSpPr>
        <a:xfrm>
          <a:off x="0" y="0"/>
          <a:ext cx="0" cy="0"/>
          <a:chOff x="0" y="0"/>
          <a:chExt cx="0" cy="0"/>
        </a:xfrm>
      </p:grpSpPr>
      <p:sp>
        <p:nvSpPr>
          <p:cNvPr id="4154" name="Google Shape;4154;p545"/>
          <p:cNvSpPr txBox="1">
            <a:spLocks noGrp="1"/>
          </p:cNvSpPr>
          <p:nvPr>
            <p:ph type="subTitle" idx="1"/>
          </p:nvPr>
        </p:nvSpPr>
        <p:spPr>
          <a:xfrm>
            <a:off x="3627925" y="3169856"/>
            <a:ext cx="5102400" cy="1563300"/>
          </a:xfrm>
          <a:prstGeom prst="rect">
            <a:avLst/>
          </a:prstGeom>
        </p:spPr>
        <p:txBody>
          <a:bodyPr spcFirstLastPara="1" wrap="square" lIns="91425" tIns="91425" rIns="0" bIns="91425" anchor="t" anchorCtr="0">
            <a:noAutofit/>
          </a:bodyPr>
          <a:lstStyle>
            <a:lvl1pPr lvl="0">
              <a:spcBef>
                <a:spcPts val="0"/>
              </a:spcBef>
              <a:spcAft>
                <a:spcPts val="0"/>
              </a:spcAft>
              <a:buSzPts val="1000"/>
              <a:buNone/>
              <a:defRPr/>
            </a:lvl1pPr>
            <a:lvl2pPr lvl="1">
              <a:spcBef>
                <a:spcPts val="160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pic>
        <p:nvPicPr>
          <p:cNvPr id="4155" name="Google Shape;4155;p545"/>
          <p:cNvPicPr preferRelativeResize="0"/>
          <p:nvPr/>
        </p:nvPicPr>
        <p:blipFill>
          <a:blip r:embed="rId2">
            <a:alphaModFix/>
          </a:blip>
          <a:stretch>
            <a:fillRect/>
          </a:stretch>
        </p:blipFill>
        <p:spPr>
          <a:xfrm>
            <a:off x="8682425" y="4866721"/>
            <a:ext cx="340194" cy="218869"/>
          </a:xfrm>
          <a:prstGeom prst="rect">
            <a:avLst/>
          </a:prstGeom>
          <a:noFill/>
          <a:ln>
            <a:noFill/>
          </a:ln>
        </p:spPr>
      </p:pic>
      <p:sp>
        <p:nvSpPr>
          <p:cNvPr id="4156" name="Google Shape;4156;p545"/>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157" name="Google Shape;4157;p545"/>
          <p:cNvSpPr txBox="1">
            <a:spLocks noGrp="1"/>
          </p:cNvSpPr>
          <p:nvPr>
            <p:ph type="ctrTitle"/>
          </p:nvPr>
        </p:nvSpPr>
        <p:spPr>
          <a:xfrm>
            <a:off x="3627925" y="479053"/>
            <a:ext cx="5102400" cy="317700"/>
          </a:xfrm>
          <a:prstGeom prst="rect">
            <a:avLst/>
          </a:prstGeom>
          <a:noFill/>
        </p:spPr>
        <p:txBody>
          <a:bodyPr spcFirstLastPara="1" wrap="square" lIns="0" tIns="0" rIns="0" bIns="0" anchor="t" anchorCtr="0">
            <a:spAutoFit/>
          </a:bodyPr>
          <a:lstStyle>
            <a:lvl1pPr lvl="0">
              <a:spcBef>
                <a:spcPts val="0"/>
              </a:spcBef>
              <a:spcAft>
                <a:spcPts val="0"/>
              </a:spcAft>
              <a:buSzPts val="1700"/>
              <a:buNone/>
              <a:defRPr sz="1700"/>
            </a:lvl1pPr>
            <a:lvl2pPr lvl="1">
              <a:spcBef>
                <a:spcPts val="0"/>
              </a:spcBef>
              <a:spcAft>
                <a:spcPts val="0"/>
              </a:spcAft>
              <a:buSzPts val="1700"/>
              <a:buNone/>
              <a:defRPr sz="1700"/>
            </a:lvl2pPr>
            <a:lvl3pPr lvl="2">
              <a:spcBef>
                <a:spcPts val="0"/>
              </a:spcBef>
              <a:spcAft>
                <a:spcPts val="0"/>
              </a:spcAft>
              <a:buSzPts val="1700"/>
              <a:buNone/>
              <a:defRPr sz="1700"/>
            </a:lvl3pPr>
            <a:lvl4pPr lvl="3">
              <a:spcBef>
                <a:spcPts val="0"/>
              </a:spcBef>
              <a:spcAft>
                <a:spcPts val="0"/>
              </a:spcAft>
              <a:buSzPts val="1700"/>
              <a:buNone/>
              <a:defRPr sz="1700"/>
            </a:lvl4pPr>
            <a:lvl5pPr lvl="4">
              <a:spcBef>
                <a:spcPts val="0"/>
              </a:spcBef>
              <a:spcAft>
                <a:spcPts val="0"/>
              </a:spcAft>
              <a:buSzPts val="1700"/>
              <a:buNone/>
              <a:defRPr sz="1700"/>
            </a:lvl5pPr>
            <a:lvl6pPr lvl="5">
              <a:spcBef>
                <a:spcPts val="0"/>
              </a:spcBef>
              <a:spcAft>
                <a:spcPts val="0"/>
              </a:spcAft>
              <a:buSzPts val="1700"/>
              <a:buNone/>
              <a:defRPr sz="1700"/>
            </a:lvl6pPr>
            <a:lvl7pPr lvl="6">
              <a:spcBef>
                <a:spcPts val="0"/>
              </a:spcBef>
              <a:spcAft>
                <a:spcPts val="0"/>
              </a:spcAft>
              <a:buSzPts val="1700"/>
              <a:buNone/>
              <a:defRPr sz="1700"/>
            </a:lvl7pPr>
            <a:lvl8pPr lvl="7">
              <a:spcBef>
                <a:spcPts val="0"/>
              </a:spcBef>
              <a:spcAft>
                <a:spcPts val="0"/>
              </a:spcAft>
              <a:buSzPts val="1700"/>
              <a:buNone/>
              <a:defRPr sz="1700"/>
            </a:lvl8pPr>
            <a:lvl9pPr lvl="8">
              <a:spcBef>
                <a:spcPts val="0"/>
              </a:spcBef>
              <a:spcAft>
                <a:spcPts val="0"/>
              </a:spcAft>
              <a:buSzPts val="1700"/>
              <a:buNone/>
              <a:defRPr sz="1700"/>
            </a:lvl9pPr>
          </a:lstStyle>
          <a:p>
            <a:endParaRPr/>
          </a:p>
        </p:txBody>
      </p:sp>
      <p:sp>
        <p:nvSpPr>
          <p:cNvPr id="4158" name="Google Shape;4158;p545"/>
          <p:cNvSpPr txBox="1">
            <a:spLocks noGrp="1"/>
          </p:cNvSpPr>
          <p:nvPr>
            <p:ph type="subTitle" idx="2"/>
          </p:nvPr>
        </p:nvSpPr>
        <p:spPr>
          <a:xfrm>
            <a:off x="3628050" y="1576010"/>
            <a:ext cx="5102400" cy="12165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1pPr>
            <a:lvl2pPr lvl="1">
              <a:lnSpc>
                <a:spcPct val="100000"/>
              </a:lnSpc>
              <a:spcBef>
                <a:spcPts val="0"/>
              </a:spcBef>
              <a:spcAft>
                <a:spcPts val="0"/>
              </a:spcAft>
              <a:buSzPts val="2400"/>
              <a:buFont typeface="Poppins"/>
              <a:buNone/>
              <a:defRPr sz="2400">
                <a:latin typeface="Poppins"/>
                <a:ea typeface="Poppins"/>
                <a:cs typeface="Poppins"/>
                <a:sym typeface="Poppins"/>
              </a:defRPr>
            </a:lvl2pPr>
            <a:lvl3pPr lvl="2">
              <a:lnSpc>
                <a:spcPct val="100000"/>
              </a:lnSpc>
              <a:spcBef>
                <a:spcPts val="0"/>
              </a:spcBef>
              <a:spcAft>
                <a:spcPts val="0"/>
              </a:spcAft>
              <a:buSzPts val="2400"/>
              <a:buFont typeface="Poppins"/>
              <a:buNone/>
              <a:defRPr sz="2400">
                <a:latin typeface="Poppins"/>
                <a:ea typeface="Poppins"/>
                <a:cs typeface="Poppins"/>
                <a:sym typeface="Poppins"/>
              </a:defRPr>
            </a:lvl3pPr>
            <a:lvl4pPr lvl="3">
              <a:lnSpc>
                <a:spcPct val="100000"/>
              </a:lnSpc>
              <a:spcBef>
                <a:spcPts val="0"/>
              </a:spcBef>
              <a:spcAft>
                <a:spcPts val="0"/>
              </a:spcAft>
              <a:buSzPts val="2400"/>
              <a:buFont typeface="Poppins"/>
              <a:buNone/>
              <a:defRPr sz="2400">
                <a:latin typeface="Poppins"/>
                <a:ea typeface="Poppins"/>
                <a:cs typeface="Poppins"/>
                <a:sym typeface="Poppins"/>
              </a:defRPr>
            </a:lvl4pPr>
            <a:lvl5pPr lvl="4">
              <a:lnSpc>
                <a:spcPct val="100000"/>
              </a:lnSpc>
              <a:spcBef>
                <a:spcPts val="0"/>
              </a:spcBef>
              <a:spcAft>
                <a:spcPts val="0"/>
              </a:spcAft>
              <a:buSzPts val="2400"/>
              <a:buFont typeface="Poppins"/>
              <a:buNone/>
              <a:defRPr sz="2400">
                <a:latin typeface="Poppins"/>
                <a:ea typeface="Poppins"/>
                <a:cs typeface="Poppins"/>
                <a:sym typeface="Poppins"/>
              </a:defRPr>
            </a:lvl5pPr>
            <a:lvl6pPr lvl="5">
              <a:lnSpc>
                <a:spcPct val="100000"/>
              </a:lnSpc>
              <a:spcBef>
                <a:spcPts val="0"/>
              </a:spcBef>
              <a:spcAft>
                <a:spcPts val="0"/>
              </a:spcAft>
              <a:buSzPts val="2400"/>
              <a:buFont typeface="Poppins"/>
              <a:buNone/>
              <a:defRPr sz="2400">
                <a:latin typeface="Poppins"/>
                <a:ea typeface="Poppins"/>
                <a:cs typeface="Poppins"/>
                <a:sym typeface="Poppins"/>
              </a:defRPr>
            </a:lvl6pPr>
            <a:lvl7pPr lvl="6">
              <a:lnSpc>
                <a:spcPct val="100000"/>
              </a:lnSpc>
              <a:spcBef>
                <a:spcPts val="0"/>
              </a:spcBef>
              <a:spcAft>
                <a:spcPts val="0"/>
              </a:spcAft>
              <a:buSzPts val="2400"/>
              <a:buFont typeface="Poppins"/>
              <a:buNone/>
              <a:defRPr sz="2400">
                <a:latin typeface="Poppins"/>
                <a:ea typeface="Poppins"/>
                <a:cs typeface="Poppins"/>
                <a:sym typeface="Poppins"/>
              </a:defRPr>
            </a:lvl7pPr>
            <a:lvl8pPr lvl="7">
              <a:lnSpc>
                <a:spcPct val="100000"/>
              </a:lnSpc>
              <a:spcBef>
                <a:spcPts val="0"/>
              </a:spcBef>
              <a:spcAft>
                <a:spcPts val="0"/>
              </a:spcAft>
              <a:buSzPts val="2400"/>
              <a:buFont typeface="Poppins"/>
              <a:buNone/>
              <a:defRPr sz="2400">
                <a:latin typeface="Poppins"/>
                <a:ea typeface="Poppins"/>
                <a:cs typeface="Poppins"/>
                <a:sym typeface="Poppins"/>
              </a:defRPr>
            </a:lvl8pPr>
            <a:lvl9pPr lvl="8">
              <a:lnSpc>
                <a:spcPct val="100000"/>
              </a:lnSpc>
              <a:spcBef>
                <a:spcPts val="0"/>
              </a:spcBef>
              <a:spcAft>
                <a:spcPts val="0"/>
              </a:spcAft>
              <a:buSzPts val="2400"/>
              <a:buFont typeface="Poppins"/>
              <a:buNone/>
              <a:defRPr sz="2400">
                <a:latin typeface="Poppins"/>
                <a:ea typeface="Poppins"/>
                <a:cs typeface="Poppins"/>
                <a:sym typeface="Poppins"/>
              </a:defRPr>
            </a:lvl9pPr>
          </a:lstStyle>
          <a:p>
            <a:endParaRPr/>
          </a:p>
        </p:txBody>
      </p:sp>
      <p:sp>
        <p:nvSpPr>
          <p:cNvPr id="4159" name="Google Shape;4159;p545"/>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160" name="Google Shape;4160;p545"/>
          <p:cNvSpPr txBox="1">
            <a:spLocks noGrp="1"/>
          </p:cNvSpPr>
          <p:nvPr>
            <p:ph type="subTitle" idx="3"/>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Tree>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matchingName="1/2 text + photo">
  <p:cSld name="TITLE_1_1_1_8_1">
    <p:bg>
      <p:bgPr>
        <a:solidFill>
          <a:schemeClr val="lt1"/>
        </a:solidFill>
        <a:effectLst/>
      </p:bgPr>
    </p:bg>
    <p:spTree>
      <p:nvGrpSpPr>
        <p:cNvPr id="1" name="Shape 4161"/>
        <p:cNvGrpSpPr/>
        <p:nvPr/>
      </p:nvGrpSpPr>
      <p:grpSpPr>
        <a:xfrm>
          <a:off x="0" y="0"/>
          <a:ext cx="0" cy="0"/>
          <a:chOff x="0" y="0"/>
          <a:chExt cx="0" cy="0"/>
        </a:xfrm>
      </p:grpSpPr>
      <p:sp>
        <p:nvSpPr>
          <p:cNvPr id="4162" name="Google Shape;4162;p546"/>
          <p:cNvSpPr txBox="1">
            <a:spLocks noGrp="1"/>
          </p:cNvSpPr>
          <p:nvPr>
            <p:ph type="subTitle" idx="1"/>
          </p:nvPr>
        </p:nvSpPr>
        <p:spPr>
          <a:xfrm>
            <a:off x="4572000" y="3169856"/>
            <a:ext cx="4158300" cy="1563300"/>
          </a:xfrm>
          <a:prstGeom prst="rect">
            <a:avLst/>
          </a:prstGeom>
        </p:spPr>
        <p:txBody>
          <a:bodyPr spcFirstLastPara="1" wrap="square" lIns="91425" tIns="91425" rIns="0" bIns="91425" anchor="t" anchorCtr="0">
            <a:noAutofit/>
          </a:bodyPr>
          <a:lstStyle>
            <a:lvl1pPr lvl="0">
              <a:spcBef>
                <a:spcPts val="0"/>
              </a:spcBef>
              <a:spcAft>
                <a:spcPts val="0"/>
              </a:spcAft>
              <a:buSzPts val="1000"/>
              <a:buNone/>
              <a:defRPr/>
            </a:lvl1pPr>
            <a:lvl2pPr lvl="1">
              <a:spcBef>
                <a:spcPts val="160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pic>
        <p:nvPicPr>
          <p:cNvPr id="4163" name="Google Shape;4163;p546"/>
          <p:cNvPicPr preferRelativeResize="0"/>
          <p:nvPr/>
        </p:nvPicPr>
        <p:blipFill>
          <a:blip r:embed="rId2">
            <a:alphaModFix/>
          </a:blip>
          <a:stretch>
            <a:fillRect/>
          </a:stretch>
        </p:blipFill>
        <p:spPr>
          <a:xfrm>
            <a:off x="8682425" y="4866721"/>
            <a:ext cx="340194" cy="218869"/>
          </a:xfrm>
          <a:prstGeom prst="rect">
            <a:avLst/>
          </a:prstGeom>
          <a:noFill/>
          <a:ln>
            <a:noFill/>
          </a:ln>
        </p:spPr>
      </p:pic>
      <p:sp>
        <p:nvSpPr>
          <p:cNvPr id="4164" name="Google Shape;4164;p546"/>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165" name="Google Shape;4165;p546"/>
          <p:cNvSpPr txBox="1">
            <a:spLocks noGrp="1"/>
          </p:cNvSpPr>
          <p:nvPr>
            <p:ph type="ctrTitle"/>
          </p:nvPr>
        </p:nvSpPr>
        <p:spPr>
          <a:xfrm>
            <a:off x="4572000" y="479053"/>
            <a:ext cx="4158300" cy="317700"/>
          </a:xfrm>
          <a:prstGeom prst="rect">
            <a:avLst/>
          </a:prstGeom>
          <a:noFill/>
        </p:spPr>
        <p:txBody>
          <a:bodyPr spcFirstLastPara="1" wrap="square" lIns="0" tIns="0" rIns="0" bIns="0" anchor="t" anchorCtr="0">
            <a:spAutoFit/>
          </a:bodyPr>
          <a:lstStyle>
            <a:lvl1pPr lvl="0">
              <a:spcBef>
                <a:spcPts val="0"/>
              </a:spcBef>
              <a:spcAft>
                <a:spcPts val="0"/>
              </a:spcAft>
              <a:buSzPts val="1700"/>
              <a:buNone/>
              <a:defRPr sz="1700"/>
            </a:lvl1pPr>
            <a:lvl2pPr lvl="1">
              <a:spcBef>
                <a:spcPts val="0"/>
              </a:spcBef>
              <a:spcAft>
                <a:spcPts val="0"/>
              </a:spcAft>
              <a:buSzPts val="1700"/>
              <a:buNone/>
              <a:defRPr sz="1700"/>
            </a:lvl2pPr>
            <a:lvl3pPr lvl="2">
              <a:spcBef>
                <a:spcPts val="0"/>
              </a:spcBef>
              <a:spcAft>
                <a:spcPts val="0"/>
              </a:spcAft>
              <a:buSzPts val="1700"/>
              <a:buNone/>
              <a:defRPr sz="1700"/>
            </a:lvl3pPr>
            <a:lvl4pPr lvl="3">
              <a:spcBef>
                <a:spcPts val="0"/>
              </a:spcBef>
              <a:spcAft>
                <a:spcPts val="0"/>
              </a:spcAft>
              <a:buSzPts val="1700"/>
              <a:buNone/>
              <a:defRPr sz="1700"/>
            </a:lvl4pPr>
            <a:lvl5pPr lvl="4">
              <a:spcBef>
                <a:spcPts val="0"/>
              </a:spcBef>
              <a:spcAft>
                <a:spcPts val="0"/>
              </a:spcAft>
              <a:buSzPts val="1700"/>
              <a:buNone/>
              <a:defRPr sz="1700"/>
            </a:lvl5pPr>
            <a:lvl6pPr lvl="5">
              <a:spcBef>
                <a:spcPts val="0"/>
              </a:spcBef>
              <a:spcAft>
                <a:spcPts val="0"/>
              </a:spcAft>
              <a:buSzPts val="1700"/>
              <a:buNone/>
              <a:defRPr sz="1700"/>
            </a:lvl6pPr>
            <a:lvl7pPr lvl="6">
              <a:spcBef>
                <a:spcPts val="0"/>
              </a:spcBef>
              <a:spcAft>
                <a:spcPts val="0"/>
              </a:spcAft>
              <a:buSzPts val="1700"/>
              <a:buNone/>
              <a:defRPr sz="1700"/>
            </a:lvl7pPr>
            <a:lvl8pPr lvl="7">
              <a:spcBef>
                <a:spcPts val="0"/>
              </a:spcBef>
              <a:spcAft>
                <a:spcPts val="0"/>
              </a:spcAft>
              <a:buSzPts val="1700"/>
              <a:buNone/>
              <a:defRPr sz="1700"/>
            </a:lvl8pPr>
            <a:lvl9pPr lvl="8">
              <a:spcBef>
                <a:spcPts val="0"/>
              </a:spcBef>
              <a:spcAft>
                <a:spcPts val="0"/>
              </a:spcAft>
              <a:buSzPts val="1700"/>
              <a:buNone/>
              <a:defRPr sz="1700"/>
            </a:lvl9pPr>
          </a:lstStyle>
          <a:p>
            <a:endParaRPr/>
          </a:p>
        </p:txBody>
      </p:sp>
      <p:sp>
        <p:nvSpPr>
          <p:cNvPr id="4166" name="Google Shape;4166;p546"/>
          <p:cNvSpPr txBox="1">
            <a:spLocks noGrp="1"/>
          </p:cNvSpPr>
          <p:nvPr>
            <p:ph type="subTitle" idx="2"/>
          </p:nvPr>
        </p:nvSpPr>
        <p:spPr>
          <a:xfrm>
            <a:off x="4572102" y="1576010"/>
            <a:ext cx="4158300" cy="12165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1pPr>
            <a:lvl2pPr lvl="1">
              <a:lnSpc>
                <a:spcPct val="100000"/>
              </a:lnSpc>
              <a:spcBef>
                <a:spcPts val="0"/>
              </a:spcBef>
              <a:spcAft>
                <a:spcPts val="0"/>
              </a:spcAft>
              <a:buSzPts val="2400"/>
              <a:buFont typeface="Poppins"/>
              <a:buNone/>
              <a:defRPr sz="2400">
                <a:latin typeface="Poppins"/>
                <a:ea typeface="Poppins"/>
                <a:cs typeface="Poppins"/>
                <a:sym typeface="Poppins"/>
              </a:defRPr>
            </a:lvl2pPr>
            <a:lvl3pPr lvl="2">
              <a:lnSpc>
                <a:spcPct val="100000"/>
              </a:lnSpc>
              <a:spcBef>
                <a:spcPts val="0"/>
              </a:spcBef>
              <a:spcAft>
                <a:spcPts val="0"/>
              </a:spcAft>
              <a:buSzPts val="2400"/>
              <a:buFont typeface="Poppins"/>
              <a:buNone/>
              <a:defRPr sz="2400">
                <a:latin typeface="Poppins"/>
                <a:ea typeface="Poppins"/>
                <a:cs typeface="Poppins"/>
                <a:sym typeface="Poppins"/>
              </a:defRPr>
            </a:lvl3pPr>
            <a:lvl4pPr lvl="3">
              <a:lnSpc>
                <a:spcPct val="100000"/>
              </a:lnSpc>
              <a:spcBef>
                <a:spcPts val="0"/>
              </a:spcBef>
              <a:spcAft>
                <a:spcPts val="0"/>
              </a:spcAft>
              <a:buSzPts val="2400"/>
              <a:buFont typeface="Poppins"/>
              <a:buNone/>
              <a:defRPr sz="2400">
                <a:latin typeface="Poppins"/>
                <a:ea typeface="Poppins"/>
                <a:cs typeface="Poppins"/>
                <a:sym typeface="Poppins"/>
              </a:defRPr>
            </a:lvl4pPr>
            <a:lvl5pPr lvl="4">
              <a:lnSpc>
                <a:spcPct val="100000"/>
              </a:lnSpc>
              <a:spcBef>
                <a:spcPts val="0"/>
              </a:spcBef>
              <a:spcAft>
                <a:spcPts val="0"/>
              </a:spcAft>
              <a:buSzPts val="2400"/>
              <a:buFont typeface="Poppins"/>
              <a:buNone/>
              <a:defRPr sz="2400">
                <a:latin typeface="Poppins"/>
                <a:ea typeface="Poppins"/>
                <a:cs typeface="Poppins"/>
                <a:sym typeface="Poppins"/>
              </a:defRPr>
            </a:lvl5pPr>
            <a:lvl6pPr lvl="5">
              <a:lnSpc>
                <a:spcPct val="100000"/>
              </a:lnSpc>
              <a:spcBef>
                <a:spcPts val="0"/>
              </a:spcBef>
              <a:spcAft>
                <a:spcPts val="0"/>
              </a:spcAft>
              <a:buSzPts val="2400"/>
              <a:buFont typeface="Poppins"/>
              <a:buNone/>
              <a:defRPr sz="2400">
                <a:latin typeface="Poppins"/>
                <a:ea typeface="Poppins"/>
                <a:cs typeface="Poppins"/>
                <a:sym typeface="Poppins"/>
              </a:defRPr>
            </a:lvl6pPr>
            <a:lvl7pPr lvl="6">
              <a:lnSpc>
                <a:spcPct val="100000"/>
              </a:lnSpc>
              <a:spcBef>
                <a:spcPts val="0"/>
              </a:spcBef>
              <a:spcAft>
                <a:spcPts val="0"/>
              </a:spcAft>
              <a:buSzPts val="2400"/>
              <a:buFont typeface="Poppins"/>
              <a:buNone/>
              <a:defRPr sz="2400">
                <a:latin typeface="Poppins"/>
                <a:ea typeface="Poppins"/>
                <a:cs typeface="Poppins"/>
                <a:sym typeface="Poppins"/>
              </a:defRPr>
            </a:lvl7pPr>
            <a:lvl8pPr lvl="7">
              <a:lnSpc>
                <a:spcPct val="100000"/>
              </a:lnSpc>
              <a:spcBef>
                <a:spcPts val="0"/>
              </a:spcBef>
              <a:spcAft>
                <a:spcPts val="0"/>
              </a:spcAft>
              <a:buSzPts val="2400"/>
              <a:buFont typeface="Poppins"/>
              <a:buNone/>
              <a:defRPr sz="2400">
                <a:latin typeface="Poppins"/>
                <a:ea typeface="Poppins"/>
                <a:cs typeface="Poppins"/>
                <a:sym typeface="Poppins"/>
              </a:defRPr>
            </a:lvl8pPr>
            <a:lvl9pPr lvl="8">
              <a:lnSpc>
                <a:spcPct val="100000"/>
              </a:lnSpc>
              <a:spcBef>
                <a:spcPts val="0"/>
              </a:spcBef>
              <a:spcAft>
                <a:spcPts val="0"/>
              </a:spcAft>
              <a:buSzPts val="2400"/>
              <a:buFont typeface="Poppins"/>
              <a:buNone/>
              <a:defRPr sz="2400">
                <a:latin typeface="Poppins"/>
                <a:ea typeface="Poppins"/>
                <a:cs typeface="Poppins"/>
                <a:sym typeface="Poppins"/>
              </a:defRPr>
            </a:lvl9pPr>
          </a:lstStyle>
          <a:p>
            <a:endParaRPr/>
          </a:p>
        </p:txBody>
      </p:sp>
      <p:sp>
        <p:nvSpPr>
          <p:cNvPr id="4167" name="Google Shape;4167;p546"/>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168" name="Google Shape;4168;p546"/>
          <p:cNvSpPr txBox="1">
            <a:spLocks noGrp="1"/>
          </p:cNvSpPr>
          <p:nvPr>
            <p:ph type="subTitle" idx="3"/>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Tree>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matchingName="1/2 text + photo 2">
  <p:cSld name="TITLE_1_1_1_8_1_1">
    <p:bg>
      <p:bgPr>
        <a:solidFill>
          <a:schemeClr val="lt1"/>
        </a:solidFill>
        <a:effectLst/>
      </p:bgPr>
    </p:bg>
    <p:spTree>
      <p:nvGrpSpPr>
        <p:cNvPr id="1" name="Shape 4169"/>
        <p:cNvGrpSpPr/>
        <p:nvPr/>
      </p:nvGrpSpPr>
      <p:grpSpPr>
        <a:xfrm>
          <a:off x="0" y="0"/>
          <a:ext cx="0" cy="0"/>
          <a:chOff x="0" y="0"/>
          <a:chExt cx="0" cy="0"/>
        </a:xfrm>
      </p:grpSpPr>
      <p:pic>
        <p:nvPicPr>
          <p:cNvPr id="4170" name="Google Shape;4170;p547"/>
          <p:cNvPicPr preferRelativeResize="0"/>
          <p:nvPr/>
        </p:nvPicPr>
        <p:blipFill>
          <a:blip r:embed="rId2">
            <a:alphaModFix/>
          </a:blip>
          <a:stretch>
            <a:fillRect/>
          </a:stretch>
        </p:blipFill>
        <p:spPr>
          <a:xfrm>
            <a:off x="8682425" y="4866721"/>
            <a:ext cx="340194" cy="218869"/>
          </a:xfrm>
          <a:prstGeom prst="rect">
            <a:avLst/>
          </a:prstGeom>
          <a:noFill/>
          <a:ln>
            <a:noFill/>
          </a:ln>
        </p:spPr>
      </p:pic>
      <p:sp>
        <p:nvSpPr>
          <p:cNvPr id="4171" name="Google Shape;4171;p547"/>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172" name="Google Shape;4172;p547"/>
          <p:cNvSpPr txBox="1">
            <a:spLocks noGrp="1"/>
          </p:cNvSpPr>
          <p:nvPr>
            <p:ph type="ctrTitle"/>
          </p:nvPr>
        </p:nvSpPr>
        <p:spPr>
          <a:xfrm>
            <a:off x="4572000" y="479053"/>
            <a:ext cx="4158300" cy="317700"/>
          </a:xfrm>
          <a:prstGeom prst="rect">
            <a:avLst/>
          </a:prstGeom>
        </p:spPr>
        <p:txBody>
          <a:bodyPr spcFirstLastPara="1" wrap="square" lIns="0" tIns="0" rIns="0" bIns="0" anchor="t" anchorCtr="0">
            <a:sp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173" name="Google Shape;4173;p547"/>
          <p:cNvSpPr txBox="1">
            <a:spLocks noGrp="1"/>
          </p:cNvSpPr>
          <p:nvPr>
            <p:ph type="subTitle" idx="1"/>
          </p:nvPr>
        </p:nvSpPr>
        <p:spPr>
          <a:xfrm>
            <a:off x="4572000" y="971909"/>
            <a:ext cx="4158300" cy="3264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4174" name="Google Shape;4174;p547"/>
          <p:cNvSpPr txBox="1">
            <a:spLocks noGrp="1"/>
          </p:cNvSpPr>
          <p:nvPr>
            <p:ph type="body" idx="2"/>
          </p:nvPr>
        </p:nvSpPr>
        <p:spPr>
          <a:xfrm>
            <a:off x="4572000" y="1714508"/>
            <a:ext cx="4158300" cy="3018300"/>
          </a:xfrm>
          <a:prstGeom prst="rect">
            <a:avLst/>
          </a:prstGeom>
        </p:spPr>
        <p:txBody>
          <a:bodyPr spcFirstLastPara="1" wrap="square" lIns="0" tIns="0" rIns="0"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4175" name="Google Shape;4175;p547"/>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176" name="Google Shape;4176;p547"/>
          <p:cNvSpPr txBox="1">
            <a:spLocks noGrp="1"/>
          </p:cNvSpPr>
          <p:nvPr>
            <p:ph type="subTitle" idx="3"/>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Tree>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matchingName="Blank">
  <p:cSld name="TITLE_1_1_1_3">
    <p:bg>
      <p:bgPr>
        <a:solidFill>
          <a:schemeClr val="lt1"/>
        </a:solidFill>
        <a:effectLst/>
      </p:bgPr>
    </p:bg>
    <p:spTree>
      <p:nvGrpSpPr>
        <p:cNvPr id="1" name="Shape 4177"/>
        <p:cNvGrpSpPr/>
        <p:nvPr/>
      </p:nvGrpSpPr>
      <p:grpSpPr>
        <a:xfrm>
          <a:off x="0" y="0"/>
          <a:ext cx="0" cy="0"/>
          <a:chOff x="0" y="0"/>
          <a:chExt cx="0" cy="0"/>
        </a:xfrm>
      </p:grpSpPr>
      <p:sp>
        <p:nvSpPr>
          <p:cNvPr id="4178" name="Google Shape;4178;p548"/>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pic>
        <p:nvPicPr>
          <p:cNvPr id="4179" name="Google Shape;4179;p548"/>
          <p:cNvPicPr preferRelativeResize="0"/>
          <p:nvPr/>
        </p:nvPicPr>
        <p:blipFill>
          <a:blip r:embed="rId2">
            <a:alphaModFix/>
          </a:blip>
          <a:stretch>
            <a:fillRect/>
          </a:stretch>
        </p:blipFill>
        <p:spPr>
          <a:xfrm>
            <a:off x="8682425" y="4866721"/>
            <a:ext cx="340194" cy="218869"/>
          </a:xfrm>
          <a:prstGeom prst="rect">
            <a:avLst/>
          </a:prstGeom>
          <a:noFill/>
          <a:ln>
            <a:noFill/>
          </a:ln>
        </p:spPr>
      </p:pic>
      <p:sp>
        <p:nvSpPr>
          <p:cNvPr id="4180" name="Google Shape;4180;p548"/>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181" name="Google Shape;4181;p548"/>
          <p:cNvSpPr txBox="1">
            <a:spLocks noGrp="1"/>
          </p:cNvSpPr>
          <p:nvPr>
            <p:ph type="subTitle" idx="1"/>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Tree>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matchingName="Blank green">
  <p:cSld name="TITLE_1_1_1_3_2">
    <p:bg>
      <p:bgPr>
        <a:solidFill>
          <a:schemeClr val="accent4"/>
        </a:solidFill>
        <a:effectLst/>
      </p:bgPr>
    </p:bg>
    <p:spTree>
      <p:nvGrpSpPr>
        <p:cNvPr id="1" name="Shape 4182"/>
        <p:cNvGrpSpPr/>
        <p:nvPr/>
      </p:nvGrpSpPr>
      <p:grpSpPr>
        <a:xfrm>
          <a:off x="0" y="0"/>
          <a:ext cx="0" cy="0"/>
          <a:chOff x="0" y="0"/>
          <a:chExt cx="0" cy="0"/>
        </a:xfrm>
      </p:grpSpPr>
      <p:sp>
        <p:nvSpPr>
          <p:cNvPr id="4183" name="Google Shape;4183;p549"/>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solidFill>
                  <a:schemeClr val="lt1"/>
                </a:solidFill>
                <a:latin typeface="Roboto Mono"/>
                <a:ea typeface="Roboto Mono"/>
                <a:cs typeface="Roboto Mono"/>
                <a:sym typeface="Roboto Mono"/>
              </a:defRPr>
            </a:lvl1pPr>
            <a:lvl2pPr lvl="1" algn="l">
              <a:buNone/>
              <a:defRPr sz="500">
                <a:solidFill>
                  <a:schemeClr val="lt1"/>
                </a:solidFill>
                <a:latin typeface="Roboto Mono"/>
                <a:ea typeface="Roboto Mono"/>
                <a:cs typeface="Roboto Mono"/>
                <a:sym typeface="Roboto Mono"/>
              </a:defRPr>
            </a:lvl2pPr>
            <a:lvl3pPr lvl="2" algn="l">
              <a:buNone/>
              <a:defRPr sz="500">
                <a:solidFill>
                  <a:schemeClr val="lt1"/>
                </a:solidFill>
                <a:latin typeface="Roboto Mono"/>
                <a:ea typeface="Roboto Mono"/>
                <a:cs typeface="Roboto Mono"/>
                <a:sym typeface="Roboto Mono"/>
              </a:defRPr>
            </a:lvl3pPr>
            <a:lvl4pPr lvl="3" algn="l">
              <a:buNone/>
              <a:defRPr sz="500">
                <a:solidFill>
                  <a:schemeClr val="lt1"/>
                </a:solidFill>
                <a:latin typeface="Roboto Mono"/>
                <a:ea typeface="Roboto Mono"/>
                <a:cs typeface="Roboto Mono"/>
                <a:sym typeface="Roboto Mono"/>
              </a:defRPr>
            </a:lvl4pPr>
            <a:lvl5pPr lvl="4" algn="l">
              <a:buNone/>
              <a:defRPr sz="500">
                <a:solidFill>
                  <a:schemeClr val="lt1"/>
                </a:solidFill>
                <a:latin typeface="Roboto Mono"/>
                <a:ea typeface="Roboto Mono"/>
                <a:cs typeface="Roboto Mono"/>
                <a:sym typeface="Roboto Mono"/>
              </a:defRPr>
            </a:lvl5pPr>
            <a:lvl6pPr lvl="5" algn="l">
              <a:buNone/>
              <a:defRPr sz="500">
                <a:solidFill>
                  <a:schemeClr val="lt1"/>
                </a:solidFill>
                <a:latin typeface="Roboto Mono"/>
                <a:ea typeface="Roboto Mono"/>
                <a:cs typeface="Roboto Mono"/>
                <a:sym typeface="Roboto Mono"/>
              </a:defRPr>
            </a:lvl6pPr>
            <a:lvl7pPr lvl="6" algn="l">
              <a:buNone/>
              <a:defRPr sz="500">
                <a:solidFill>
                  <a:schemeClr val="lt1"/>
                </a:solidFill>
                <a:latin typeface="Roboto Mono"/>
                <a:ea typeface="Roboto Mono"/>
                <a:cs typeface="Roboto Mono"/>
                <a:sym typeface="Roboto Mono"/>
              </a:defRPr>
            </a:lvl7pPr>
            <a:lvl8pPr lvl="7" algn="l">
              <a:buNone/>
              <a:defRPr sz="500">
                <a:solidFill>
                  <a:schemeClr val="lt1"/>
                </a:solidFill>
                <a:latin typeface="Roboto Mono"/>
                <a:ea typeface="Roboto Mono"/>
                <a:cs typeface="Roboto Mono"/>
                <a:sym typeface="Roboto Mono"/>
              </a:defRPr>
            </a:lvl8pPr>
            <a:lvl9pPr lvl="8" algn="l">
              <a:buNone/>
              <a:defRPr sz="500">
                <a:solidFill>
                  <a:schemeClr val="lt1"/>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pic>
        <p:nvPicPr>
          <p:cNvPr id="4184" name="Google Shape;4184;p549"/>
          <p:cNvPicPr preferRelativeResize="0"/>
          <p:nvPr/>
        </p:nvPicPr>
        <p:blipFill>
          <a:blip r:embed="rId2">
            <a:alphaModFix/>
          </a:blip>
          <a:stretch>
            <a:fillRect/>
          </a:stretch>
        </p:blipFill>
        <p:spPr>
          <a:xfrm>
            <a:off x="8682425" y="4866721"/>
            <a:ext cx="340194" cy="218869"/>
          </a:xfrm>
          <a:prstGeom prst="rect">
            <a:avLst/>
          </a:prstGeom>
          <a:noFill/>
          <a:ln>
            <a:noFill/>
          </a:ln>
        </p:spPr>
      </p:pic>
      <p:sp>
        <p:nvSpPr>
          <p:cNvPr id="4185" name="Google Shape;4185;p549"/>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solidFill>
                  <a:schemeClr val="lt1"/>
                </a:solidFill>
                <a:latin typeface="Roboto Mono"/>
                <a:ea typeface="Roboto Mono"/>
                <a:cs typeface="Roboto Mono"/>
                <a:sym typeface="Roboto Mono"/>
              </a:rPr>
              <a:t>Tripadvisor</a:t>
            </a:r>
            <a:endParaRPr sz="600">
              <a:solidFill>
                <a:schemeClr val="lt1"/>
              </a:solidFill>
              <a:latin typeface="Roboto Mono"/>
              <a:ea typeface="Roboto Mono"/>
              <a:cs typeface="Roboto Mono"/>
              <a:sym typeface="Roboto Mono"/>
            </a:endParaRPr>
          </a:p>
        </p:txBody>
      </p:sp>
      <p:sp>
        <p:nvSpPr>
          <p:cNvPr id="4186" name="Google Shape;4186;p549"/>
          <p:cNvSpPr txBox="1">
            <a:spLocks noGrp="1"/>
          </p:cNvSpPr>
          <p:nvPr>
            <p:ph type="subTitle" idx="1"/>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Clr>
                <a:schemeClr val="lt1"/>
              </a:buClr>
              <a:buSzPts val="600"/>
              <a:buFont typeface="Roboto Mono"/>
              <a:buNone/>
              <a:defRPr sz="600">
                <a:solidFill>
                  <a:schemeClr val="lt1"/>
                </a:solidFill>
                <a:latin typeface="Roboto Mono"/>
                <a:ea typeface="Roboto Mono"/>
                <a:cs typeface="Roboto Mono"/>
                <a:sym typeface="Roboto Mono"/>
              </a:defRPr>
            </a:lvl1pPr>
            <a:lvl2pPr lvl="1">
              <a:spcBef>
                <a:spcPts val="0"/>
              </a:spcBef>
              <a:spcAft>
                <a:spcPts val="0"/>
              </a:spcAft>
              <a:buClr>
                <a:schemeClr val="lt1"/>
              </a:buClr>
              <a:buSzPts val="1000"/>
              <a:buNone/>
              <a:defRPr>
                <a:solidFill>
                  <a:schemeClr val="lt1"/>
                </a:solidFill>
              </a:defRPr>
            </a:lvl2pPr>
            <a:lvl3pPr lvl="2">
              <a:spcBef>
                <a:spcPts val="1600"/>
              </a:spcBef>
              <a:spcAft>
                <a:spcPts val="0"/>
              </a:spcAft>
              <a:buClr>
                <a:schemeClr val="lt1"/>
              </a:buClr>
              <a:buSzPts val="10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1000"/>
              <a:buNone/>
              <a:defRPr>
                <a:solidFill>
                  <a:schemeClr val="lt1"/>
                </a:solidFill>
              </a:defRPr>
            </a:lvl5pPr>
            <a:lvl6pPr lvl="5">
              <a:spcBef>
                <a:spcPts val="1600"/>
              </a:spcBef>
              <a:spcAft>
                <a:spcPts val="0"/>
              </a:spcAft>
              <a:buClr>
                <a:schemeClr val="lt1"/>
              </a:buClr>
              <a:buSzPts val="1000"/>
              <a:buNone/>
              <a:defRPr>
                <a:solidFill>
                  <a:schemeClr val="lt1"/>
                </a:solidFill>
              </a:defRPr>
            </a:lvl6pPr>
            <a:lvl7pPr lvl="6">
              <a:spcBef>
                <a:spcPts val="1600"/>
              </a:spcBef>
              <a:spcAft>
                <a:spcPts val="0"/>
              </a:spcAft>
              <a:buClr>
                <a:schemeClr val="lt1"/>
              </a:buClr>
              <a:buSzPts val="1000"/>
              <a:buNone/>
              <a:defRPr>
                <a:solidFill>
                  <a:schemeClr val="lt1"/>
                </a:solidFill>
              </a:defRPr>
            </a:lvl7pPr>
            <a:lvl8pPr lvl="7">
              <a:spcBef>
                <a:spcPts val="1600"/>
              </a:spcBef>
              <a:spcAft>
                <a:spcPts val="0"/>
              </a:spcAft>
              <a:buClr>
                <a:schemeClr val="lt1"/>
              </a:buClr>
              <a:buSzPts val="1000"/>
              <a:buNone/>
              <a:defRPr>
                <a:solidFill>
                  <a:schemeClr val="lt1"/>
                </a:solidFill>
              </a:defRPr>
            </a:lvl8pPr>
            <a:lvl9pPr lvl="8">
              <a:spcBef>
                <a:spcPts val="1600"/>
              </a:spcBef>
              <a:spcAft>
                <a:spcPts val="1600"/>
              </a:spcAft>
              <a:buClr>
                <a:schemeClr val="lt1"/>
              </a:buClr>
              <a:buSzPts val="1000"/>
              <a:buNone/>
              <a:defRPr>
                <a:solidFill>
                  <a:schemeClr val="lt1"/>
                </a:solidFill>
              </a:defRPr>
            </a:lvl9pPr>
          </a:lstStyle>
          <a:p>
            <a:endParaRPr/>
          </a:p>
        </p:txBody>
      </p:sp>
    </p:spTree>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matchingName="Title and text">
  <p:cSld name="TITLE_1_1_1_2">
    <p:bg>
      <p:bgPr>
        <a:solidFill>
          <a:schemeClr val="lt1"/>
        </a:solidFill>
        <a:effectLst/>
      </p:bgPr>
    </p:bg>
    <p:spTree>
      <p:nvGrpSpPr>
        <p:cNvPr id="1" name="Shape 4187"/>
        <p:cNvGrpSpPr/>
        <p:nvPr/>
      </p:nvGrpSpPr>
      <p:grpSpPr>
        <a:xfrm>
          <a:off x="0" y="0"/>
          <a:ext cx="0" cy="0"/>
          <a:chOff x="0" y="0"/>
          <a:chExt cx="0" cy="0"/>
        </a:xfrm>
      </p:grpSpPr>
      <p:pic>
        <p:nvPicPr>
          <p:cNvPr id="4188" name="Google Shape;4188;p550"/>
          <p:cNvPicPr preferRelativeResize="0"/>
          <p:nvPr/>
        </p:nvPicPr>
        <p:blipFill>
          <a:blip r:embed="rId2">
            <a:alphaModFix/>
          </a:blip>
          <a:stretch>
            <a:fillRect/>
          </a:stretch>
        </p:blipFill>
        <p:spPr>
          <a:xfrm>
            <a:off x="8682425" y="4866721"/>
            <a:ext cx="340194" cy="218869"/>
          </a:xfrm>
          <a:prstGeom prst="rect">
            <a:avLst/>
          </a:prstGeom>
          <a:noFill/>
          <a:ln>
            <a:noFill/>
          </a:ln>
        </p:spPr>
      </p:pic>
      <p:sp>
        <p:nvSpPr>
          <p:cNvPr id="4189" name="Google Shape;4189;p550"/>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190" name="Google Shape;4190;p550"/>
          <p:cNvSpPr txBox="1">
            <a:spLocks noGrp="1"/>
          </p:cNvSpPr>
          <p:nvPr>
            <p:ph type="ctrTitle"/>
          </p:nvPr>
        </p:nvSpPr>
        <p:spPr>
          <a:xfrm>
            <a:off x="413550" y="479053"/>
            <a:ext cx="8329200" cy="317700"/>
          </a:xfrm>
          <a:prstGeom prst="rect">
            <a:avLst/>
          </a:prstGeom>
        </p:spPr>
        <p:txBody>
          <a:bodyPr spcFirstLastPara="1" wrap="square" lIns="0" tIns="0" rIns="0" bIns="0" anchor="t" anchorCtr="0">
            <a:sp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191" name="Google Shape;4191;p550"/>
          <p:cNvSpPr txBox="1">
            <a:spLocks noGrp="1"/>
          </p:cNvSpPr>
          <p:nvPr>
            <p:ph type="subTitle" idx="1"/>
          </p:nvPr>
        </p:nvSpPr>
        <p:spPr>
          <a:xfrm>
            <a:off x="413550" y="971903"/>
            <a:ext cx="8329200" cy="3264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4192" name="Google Shape;4192;p550"/>
          <p:cNvSpPr txBox="1">
            <a:spLocks noGrp="1"/>
          </p:cNvSpPr>
          <p:nvPr>
            <p:ph type="body" idx="2"/>
          </p:nvPr>
        </p:nvSpPr>
        <p:spPr>
          <a:xfrm>
            <a:off x="413550" y="1417803"/>
            <a:ext cx="4968900" cy="2794500"/>
          </a:xfrm>
          <a:prstGeom prst="rect">
            <a:avLst/>
          </a:prstGeom>
        </p:spPr>
        <p:txBody>
          <a:bodyPr spcFirstLastPara="1" wrap="square" lIns="0" tIns="0" rIns="0"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4193" name="Google Shape;4193;p550"/>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194" name="Google Shape;4194;p550"/>
          <p:cNvSpPr txBox="1">
            <a:spLocks noGrp="1"/>
          </p:cNvSpPr>
          <p:nvPr>
            <p:ph type="subTitle" idx="3"/>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Tree>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matchingName="4 columns">
  <p:cSld name="TITLE_1_1_1_2_1">
    <p:bg>
      <p:bgPr>
        <a:solidFill>
          <a:schemeClr val="lt1"/>
        </a:solidFill>
        <a:effectLst/>
      </p:bgPr>
    </p:bg>
    <p:spTree>
      <p:nvGrpSpPr>
        <p:cNvPr id="1" name="Shape 4195"/>
        <p:cNvGrpSpPr/>
        <p:nvPr/>
      </p:nvGrpSpPr>
      <p:grpSpPr>
        <a:xfrm>
          <a:off x="0" y="0"/>
          <a:ext cx="0" cy="0"/>
          <a:chOff x="0" y="0"/>
          <a:chExt cx="0" cy="0"/>
        </a:xfrm>
      </p:grpSpPr>
      <p:pic>
        <p:nvPicPr>
          <p:cNvPr id="4196" name="Google Shape;4196;p551"/>
          <p:cNvPicPr preferRelativeResize="0"/>
          <p:nvPr/>
        </p:nvPicPr>
        <p:blipFill>
          <a:blip r:embed="rId2">
            <a:alphaModFix/>
          </a:blip>
          <a:stretch>
            <a:fillRect/>
          </a:stretch>
        </p:blipFill>
        <p:spPr>
          <a:xfrm>
            <a:off x="8682425" y="4866721"/>
            <a:ext cx="340194" cy="218869"/>
          </a:xfrm>
          <a:prstGeom prst="rect">
            <a:avLst/>
          </a:prstGeom>
          <a:noFill/>
          <a:ln>
            <a:noFill/>
          </a:ln>
        </p:spPr>
      </p:pic>
      <p:sp>
        <p:nvSpPr>
          <p:cNvPr id="4197" name="Google Shape;4197;p551"/>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198" name="Google Shape;4198;p551"/>
          <p:cNvSpPr txBox="1">
            <a:spLocks noGrp="1"/>
          </p:cNvSpPr>
          <p:nvPr>
            <p:ph type="ctrTitle"/>
          </p:nvPr>
        </p:nvSpPr>
        <p:spPr>
          <a:xfrm>
            <a:off x="413550" y="479053"/>
            <a:ext cx="8329200" cy="3177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199" name="Google Shape;4199;p551"/>
          <p:cNvSpPr txBox="1">
            <a:spLocks noGrp="1"/>
          </p:cNvSpPr>
          <p:nvPr>
            <p:ph type="subTitle" idx="1"/>
          </p:nvPr>
        </p:nvSpPr>
        <p:spPr>
          <a:xfrm>
            <a:off x="413550" y="971903"/>
            <a:ext cx="8329200" cy="3264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4200" name="Google Shape;4200;p551"/>
          <p:cNvSpPr txBox="1">
            <a:spLocks noGrp="1"/>
          </p:cNvSpPr>
          <p:nvPr>
            <p:ph type="body" idx="2"/>
          </p:nvPr>
        </p:nvSpPr>
        <p:spPr>
          <a:xfrm>
            <a:off x="413550" y="2354704"/>
            <a:ext cx="1915500" cy="2174700"/>
          </a:xfrm>
          <a:prstGeom prst="rect">
            <a:avLst/>
          </a:prstGeom>
          <a:noFill/>
        </p:spPr>
        <p:txBody>
          <a:bodyPr spcFirstLastPara="1" wrap="square" lIns="0" tIns="0" rIns="0"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4201" name="Google Shape;4201;p551"/>
          <p:cNvSpPr txBox="1">
            <a:spLocks noGrp="1"/>
          </p:cNvSpPr>
          <p:nvPr>
            <p:ph type="body" idx="3"/>
          </p:nvPr>
        </p:nvSpPr>
        <p:spPr>
          <a:xfrm>
            <a:off x="6829827" y="2354700"/>
            <a:ext cx="1912800" cy="2174700"/>
          </a:xfrm>
          <a:prstGeom prst="rect">
            <a:avLst/>
          </a:prstGeom>
          <a:noFill/>
        </p:spPr>
        <p:txBody>
          <a:bodyPr spcFirstLastPara="1" wrap="square" lIns="0" tIns="0" rIns="0"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4202" name="Google Shape;4202;p551"/>
          <p:cNvSpPr txBox="1">
            <a:spLocks noGrp="1"/>
          </p:cNvSpPr>
          <p:nvPr>
            <p:ph type="body" idx="4"/>
          </p:nvPr>
        </p:nvSpPr>
        <p:spPr>
          <a:xfrm>
            <a:off x="2560417" y="2354700"/>
            <a:ext cx="1912800" cy="2174700"/>
          </a:xfrm>
          <a:prstGeom prst="rect">
            <a:avLst/>
          </a:prstGeom>
          <a:noFill/>
        </p:spPr>
        <p:txBody>
          <a:bodyPr spcFirstLastPara="1" wrap="square" lIns="0" tIns="0" rIns="0"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4203" name="Google Shape;4203;p551"/>
          <p:cNvSpPr txBox="1">
            <a:spLocks noGrp="1"/>
          </p:cNvSpPr>
          <p:nvPr>
            <p:ph type="body" idx="5"/>
          </p:nvPr>
        </p:nvSpPr>
        <p:spPr>
          <a:xfrm>
            <a:off x="4695108" y="2354700"/>
            <a:ext cx="1912800" cy="2174700"/>
          </a:xfrm>
          <a:prstGeom prst="rect">
            <a:avLst/>
          </a:prstGeom>
          <a:noFill/>
        </p:spPr>
        <p:txBody>
          <a:bodyPr spcFirstLastPara="1" wrap="square" lIns="0" tIns="0" rIns="0"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4204" name="Google Shape;4204;p551"/>
          <p:cNvSpPr txBox="1">
            <a:spLocks noGrp="1"/>
          </p:cNvSpPr>
          <p:nvPr>
            <p:ph type="subTitle" idx="6"/>
          </p:nvPr>
        </p:nvSpPr>
        <p:spPr>
          <a:xfrm>
            <a:off x="413550" y="1920454"/>
            <a:ext cx="1915500" cy="251100"/>
          </a:xfrm>
          <a:prstGeom prst="rect">
            <a:avLst/>
          </a:prstGeom>
          <a:noFill/>
        </p:spPr>
        <p:txBody>
          <a:bodyPr spcFirstLastPara="1" wrap="square" lIns="0" tIns="0" rIns="0" bIns="0" anchor="ctr" anchorCtr="0">
            <a:noAutofit/>
          </a:bodyPr>
          <a:lstStyle>
            <a:lvl1pPr lvl="0">
              <a:lnSpc>
                <a:spcPct val="100000"/>
              </a:lnSpc>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1pPr>
            <a:lvl2pPr lvl="1">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2pPr>
            <a:lvl3pPr lvl="2">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3pPr>
            <a:lvl4pPr lvl="3">
              <a:spcBef>
                <a:spcPts val="1600"/>
              </a:spcBef>
              <a:spcAft>
                <a:spcPts val="0"/>
              </a:spcAft>
              <a:buClr>
                <a:schemeClr val="dk1"/>
              </a:buClr>
              <a:buSzPts val="1000"/>
              <a:buFont typeface="Poppins Medium"/>
              <a:buNone/>
              <a:defRPr>
                <a:solidFill>
                  <a:schemeClr val="dk1"/>
                </a:solidFill>
                <a:latin typeface="Poppins Medium"/>
                <a:ea typeface="Poppins Medium"/>
                <a:cs typeface="Poppins Medium"/>
                <a:sym typeface="Poppins Medium"/>
              </a:defRPr>
            </a:lvl4pPr>
            <a:lvl5pPr lvl="4">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5pPr>
            <a:lvl6pPr lvl="5">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6pPr>
            <a:lvl7pPr lvl="6">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7pPr>
            <a:lvl8pPr lvl="7">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8pPr>
            <a:lvl9pPr lvl="8">
              <a:spcBef>
                <a:spcPts val="1600"/>
              </a:spcBef>
              <a:spcAft>
                <a:spcPts val="1600"/>
              </a:spcAft>
              <a:buClr>
                <a:schemeClr val="dk1"/>
              </a:buClr>
              <a:buSzPts val="1000"/>
              <a:buFont typeface="Poppins Medium"/>
              <a:buNone/>
              <a:defRPr sz="1000">
                <a:solidFill>
                  <a:schemeClr val="dk1"/>
                </a:solidFill>
                <a:latin typeface="Poppins Medium"/>
                <a:ea typeface="Poppins Medium"/>
                <a:cs typeface="Poppins Medium"/>
                <a:sym typeface="Poppins Medium"/>
              </a:defRPr>
            </a:lvl9pPr>
          </a:lstStyle>
          <a:p>
            <a:endParaRPr/>
          </a:p>
        </p:txBody>
      </p:sp>
      <p:sp>
        <p:nvSpPr>
          <p:cNvPr id="4205" name="Google Shape;4205;p551"/>
          <p:cNvSpPr txBox="1">
            <a:spLocks noGrp="1"/>
          </p:cNvSpPr>
          <p:nvPr>
            <p:ph type="subTitle" idx="7"/>
          </p:nvPr>
        </p:nvSpPr>
        <p:spPr>
          <a:xfrm>
            <a:off x="2560417" y="1920450"/>
            <a:ext cx="1912800" cy="251100"/>
          </a:xfrm>
          <a:prstGeom prst="rect">
            <a:avLst/>
          </a:prstGeom>
          <a:noFill/>
        </p:spPr>
        <p:txBody>
          <a:bodyPr spcFirstLastPara="1" wrap="square" lIns="0" tIns="0" rIns="0" bIns="0" anchor="ctr" anchorCtr="0">
            <a:noAutofit/>
          </a:bodyPr>
          <a:lstStyle>
            <a:lvl1pPr lvl="0">
              <a:lnSpc>
                <a:spcPct val="100000"/>
              </a:lnSpc>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1pPr>
            <a:lvl2pPr lvl="1">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2pPr>
            <a:lvl3pPr lvl="2">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3pPr>
            <a:lvl4pPr lvl="3">
              <a:spcBef>
                <a:spcPts val="1600"/>
              </a:spcBef>
              <a:spcAft>
                <a:spcPts val="0"/>
              </a:spcAft>
              <a:buClr>
                <a:schemeClr val="dk1"/>
              </a:buClr>
              <a:buSzPts val="1000"/>
              <a:buFont typeface="Poppins Medium"/>
              <a:buNone/>
              <a:defRPr>
                <a:solidFill>
                  <a:schemeClr val="dk1"/>
                </a:solidFill>
                <a:latin typeface="Poppins Medium"/>
                <a:ea typeface="Poppins Medium"/>
                <a:cs typeface="Poppins Medium"/>
                <a:sym typeface="Poppins Medium"/>
              </a:defRPr>
            </a:lvl4pPr>
            <a:lvl5pPr lvl="4">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5pPr>
            <a:lvl6pPr lvl="5">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6pPr>
            <a:lvl7pPr lvl="6">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7pPr>
            <a:lvl8pPr lvl="7">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8pPr>
            <a:lvl9pPr lvl="8">
              <a:spcBef>
                <a:spcPts val="1600"/>
              </a:spcBef>
              <a:spcAft>
                <a:spcPts val="1600"/>
              </a:spcAft>
              <a:buClr>
                <a:schemeClr val="dk1"/>
              </a:buClr>
              <a:buSzPts val="1000"/>
              <a:buFont typeface="Poppins Medium"/>
              <a:buNone/>
              <a:defRPr sz="1000">
                <a:solidFill>
                  <a:schemeClr val="dk1"/>
                </a:solidFill>
                <a:latin typeface="Poppins Medium"/>
                <a:ea typeface="Poppins Medium"/>
                <a:cs typeface="Poppins Medium"/>
                <a:sym typeface="Poppins Medium"/>
              </a:defRPr>
            </a:lvl9pPr>
          </a:lstStyle>
          <a:p>
            <a:endParaRPr/>
          </a:p>
        </p:txBody>
      </p:sp>
      <p:sp>
        <p:nvSpPr>
          <p:cNvPr id="4206" name="Google Shape;4206;p551"/>
          <p:cNvSpPr txBox="1">
            <a:spLocks noGrp="1"/>
          </p:cNvSpPr>
          <p:nvPr>
            <p:ph type="subTitle" idx="8"/>
          </p:nvPr>
        </p:nvSpPr>
        <p:spPr>
          <a:xfrm>
            <a:off x="4695108" y="1920450"/>
            <a:ext cx="1912800" cy="251100"/>
          </a:xfrm>
          <a:prstGeom prst="rect">
            <a:avLst/>
          </a:prstGeom>
          <a:noFill/>
        </p:spPr>
        <p:txBody>
          <a:bodyPr spcFirstLastPara="1" wrap="square" lIns="0" tIns="0" rIns="0" bIns="0" anchor="ctr" anchorCtr="0">
            <a:noAutofit/>
          </a:bodyPr>
          <a:lstStyle>
            <a:lvl1pPr lvl="0">
              <a:lnSpc>
                <a:spcPct val="100000"/>
              </a:lnSpc>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1pPr>
            <a:lvl2pPr lvl="1">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2pPr>
            <a:lvl3pPr lvl="2">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3pPr>
            <a:lvl4pPr lvl="3">
              <a:spcBef>
                <a:spcPts val="1600"/>
              </a:spcBef>
              <a:spcAft>
                <a:spcPts val="0"/>
              </a:spcAft>
              <a:buClr>
                <a:schemeClr val="dk1"/>
              </a:buClr>
              <a:buSzPts val="1000"/>
              <a:buFont typeface="Poppins Medium"/>
              <a:buNone/>
              <a:defRPr>
                <a:solidFill>
                  <a:schemeClr val="dk1"/>
                </a:solidFill>
                <a:latin typeface="Poppins Medium"/>
                <a:ea typeface="Poppins Medium"/>
                <a:cs typeface="Poppins Medium"/>
                <a:sym typeface="Poppins Medium"/>
              </a:defRPr>
            </a:lvl4pPr>
            <a:lvl5pPr lvl="4">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5pPr>
            <a:lvl6pPr lvl="5">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6pPr>
            <a:lvl7pPr lvl="6">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7pPr>
            <a:lvl8pPr lvl="7">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8pPr>
            <a:lvl9pPr lvl="8">
              <a:spcBef>
                <a:spcPts val="1600"/>
              </a:spcBef>
              <a:spcAft>
                <a:spcPts val="1600"/>
              </a:spcAft>
              <a:buClr>
                <a:schemeClr val="dk1"/>
              </a:buClr>
              <a:buSzPts val="1000"/>
              <a:buFont typeface="Poppins Medium"/>
              <a:buNone/>
              <a:defRPr sz="1000">
                <a:solidFill>
                  <a:schemeClr val="dk1"/>
                </a:solidFill>
                <a:latin typeface="Poppins Medium"/>
                <a:ea typeface="Poppins Medium"/>
                <a:cs typeface="Poppins Medium"/>
                <a:sym typeface="Poppins Medium"/>
              </a:defRPr>
            </a:lvl9pPr>
          </a:lstStyle>
          <a:p>
            <a:endParaRPr/>
          </a:p>
        </p:txBody>
      </p:sp>
      <p:sp>
        <p:nvSpPr>
          <p:cNvPr id="4207" name="Google Shape;4207;p551"/>
          <p:cNvSpPr txBox="1">
            <a:spLocks noGrp="1"/>
          </p:cNvSpPr>
          <p:nvPr>
            <p:ph type="subTitle" idx="9"/>
          </p:nvPr>
        </p:nvSpPr>
        <p:spPr>
          <a:xfrm>
            <a:off x="6829800" y="1920450"/>
            <a:ext cx="1912800" cy="251100"/>
          </a:xfrm>
          <a:prstGeom prst="rect">
            <a:avLst/>
          </a:prstGeom>
          <a:noFill/>
        </p:spPr>
        <p:txBody>
          <a:bodyPr spcFirstLastPara="1" wrap="square" lIns="0" tIns="0" rIns="0" bIns="0" anchor="ctr" anchorCtr="0">
            <a:noAutofit/>
          </a:bodyPr>
          <a:lstStyle>
            <a:lvl1pPr lvl="0">
              <a:lnSpc>
                <a:spcPct val="100000"/>
              </a:lnSpc>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1pPr>
            <a:lvl2pPr lvl="1">
              <a:spcBef>
                <a:spcPts val="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2pPr>
            <a:lvl3pPr lvl="2">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3pPr>
            <a:lvl4pPr lvl="3">
              <a:spcBef>
                <a:spcPts val="1600"/>
              </a:spcBef>
              <a:spcAft>
                <a:spcPts val="0"/>
              </a:spcAft>
              <a:buClr>
                <a:schemeClr val="dk1"/>
              </a:buClr>
              <a:buSzPts val="1000"/>
              <a:buFont typeface="Poppins Medium"/>
              <a:buNone/>
              <a:defRPr>
                <a:solidFill>
                  <a:schemeClr val="dk1"/>
                </a:solidFill>
                <a:latin typeface="Poppins Medium"/>
                <a:ea typeface="Poppins Medium"/>
                <a:cs typeface="Poppins Medium"/>
                <a:sym typeface="Poppins Medium"/>
              </a:defRPr>
            </a:lvl4pPr>
            <a:lvl5pPr lvl="4">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5pPr>
            <a:lvl6pPr lvl="5">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6pPr>
            <a:lvl7pPr lvl="6">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7pPr>
            <a:lvl8pPr lvl="7">
              <a:spcBef>
                <a:spcPts val="1600"/>
              </a:spcBef>
              <a:spcAft>
                <a:spcPts val="0"/>
              </a:spcAft>
              <a:buClr>
                <a:schemeClr val="dk1"/>
              </a:buClr>
              <a:buSzPts val="1000"/>
              <a:buFont typeface="Poppins Medium"/>
              <a:buNone/>
              <a:defRPr sz="1000">
                <a:solidFill>
                  <a:schemeClr val="dk1"/>
                </a:solidFill>
                <a:latin typeface="Poppins Medium"/>
                <a:ea typeface="Poppins Medium"/>
                <a:cs typeface="Poppins Medium"/>
                <a:sym typeface="Poppins Medium"/>
              </a:defRPr>
            </a:lvl8pPr>
            <a:lvl9pPr lvl="8">
              <a:spcBef>
                <a:spcPts val="1600"/>
              </a:spcBef>
              <a:spcAft>
                <a:spcPts val="1600"/>
              </a:spcAft>
              <a:buClr>
                <a:schemeClr val="dk1"/>
              </a:buClr>
              <a:buSzPts val="1000"/>
              <a:buFont typeface="Poppins Medium"/>
              <a:buNone/>
              <a:defRPr sz="1000">
                <a:solidFill>
                  <a:schemeClr val="dk1"/>
                </a:solidFill>
                <a:latin typeface="Poppins Medium"/>
                <a:ea typeface="Poppins Medium"/>
                <a:cs typeface="Poppins Medium"/>
                <a:sym typeface="Poppins Medium"/>
              </a:defRPr>
            </a:lvl9pPr>
          </a:lstStyle>
          <a:p>
            <a:endParaRPr/>
          </a:p>
        </p:txBody>
      </p:sp>
      <p:sp>
        <p:nvSpPr>
          <p:cNvPr id="4208" name="Google Shape;4208;p551"/>
          <p:cNvSpPr txBox="1">
            <a:spLocks noGrp="1"/>
          </p:cNvSpPr>
          <p:nvPr>
            <p:ph type="subTitle" idx="13"/>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209" name="Google Shape;4209;p551"/>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5:5_Left_multiple image">
  <p:cSld name="CUSTOM_6_2_2_3">
    <p:bg>
      <p:bgPr>
        <a:solidFill>
          <a:schemeClr val="lt1"/>
        </a:solidFill>
        <a:effectLst/>
      </p:bgPr>
    </p:bg>
    <p:spTree>
      <p:nvGrpSpPr>
        <p:cNvPr id="1" name="Shape 322"/>
        <p:cNvGrpSpPr/>
        <p:nvPr/>
      </p:nvGrpSpPr>
      <p:grpSpPr>
        <a:xfrm>
          <a:off x="0" y="0"/>
          <a:ext cx="0" cy="0"/>
          <a:chOff x="0" y="0"/>
          <a:chExt cx="0" cy="0"/>
        </a:xfrm>
      </p:grpSpPr>
      <p:sp>
        <p:nvSpPr>
          <p:cNvPr id="323" name="Google Shape;323;p57"/>
          <p:cNvSpPr>
            <a:spLocks noGrp="1"/>
          </p:cNvSpPr>
          <p:nvPr>
            <p:ph type="pic" idx="2"/>
          </p:nvPr>
        </p:nvSpPr>
        <p:spPr>
          <a:xfrm>
            <a:off x="1525" y="0"/>
            <a:ext cx="5227200" cy="1737300"/>
          </a:xfrm>
          <a:prstGeom prst="rect">
            <a:avLst/>
          </a:prstGeom>
          <a:noFill/>
          <a:ln>
            <a:noFill/>
          </a:ln>
        </p:spPr>
      </p:sp>
      <p:sp>
        <p:nvSpPr>
          <p:cNvPr id="324" name="Google Shape;324;p57"/>
          <p:cNvSpPr>
            <a:spLocks noGrp="1"/>
          </p:cNvSpPr>
          <p:nvPr>
            <p:ph type="pic" idx="3"/>
          </p:nvPr>
        </p:nvSpPr>
        <p:spPr>
          <a:xfrm>
            <a:off x="1525" y="1737358"/>
            <a:ext cx="5227200" cy="1737300"/>
          </a:xfrm>
          <a:prstGeom prst="rect">
            <a:avLst/>
          </a:prstGeom>
          <a:noFill/>
          <a:ln>
            <a:noFill/>
          </a:ln>
        </p:spPr>
      </p:sp>
      <p:sp>
        <p:nvSpPr>
          <p:cNvPr id="325" name="Google Shape;325;p57"/>
          <p:cNvSpPr>
            <a:spLocks noGrp="1"/>
          </p:cNvSpPr>
          <p:nvPr>
            <p:ph type="pic" idx="4"/>
          </p:nvPr>
        </p:nvSpPr>
        <p:spPr>
          <a:xfrm>
            <a:off x="1525" y="3474717"/>
            <a:ext cx="5227200" cy="1737300"/>
          </a:xfrm>
          <a:prstGeom prst="rect">
            <a:avLst/>
          </a:prstGeom>
          <a:noFill/>
          <a:ln>
            <a:noFill/>
          </a:ln>
        </p:spPr>
      </p:sp>
      <p:sp>
        <p:nvSpPr>
          <p:cNvPr id="326" name="Google Shape;326;p5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27" name="Google Shape;327;p57"/>
          <p:cNvSpPr txBox="1">
            <a:spLocks noGrp="1"/>
          </p:cNvSpPr>
          <p:nvPr>
            <p:ph type="sldNum" idx="5"/>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328" name="Google Shape;328;p57"/>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329" name="Google Shape;329;p57"/>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330" name="Google Shape;330;p57"/>
          <p:cNvSpPr txBox="1">
            <a:spLocks noGrp="1"/>
          </p:cNvSpPr>
          <p:nvPr>
            <p:ph type="subTitle" idx="6"/>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331" name="Google Shape;331;p57"/>
          <p:cNvSpPr txBox="1">
            <a:spLocks noGrp="1"/>
          </p:cNvSpPr>
          <p:nvPr>
            <p:ph type="subTitle" idx="7"/>
          </p:nvPr>
        </p:nvSpPr>
        <p:spPr>
          <a:xfrm>
            <a:off x="6029800" y="766611"/>
            <a:ext cx="2711400" cy="1458600"/>
          </a:xfrm>
          <a:prstGeom prst="rect">
            <a:avLst/>
          </a:prstGeom>
        </p:spPr>
        <p:txBody>
          <a:bodyPr spcFirstLastPara="1" wrap="square" lIns="0" tIns="0" rIns="91425" bIns="0" anchor="t" anchorCtr="0">
            <a:noAutofit/>
          </a:bodyPr>
          <a:lstStyle>
            <a:lvl1pPr lvl="0">
              <a:lnSpc>
                <a:spcPct val="11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matchingName="2 columns">
  <p:cSld name="TITLE_1_1_1_2_1_3">
    <p:bg>
      <p:bgPr>
        <a:solidFill>
          <a:schemeClr val="lt1"/>
        </a:solidFill>
        <a:effectLst/>
      </p:bgPr>
    </p:bg>
    <p:spTree>
      <p:nvGrpSpPr>
        <p:cNvPr id="1" name="Shape 4210"/>
        <p:cNvGrpSpPr/>
        <p:nvPr/>
      </p:nvGrpSpPr>
      <p:grpSpPr>
        <a:xfrm>
          <a:off x="0" y="0"/>
          <a:ext cx="0" cy="0"/>
          <a:chOff x="0" y="0"/>
          <a:chExt cx="0" cy="0"/>
        </a:xfrm>
      </p:grpSpPr>
      <p:pic>
        <p:nvPicPr>
          <p:cNvPr id="4211" name="Google Shape;4211;p552"/>
          <p:cNvPicPr preferRelativeResize="0"/>
          <p:nvPr/>
        </p:nvPicPr>
        <p:blipFill>
          <a:blip r:embed="rId2">
            <a:alphaModFix/>
          </a:blip>
          <a:stretch>
            <a:fillRect/>
          </a:stretch>
        </p:blipFill>
        <p:spPr>
          <a:xfrm>
            <a:off x="8682425" y="4866721"/>
            <a:ext cx="340194" cy="218869"/>
          </a:xfrm>
          <a:prstGeom prst="rect">
            <a:avLst/>
          </a:prstGeom>
          <a:noFill/>
          <a:ln>
            <a:noFill/>
          </a:ln>
        </p:spPr>
      </p:pic>
      <p:sp>
        <p:nvSpPr>
          <p:cNvPr id="4212" name="Google Shape;4212;p552"/>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213" name="Google Shape;4213;p552"/>
          <p:cNvSpPr txBox="1">
            <a:spLocks noGrp="1"/>
          </p:cNvSpPr>
          <p:nvPr>
            <p:ph type="ctrTitle"/>
          </p:nvPr>
        </p:nvSpPr>
        <p:spPr>
          <a:xfrm>
            <a:off x="413550" y="479053"/>
            <a:ext cx="8329200" cy="3177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14" name="Google Shape;4214;p552"/>
          <p:cNvSpPr txBox="1">
            <a:spLocks noGrp="1"/>
          </p:cNvSpPr>
          <p:nvPr>
            <p:ph type="subTitle" idx="1"/>
          </p:nvPr>
        </p:nvSpPr>
        <p:spPr>
          <a:xfrm>
            <a:off x="413550" y="971903"/>
            <a:ext cx="8329200" cy="3264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4215" name="Google Shape;4215;p552"/>
          <p:cNvSpPr txBox="1">
            <a:spLocks noGrp="1"/>
          </p:cNvSpPr>
          <p:nvPr>
            <p:ph type="body" idx="2"/>
          </p:nvPr>
        </p:nvSpPr>
        <p:spPr>
          <a:xfrm>
            <a:off x="413550" y="2354704"/>
            <a:ext cx="3723300" cy="2175000"/>
          </a:xfrm>
          <a:prstGeom prst="rect">
            <a:avLst/>
          </a:prstGeom>
          <a:noFill/>
        </p:spPr>
        <p:txBody>
          <a:bodyPr spcFirstLastPara="1" wrap="square" lIns="0" tIns="0" rIns="0"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4216" name="Google Shape;4216;p552"/>
          <p:cNvSpPr txBox="1">
            <a:spLocks noGrp="1"/>
          </p:cNvSpPr>
          <p:nvPr>
            <p:ph type="body" idx="3"/>
          </p:nvPr>
        </p:nvSpPr>
        <p:spPr>
          <a:xfrm>
            <a:off x="5024728" y="2354700"/>
            <a:ext cx="3717900" cy="2175000"/>
          </a:xfrm>
          <a:prstGeom prst="rect">
            <a:avLst/>
          </a:prstGeom>
          <a:noFill/>
        </p:spPr>
        <p:txBody>
          <a:bodyPr spcFirstLastPara="1" wrap="square" lIns="0" tIns="0" rIns="0"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4217" name="Google Shape;4217;p552"/>
          <p:cNvSpPr txBox="1">
            <a:spLocks noGrp="1"/>
          </p:cNvSpPr>
          <p:nvPr>
            <p:ph type="subTitle" idx="4"/>
          </p:nvPr>
        </p:nvSpPr>
        <p:spPr>
          <a:xfrm>
            <a:off x="413550" y="1920454"/>
            <a:ext cx="3723300" cy="251100"/>
          </a:xfrm>
          <a:prstGeom prst="rect">
            <a:avLst/>
          </a:prstGeom>
          <a:noFill/>
        </p:spPr>
        <p:txBody>
          <a:bodyPr spcFirstLastPara="1" wrap="square" lIns="0" tIns="0" rIns="0"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000"/>
              <a:buNone/>
              <a:defRPr>
                <a:solidFill>
                  <a:schemeClr val="dk1"/>
                </a:solidFill>
              </a:defRPr>
            </a:lvl2pPr>
            <a:lvl3pPr lvl="2">
              <a:spcBef>
                <a:spcPts val="1600"/>
              </a:spcBef>
              <a:spcAft>
                <a:spcPts val="0"/>
              </a:spcAft>
              <a:buClr>
                <a:schemeClr val="dk1"/>
              </a:buClr>
              <a:buSzPts val="10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1000"/>
              <a:buNone/>
              <a:defRPr>
                <a:solidFill>
                  <a:schemeClr val="dk1"/>
                </a:solidFill>
              </a:defRPr>
            </a:lvl5pPr>
            <a:lvl6pPr lvl="5">
              <a:spcBef>
                <a:spcPts val="1600"/>
              </a:spcBef>
              <a:spcAft>
                <a:spcPts val="0"/>
              </a:spcAft>
              <a:buClr>
                <a:schemeClr val="dk1"/>
              </a:buClr>
              <a:buSzPts val="1000"/>
              <a:buNone/>
              <a:defRPr>
                <a:solidFill>
                  <a:schemeClr val="dk1"/>
                </a:solidFill>
              </a:defRPr>
            </a:lvl6pPr>
            <a:lvl7pPr lvl="6">
              <a:spcBef>
                <a:spcPts val="1600"/>
              </a:spcBef>
              <a:spcAft>
                <a:spcPts val="0"/>
              </a:spcAft>
              <a:buClr>
                <a:schemeClr val="dk1"/>
              </a:buClr>
              <a:buSzPts val="1000"/>
              <a:buNone/>
              <a:defRPr>
                <a:solidFill>
                  <a:schemeClr val="dk1"/>
                </a:solidFill>
              </a:defRPr>
            </a:lvl7pPr>
            <a:lvl8pPr lvl="7">
              <a:spcBef>
                <a:spcPts val="1600"/>
              </a:spcBef>
              <a:spcAft>
                <a:spcPts val="0"/>
              </a:spcAft>
              <a:buClr>
                <a:schemeClr val="dk1"/>
              </a:buClr>
              <a:buSzPts val="1000"/>
              <a:buNone/>
              <a:defRPr>
                <a:solidFill>
                  <a:schemeClr val="dk1"/>
                </a:solidFill>
              </a:defRPr>
            </a:lvl8pPr>
            <a:lvl9pPr lvl="8">
              <a:spcBef>
                <a:spcPts val="1600"/>
              </a:spcBef>
              <a:spcAft>
                <a:spcPts val="1600"/>
              </a:spcAft>
              <a:buClr>
                <a:schemeClr val="dk1"/>
              </a:buClr>
              <a:buSzPts val="1000"/>
              <a:buNone/>
              <a:defRPr>
                <a:solidFill>
                  <a:schemeClr val="dk1"/>
                </a:solidFill>
              </a:defRPr>
            </a:lvl9pPr>
          </a:lstStyle>
          <a:p>
            <a:endParaRPr/>
          </a:p>
        </p:txBody>
      </p:sp>
      <p:sp>
        <p:nvSpPr>
          <p:cNvPr id="4218" name="Google Shape;4218;p552"/>
          <p:cNvSpPr txBox="1">
            <a:spLocks noGrp="1"/>
          </p:cNvSpPr>
          <p:nvPr>
            <p:ph type="subTitle" idx="5"/>
          </p:nvPr>
        </p:nvSpPr>
        <p:spPr>
          <a:xfrm>
            <a:off x="5024719" y="1920450"/>
            <a:ext cx="3717900" cy="251100"/>
          </a:xfrm>
          <a:prstGeom prst="rect">
            <a:avLst/>
          </a:prstGeom>
          <a:noFill/>
        </p:spPr>
        <p:txBody>
          <a:bodyPr spcFirstLastPara="1" wrap="square" lIns="0" tIns="0" rIns="0"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000"/>
              <a:buNone/>
              <a:defRPr>
                <a:solidFill>
                  <a:schemeClr val="dk1"/>
                </a:solidFill>
              </a:defRPr>
            </a:lvl2pPr>
            <a:lvl3pPr lvl="2">
              <a:spcBef>
                <a:spcPts val="1600"/>
              </a:spcBef>
              <a:spcAft>
                <a:spcPts val="0"/>
              </a:spcAft>
              <a:buClr>
                <a:schemeClr val="dk1"/>
              </a:buClr>
              <a:buSzPts val="10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1000"/>
              <a:buNone/>
              <a:defRPr>
                <a:solidFill>
                  <a:schemeClr val="dk1"/>
                </a:solidFill>
              </a:defRPr>
            </a:lvl5pPr>
            <a:lvl6pPr lvl="5">
              <a:spcBef>
                <a:spcPts val="1600"/>
              </a:spcBef>
              <a:spcAft>
                <a:spcPts val="0"/>
              </a:spcAft>
              <a:buClr>
                <a:schemeClr val="dk1"/>
              </a:buClr>
              <a:buSzPts val="1000"/>
              <a:buNone/>
              <a:defRPr>
                <a:solidFill>
                  <a:schemeClr val="dk1"/>
                </a:solidFill>
              </a:defRPr>
            </a:lvl6pPr>
            <a:lvl7pPr lvl="6">
              <a:spcBef>
                <a:spcPts val="1600"/>
              </a:spcBef>
              <a:spcAft>
                <a:spcPts val="0"/>
              </a:spcAft>
              <a:buClr>
                <a:schemeClr val="dk1"/>
              </a:buClr>
              <a:buSzPts val="1000"/>
              <a:buNone/>
              <a:defRPr>
                <a:solidFill>
                  <a:schemeClr val="dk1"/>
                </a:solidFill>
              </a:defRPr>
            </a:lvl7pPr>
            <a:lvl8pPr lvl="7">
              <a:spcBef>
                <a:spcPts val="1600"/>
              </a:spcBef>
              <a:spcAft>
                <a:spcPts val="0"/>
              </a:spcAft>
              <a:buClr>
                <a:schemeClr val="dk1"/>
              </a:buClr>
              <a:buSzPts val="1000"/>
              <a:buNone/>
              <a:defRPr>
                <a:solidFill>
                  <a:schemeClr val="dk1"/>
                </a:solidFill>
              </a:defRPr>
            </a:lvl8pPr>
            <a:lvl9pPr lvl="8">
              <a:spcBef>
                <a:spcPts val="1600"/>
              </a:spcBef>
              <a:spcAft>
                <a:spcPts val="1600"/>
              </a:spcAft>
              <a:buClr>
                <a:schemeClr val="dk1"/>
              </a:buClr>
              <a:buSzPts val="1000"/>
              <a:buNone/>
              <a:defRPr>
                <a:solidFill>
                  <a:schemeClr val="dk1"/>
                </a:solidFill>
              </a:defRPr>
            </a:lvl9pPr>
          </a:lstStyle>
          <a:p>
            <a:endParaRPr/>
          </a:p>
        </p:txBody>
      </p:sp>
      <p:sp>
        <p:nvSpPr>
          <p:cNvPr id="4219" name="Google Shape;4219;p552"/>
          <p:cNvSpPr txBox="1">
            <a:spLocks noGrp="1"/>
          </p:cNvSpPr>
          <p:nvPr>
            <p:ph type="subTitle" idx="6"/>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220" name="Google Shape;4220;p552"/>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matchingName="3 columns">
  <p:cSld name="TITLE_1_1_1_2_1_2">
    <p:bg>
      <p:bgPr>
        <a:solidFill>
          <a:schemeClr val="lt1"/>
        </a:solidFill>
        <a:effectLst/>
      </p:bgPr>
    </p:bg>
    <p:spTree>
      <p:nvGrpSpPr>
        <p:cNvPr id="1" name="Shape 4221"/>
        <p:cNvGrpSpPr/>
        <p:nvPr/>
      </p:nvGrpSpPr>
      <p:grpSpPr>
        <a:xfrm>
          <a:off x="0" y="0"/>
          <a:ext cx="0" cy="0"/>
          <a:chOff x="0" y="0"/>
          <a:chExt cx="0" cy="0"/>
        </a:xfrm>
      </p:grpSpPr>
      <p:pic>
        <p:nvPicPr>
          <p:cNvPr id="4222" name="Google Shape;4222;p553"/>
          <p:cNvPicPr preferRelativeResize="0"/>
          <p:nvPr/>
        </p:nvPicPr>
        <p:blipFill>
          <a:blip r:embed="rId2">
            <a:alphaModFix/>
          </a:blip>
          <a:stretch>
            <a:fillRect/>
          </a:stretch>
        </p:blipFill>
        <p:spPr>
          <a:xfrm>
            <a:off x="8682425" y="4866721"/>
            <a:ext cx="340194" cy="218869"/>
          </a:xfrm>
          <a:prstGeom prst="rect">
            <a:avLst/>
          </a:prstGeom>
          <a:noFill/>
          <a:ln>
            <a:noFill/>
          </a:ln>
        </p:spPr>
      </p:pic>
      <p:sp>
        <p:nvSpPr>
          <p:cNvPr id="4223" name="Google Shape;4223;p553"/>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224" name="Google Shape;4224;p553"/>
          <p:cNvSpPr txBox="1">
            <a:spLocks noGrp="1"/>
          </p:cNvSpPr>
          <p:nvPr>
            <p:ph type="ctrTitle"/>
          </p:nvPr>
        </p:nvSpPr>
        <p:spPr>
          <a:xfrm>
            <a:off x="411480" y="479050"/>
            <a:ext cx="8316900" cy="3177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25" name="Google Shape;4225;p553"/>
          <p:cNvSpPr txBox="1">
            <a:spLocks noGrp="1"/>
          </p:cNvSpPr>
          <p:nvPr>
            <p:ph type="subTitle" idx="1"/>
          </p:nvPr>
        </p:nvSpPr>
        <p:spPr>
          <a:xfrm>
            <a:off x="411480" y="971900"/>
            <a:ext cx="8316900" cy="3264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4226" name="Google Shape;4226;p553"/>
          <p:cNvSpPr txBox="1">
            <a:spLocks noGrp="1"/>
          </p:cNvSpPr>
          <p:nvPr>
            <p:ph type="body" idx="2"/>
          </p:nvPr>
        </p:nvSpPr>
        <p:spPr>
          <a:xfrm>
            <a:off x="411480" y="2354700"/>
            <a:ext cx="2420700" cy="2174700"/>
          </a:xfrm>
          <a:prstGeom prst="rect">
            <a:avLst/>
          </a:prstGeom>
          <a:noFill/>
        </p:spPr>
        <p:txBody>
          <a:bodyPr spcFirstLastPara="1" wrap="square" lIns="0" tIns="0" rIns="0"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4227" name="Google Shape;4227;p553"/>
          <p:cNvSpPr txBox="1">
            <a:spLocks noGrp="1"/>
          </p:cNvSpPr>
          <p:nvPr>
            <p:ph type="body" idx="3"/>
          </p:nvPr>
        </p:nvSpPr>
        <p:spPr>
          <a:xfrm>
            <a:off x="3373811" y="2354700"/>
            <a:ext cx="2420700" cy="2174700"/>
          </a:xfrm>
          <a:prstGeom prst="rect">
            <a:avLst/>
          </a:prstGeom>
          <a:noFill/>
        </p:spPr>
        <p:txBody>
          <a:bodyPr spcFirstLastPara="1" wrap="square" lIns="0" tIns="0" rIns="0"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4228" name="Google Shape;4228;p553"/>
          <p:cNvSpPr txBox="1">
            <a:spLocks noGrp="1"/>
          </p:cNvSpPr>
          <p:nvPr>
            <p:ph type="body" idx="4"/>
          </p:nvPr>
        </p:nvSpPr>
        <p:spPr>
          <a:xfrm>
            <a:off x="6321920" y="2354700"/>
            <a:ext cx="2420700" cy="2174700"/>
          </a:xfrm>
          <a:prstGeom prst="rect">
            <a:avLst/>
          </a:prstGeom>
          <a:noFill/>
        </p:spPr>
        <p:txBody>
          <a:bodyPr spcFirstLastPara="1" wrap="square" lIns="0" tIns="0" rIns="0"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4229" name="Google Shape;4229;p553"/>
          <p:cNvSpPr txBox="1">
            <a:spLocks noGrp="1"/>
          </p:cNvSpPr>
          <p:nvPr>
            <p:ph type="subTitle" idx="5"/>
          </p:nvPr>
        </p:nvSpPr>
        <p:spPr>
          <a:xfrm>
            <a:off x="411480" y="1920450"/>
            <a:ext cx="2420700" cy="251100"/>
          </a:xfrm>
          <a:prstGeom prst="rect">
            <a:avLst/>
          </a:prstGeom>
          <a:noFill/>
        </p:spPr>
        <p:txBody>
          <a:bodyPr spcFirstLastPara="1" wrap="square" lIns="0" tIns="0" rIns="0"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000"/>
              <a:buNone/>
              <a:defRPr>
                <a:solidFill>
                  <a:schemeClr val="dk1"/>
                </a:solidFill>
              </a:defRPr>
            </a:lvl2pPr>
            <a:lvl3pPr lvl="2">
              <a:spcBef>
                <a:spcPts val="1600"/>
              </a:spcBef>
              <a:spcAft>
                <a:spcPts val="0"/>
              </a:spcAft>
              <a:buClr>
                <a:schemeClr val="dk1"/>
              </a:buClr>
              <a:buSzPts val="10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1000"/>
              <a:buNone/>
              <a:defRPr>
                <a:solidFill>
                  <a:schemeClr val="dk1"/>
                </a:solidFill>
              </a:defRPr>
            </a:lvl5pPr>
            <a:lvl6pPr lvl="5">
              <a:spcBef>
                <a:spcPts val="1600"/>
              </a:spcBef>
              <a:spcAft>
                <a:spcPts val="0"/>
              </a:spcAft>
              <a:buClr>
                <a:schemeClr val="dk1"/>
              </a:buClr>
              <a:buSzPts val="1000"/>
              <a:buNone/>
              <a:defRPr>
                <a:solidFill>
                  <a:schemeClr val="dk1"/>
                </a:solidFill>
              </a:defRPr>
            </a:lvl6pPr>
            <a:lvl7pPr lvl="6">
              <a:spcBef>
                <a:spcPts val="1600"/>
              </a:spcBef>
              <a:spcAft>
                <a:spcPts val="0"/>
              </a:spcAft>
              <a:buClr>
                <a:schemeClr val="dk1"/>
              </a:buClr>
              <a:buSzPts val="1000"/>
              <a:buNone/>
              <a:defRPr>
                <a:solidFill>
                  <a:schemeClr val="dk1"/>
                </a:solidFill>
              </a:defRPr>
            </a:lvl7pPr>
            <a:lvl8pPr lvl="7">
              <a:spcBef>
                <a:spcPts val="1600"/>
              </a:spcBef>
              <a:spcAft>
                <a:spcPts val="0"/>
              </a:spcAft>
              <a:buClr>
                <a:schemeClr val="dk1"/>
              </a:buClr>
              <a:buSzPts val="1000"/>
              <a:buNone/>
              <a:defRPr>
                <a:solidFill>
                  <a:schemeClr val="dk1"/>
                </a:solidFill>
              </a:defRPr>
            </a:lvl8pPr>
            <a:lvl9pPr lvl="8">
              <a:spcBef>
                <a:spcPts val="1600"/>
              </a:spcBef>
              <a:spcAft>
                <a:spcPts val="1600"/>
              </a:spcAft>
              <a:buClr>
                <a:schemeClr val="dk1"/>
              </a:buClr>
              <a:buSzPts val="1000"/>
              <a:buNone/>
              <a:defRPr>
                <a:solidFill>
                  <a:schemeClr val="dk1"/>
                </a:solidFill>
              </a:defRPr>
            </a:lvl9pPr>
          </a:lstStyle>
          <a:p>
            <a:endParaRPr/>
          </a:p>
        </p:txBody>
      </p:sp>
      <p:sp>
        <p:nvSpPr>
          <p:cNvPr id="4230" name="Google Shape;4230;p553"/>
          <p:cNvSpPr txBox="1">
            <a:spLocks noGrp="1"/>
          </p:cNvSpPr>
          <p:nvPr>
            <p:ph type="subTitle" idx="6"/>
          </p:nvPr>
        </p:nvSpPr>
        <p:spPr>
          <a:xfrm>
            <a:off x="3373811" y="1920450"/>
            <a:ext cx="2420700" cy="251100"/>
          </a:xfrm>
          <a:prstGeom prst="rect">
            <a:avLst/>
          </a:prstGeom>
          <a:noFill/>
        </p:spPr>
        <p:txBody>
          <a:bodyPr spcFirstLastPara="1" wrap="square" lIns="0" tIns="0" rIns="0"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000"/>
              <a:buNone/>
              <a:defRPr>
                <a:solidFill>
                  <a:schemeClr val="dk1"/>
                </a:solidFill>
              </a:defRPr>
            </a:lvl2pPr>
            <a:lvl3pPr lvl="2">
              <a:spcBef>
                <a:spcPts val="1600"/>
              </a:spcBef>
              <a:spcAft>
                <a:spcPts val="0"/>
              </a:spcAft>
              <a:buClr>
                <a:schemeClr val="dk1"/>
              </a:buClr>
              <a:buSzPts val="10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1000"/>
              <a:buNone/>
              <a:defRPr>
                <a:solidFill>
                  <a:schemeClr val="dk1"/>
                </a:solidFill>
              </a:defRPr>
            </a:lvl5pPr>
            <a:lvl6pPr lvl="5">
              <a:spcBef>
                <a:spcPts val="1600"/>
              </a:spcBef>
              <a:spcAft>
                <a:spcPts val="0"/>
              </a:spcAft>
              <a:buClr>
                <a:schemeClr val="dk1"/>
              </a:buClr>
              <a:buSzPts val="1000"/>
              <a:buNone/>
              <a:defRPr>
                <a:solidFill>
                  <a:schemeClr val="dk1"/>
                </a:solidFill>
              </a:defRPr>
            </a:lvl6pPr>
            <a:lvl7pPr lvl="6">
              <a:spcBef>
                <a:spcPts val="1600"/>
              </a:spcBef>
              <a:spcAft>
                <a:spcPts val="0"/>
              </a:spcAft>
              <a:buClr>
                <a:schemeClr val="dk1"/>
              </a:buClr>
              <a:buSzPts val="1000"/>
              <a:buNone/>
              <a:defRPr>
                <a:solidFill>
                  <a:schemeClr val="dk1"/>
                </a:solidFill>
              </a:defRPr>
            </a:lvl7pPr>
            <a:lvl8pPr lvl="7">
              <a:spcBef>
                <a:spcPts val="1600"/>
              </a:spcBef>
              <a:spcAft>
                <a:spcPts val="0"/>
              </a:spcAft>
              <a:buClr>
                <a:schemeClr val="dk1"/>
              </a:buClr>
              <a:buSzPts val="1000"/>
              <a:buNone/>
              <a:defRPr>
                <a:solidFill>
                  <a:schemeClr val="dk1"/>
                </a:solidFill>
              </a:defRPr>
            </a:lvl8pPr>
            <a:lvl9pPr lvl="8">
              <a:spcBef>
                <a:spcPts val="1600"/>
              </a:spcBef>
              <a:spcAft>
                <a:spcPts val="1600"/>
              </a:spcAft>
              <a:buClr>
                <a:schemeClr val="dk1"/>
              </a:buClr>
              <a:buSzPts val="1000"/>
              <a:buNone/>
              <a:defRPr>
                <a:solidFill>
                  <a:schemeClr val="dk1"/>
                </a:solidFill>
              </a:defRPr>
            </a:lvl9pPr>
          </a:lstStyle>
          <a:p>
            <a:endParaRPr/>
          </a:p>
        </p:txBody>
      </p:sp>
      <p:sp>
        <p:nvSpPr>
          <p:cNvPr id="4231" name="Google Shape;4231;p553"/>
          <p:cNvSpPr txBox="1">
            <a:spLocks noGrp="1"/>
          </p:cNvSpPr>
          <p:nvPr>
            <p:ph type="subTitle" idx="7"/>
          </p:nvPr>
        </p:nvSpPr>
        <p:spPr>
          <a:xfrm>
            <a:off x="6321898" y="1920450"/>
            <a:ext cx="2420700" cy="251100"/>
          </a:xfrm>
          <a:prstGeom prst="rect">
            <a:avLst/>
          </a:prstGeom>
          <a:noFill/>
        </p:spPr>
        <p:txBody>
          <a:bodyPr spcFirstLastPara="1" wrap="square" lIns="0" tIns="0" rIns="0"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000"/>
              <a:buNone/>
              <a:defRPr>
                <a:solidFill>
                  <a:schemeClr val="dk1"/>
                </a:solidFill>
              </a:defRPr>
            </a:lvl2pPr>
            <a:lvl3pPr lvl="2">
              <a:spcBef>
                <a:spcPts val="1600"/>
              </a:spcBef>
              <a:spcAft>
                <a:spcPts val="0"/>
              </a:spcAft>
              <a:buClr>
                <a:schemeClr val="dk1"/>
              </a:buClr>
              <a:buSzPts val="10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1000"/>
              <a:buNone/>
              <a:defRPr>
                <a:solidFill>
                  <a:schemeClr val="dk1"/>
                </a:solidFill>
              </a:defRPr>
            </a:lvl5pPr>
            <a:lvl6pPr lvl="5">
              <a:spcBef>
                <a:spcPts val="1600"/>
              </a:spcBef>
              <a:spcAft>
                <a:spcPts val="0"/>
              </a:spcAft>
              <a:buClr>
                <a:schemeClr val="dk1"/>
              </a:buClr>
              <a:buSzPts val="1000"/>
              <a:buNone/>
              <a:defRPr>
                <a:solidFill>
                  <a:schemeClr val="dk1"/>
                </a:solidFill>
              </a:defRPr>
            </a:lvl6pPr>
            <a:lvl7pPr lvl="6">
              <a:spcBef>
                <a:spcPts val="1600"/>
              </a:spcBef>
              <a:spcAft>
                <a:spcPts val="0"/>
              </a:spcAft>
              <a:buClr>
                <a:schemeClr val="dk1"/>
              </a:buClr>
              <a:buSzPts val="1000"/>
              <a:buNone/>
              <a:defRPr>
                <a:solidFill>
                  <a:schemeClr val="dk1"/>
                </a:solidFill>
              </a:defRPr>
            </a:lvl7pPr>
            <a:lvl8pPr lvl="7">
              <a:spcBef>
                <a:spcPts val="1600"/>
              </a:spcBef>
              <a:spcAft>
                <a:spcPts val="0"/>
              </a:spcAft>
              <a:buClr>
                <a:schemeClr val="dk1"/>
              </a:buClr>
              <a:buSzPts val="1000"/>
              <a:buNone/>
              <a:defRPr>
                <a:solidFill>
                  <a:schemeClr val="dk1"/>
                </a:solidFill>
              </a:defRPr>
            </a:lvl8pPr>
            <a:lvl9pPr lvl="8">
              <a:spcBef>
                <a:spcPts val="1600"/>
              </a:spcBef>
              <a:spcAft>
                <a:spcPts val="1600"/>
              </a:spcAft>
              <a:buClr>
                <a:schemeClr val="dk1"/>
              </a:buClr>
              <a:buSzPts val="1000"/>
              <a:buNone/>
              <a:defRPr>
                <a:solidFill>
                  <a:schemeClr val="dk1"/>
                </a:solidFill>
              </a:defRPr>
            </a:lvl9pPr>
          </a:lstStyle>
          <a:p>
            <a:endParaRPr/>
          </a:p>
        </p:txBody>
      </p:sp>
      <p:sp>
        <p:nvSpPr>
          <p:cNvPr id="4232" name="Google Shape;4232;p553"/>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233" name="Google Shape;4233;p553"/>
          <p:cNvSpPr txBox="1">
            <a:spLocks noGrp="1"/>
          </p:cNvSpPr>
          <p:nvPr>
            <p:ph type="subTitle" idx="8"/>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Tree>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matchingName="Column right">
  <p:cSld name="TITLE_1_1_1_2_1_1_1">
    <p:bg>
      <p:bgPr>
        <a:solidFill>
          <a:schemeClr val="lt1"/>
        </a:solidFill>
        <a:effectLst/>
      </p:bgPr>
    </p:bg>
    <p:spTree>
      <p:nvGrpSpPr>
        <p:cNvPr id="1" name="Shape 4234"/>
        <p:cNvGrpSpPr/>
        <p:nvPr/>
      </p:nvGrpSpPr>
      <p:grpSpPr>
        <a:xfrm>
          <a:off x="0" y="0"/>
          <a:ext cx="0" cy="0"/>
          <a:chOff x="0" y="0"/>
          <a:chExt cx="0" cy="0"/>
        </a:xfrm>
      </p:grpSpPr>
      <p:pic>
        <p:nvPicPr>
          <p:cNvPr id="4235" name="Google Shape;4235;p554"/>
          <p:cNvPicPr preferRelativeResize="0"/>
          <p:nvPr/>
        </p:nvPicPr>
        <p:blipFill>
          <a:blip r:embed="rId2">
            <a:alphaModFix/>
          </a:blip>
          <a:stretch>
            <a:fillRect/>
          </a:stretch>
        </p:blipFill>
        <p:spPr>
          <a:xfrm>
            <a:off x="8682425" y="4866721"/>
            <a:ext cx="340194" cy="218869"/>
          </a:xfrm>
          <a:prstGeom prst="rect">
            <a:avLst/>
          </a:prstGeom>
          <a:noFill/>
          <a:ln>
            <a:noFill/>
          </a:ln>
        </p:spPr>
      </p:pic>
      <p:sp>
        <p:nvSpPr>
          <p:cNvPr id="4236" name="Google Shape;4236;p554"/>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237" name="Google Shape;4237;p554"/>
          <p:cNvSpPr txBox="1">
            <a:spLocks noGrp="1"/>
          </p:cNvSpPr>
          <p:nvPr>
            <p:ph type="ctrTitle"/>
          </p:nvPr>
        </p:nvSpPr>
        <p:spPr>
          <a:xfrm>
            <a:off x="5512950" y="1298300"/>
            <a:ext cx="2690100" cy="1247400"/>
          </a:xfrm>
          <a:prstGeom prst="rect">
            <a:avLst/>
          </a:prstGeom>
          <a:noFill/>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38" name="Google Shape;4238;p554"/>
          <p:cNvSpPr txBox="1">
            <a:spLocks noGrp="1"/>
          </p:cNvSpPr>
          <p:nvPr>
            <p:ph type="subTitle" idx="1"/>
          </p:nvPr>
        </p:nvSpPr>
        <p:spPr>
          <a:xfrm>
            <a:off x="5512950" y="2666350"/>
            <a:ext cx="2690100" cy="18633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239" name="Google Shape;4239;p554"/>
          <p:cNvSpPr txBox="1">
            <a:spLocks noGrp="1"/>
          </p:cNvSpPr>
          <p:nvPr>
            <p:ph type="subTitle" idx="2"/>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240" name="Google Shape;4240;p554"/>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matchingName="Opener">
  <p:cSld name="TITLE_1_1_1_2_1_1_1_1_1_2_2">
    <p:bg>
      <p:bgPr>
        <a:solidFill>
          <a:schemeClr val="lt1"/>
        </a:solidFill>
        <a:effectLst/>
      </p:bgPr>
    </p:bg>
    <p:spTree>
      <p:nvGrpSpPr>
        <p:cNvPr id="1" name="Shape 4241"/>
        <p:cNvGrpSpPr/>
        <p:nvPr/>
      </p:nvGrpSpPr>
      <p:grpSpPr>
        <a:xfrm>
          <a:off x="0" y="0"/>
          <a:ext cx="0" cy="0"/>
          <a:chOff x="0" y="0"/>
          <a:chExt cx="0" cy="0"/>
        </a:xfrm>
      </p:grpSpPr>
    </p:spTree>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matchingName="Highlights">
  <p:cSld name="TITLE_1_1_1_2_1_1_1_1_4_1">
    <p:bg>
      <p:bgPr>
        <a:solidFill>
          <a:schemeClr val="lt1"/>
        </a:solidFill>
        <a:effectLst/>
      </p:bgPr>
    </p:bg>
    <p:spTree>
      <p:nvGrpSpPr>
        <p:cNvPr id="1" name="Shape 4242"/>
        <p:cNvGrpSpPr/>
        <p:nvPr/>
      </p:nvGrpSpPr>
      <p:grpSpPr>
        <a:xfrm>
          <a:off x="0" y="0"/>
          <a:ext cx="0" cy="0"/>
          <a:chOff x="0" y="0"/>
          <a:chExt cx="0" cy="0"/>
        </a:xfrm>
      </p:grpSpPr>
      <p:sp>
        <p:nvSpPr>
          <p:cNvPr id="4243" name="Google Shape;4243;p556"/>
          <p:cNvSpPr/>
          <p:nvPr/>
        </p:nvSpPr>
        <p:spPr>
          <a:xfrm>
            <a:off x="0" y="0"/>
            <a:ext cx="34770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44" name="Google Shape;4244;p556"/>
          <p:cNvPicPr preferRelativeResize="0"/>
          <p:nvPr/>
        </p:nvPicPr>
        <p:blipFill>
          <a:blip r:embed="rId2">
            <a:alphaModFix/>
          </a:blip>
          <a:stretch>
            <a:fillRect/>
          </a:stretch>
        </p:blipFill>
        <p:spPr>
          <a:xfrm>
            <a:off x="8682425" y="4866721"/>
            <a:ext cx="340194" cy="218869"/>
          </a:xfrm>
          <a:prstGeom prst="rect">
            <a:avLst/>
          </a:prstGeom>
          <a:noFill/>
          <a:ln>
            <a:noFill/>
          </a:ln>
        </p:spPr>
      </p:pic>
      <p:sp>
        <p:nvSpPr>
          <p:cNvPr id="4245" name="Google Shape;4245;p556"/>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246" name="Google Shape;4246;p556"/>
          <p:cNvSpPr txBox="1">
            <a:spLocks noGrp="1"/>
          </p:cNvSpPr>
          <p:nvPr>
            <p:ph type="ctrTitle"/>
          </p:nvPr>
        </p:nvSpPr>
        <p:spPr>
          <a:xfrm>
            <a:off x="411480" y="676150"/>
            <a:ext cx="2690100" cy="3853500"/>
          </a:xfrm>
          <a:prstGeom prst="rect">
            <a:avLst/>
          </a:prstGeom>
          <a:noFill/>
        </p:spPr>
        <p:txBody>
          <a:bodyPr spcFirstLastPara="1" wrap="square" lIns="0" tIns="0" rIns="0" bIns="0" anchor="t" anchorCtr="0">
            <a:noAutofit/>
          </a:bodyPr>
          <a:lstStyle>
            <a:lvl1pPr lvl="0">
              <a:spcBef>
                <a:spcPts val="0"/>
              </a:spcBef>
              <a:spcAft>
                <a:spcPts val="0"/>
              </a:spcAft>
              <a:buSzPts val="3500"/>
              <a:buNone/>
              <a:defRPr sz="3500"/>
            </a:lvl1pPr>
            <a:lvl2pPr lvl="1">
              <a:spcBef>
                <a:spcPts val="0"/>
              </a:spcBef>
              <a:spcAft>
                <a:spcPts val="0"/>
              </a:spcAft>
              <a:buSzPts val="3500"/>
              <a:buNone/>
              <a:defRPr sz="3500"/>
            </a:lvl2pPr>
            <a:lvl3pPr lvl="2">
              <a:spcBef>
                <a:spcPts val="0"/>
              </a:spcBef>
              <a:spcAft>
                <a:spcPts val="0"/>
              </a:spcAft>
              <a:buSzPts val="3500"/>
              <a:buNone/>
              <a:defRPr sz="3500"/>
            </a:lvl3pPr>
            <a:lvl4pPr lvl="3">
              <a:spcBef>
                <a:spcPts val="0"/>
              </a:spcBef>
              <a:spcAft>
                <a:spcPts val="0"/>
              </a:spcAft>
              <a:buSzPts val="3500"/>
              <a:buNone/>
              <a:defRPr sz="3500"/>
            </a:lvl4pPr>
            <a:lvl5pPr lvl="4">
              <a:spcBef>
                <a:spcPts val="0"/>
              </a:spcBef>
              <a:spcAft>
                <a:spcPts val="0"/>
              </a:spcAft>
              <a:buSzPts val="3500"/>
              <a:buNone/>
              <a:defRPr sz="3500"/>
            </a:lvl5pPr>
            <a:lvl6pPr lvl="5">
              <a:spcBef>
                <a:spcPts val="0"/>
              </a:spcBef>
              <a:spcAft>
                <a:spcPts val="0"/>
              </a:spcAft>
              <a:buSzPts val="3500"/>
              <a:buNone/>
              <a:defRPr sz="3500"/>
            </a:lvl6pPr>
            <a:lvl7pPr lvl="6">
              <a:spcBef>
                <a:spcPts val="0"/>
              </a:spcBef>
              <a:spcAft>
                <a:spcPts val="0"/>
              </a:spcAft>
              <a:buSzPts val="3500"/>
              <a:buNone/>
              <a:defRPr sz="3500"/>
            </a:lvl7pPr>
            <a:lvl8pPr lvl="7">
              <a:spcBef>
                <a:spcPts val="0"/>
              </a:spcBef>
              <a:spcAft>
                <a:spcPts val="0"/>
              </a:spcAft>
              <a:buSzPts val="3500"/>
              <a:buNone/>
              <a:defRPr sz="3500"/>
            </a:lvl8pPr>
            <a:lvl9pPr lvl="8">
              <a:spcBef>
                <a:spcPts val="0"/>
              </a:spcBef>
              <a:spcAft>
                <a:spcPts val="0"/>
              </a:spcAft>
              <a:buSzPts val="3500"/>
              <a:buNone/>
              <a:defRPr sz="3500"/>
            </a:lvl9pPr>
          </a:lstStyle>
          <a:p>
            <a:endParaRPr/>
          </a:p>
        </p:txBody>
      </p:sp>
      <p:sp>
        <p:nvSpPr>
          <p:cNvPr id="4247" name="Google Shape;4247;p556"/>
          <p:cNvSpPr txBox="1">
            <a:spLocks noGrp="1"/>
          </p:cNvSpPr>
          <p:nvPr>
            <p:ph type="subTitle" idx="1"/>
          </p:nvPr>
        </p:nvSpPr>
        <p:spPr>
          <a:xfrm>
            <a:off x="4189375" y="671200"/>
            <a:ext cx="1968300" cy="1874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248" name="Google Shape;4248;p556"/>
          <p:cNvSpPr txBox="1">
            <a:spLocks noGrp="1"/>
          </p:cNvSpPr>
          <p:nvPr>
            <p:ph type="subTitle" idx="2"/>
          </p:nvPr>
        </p:nvSpPr>
        <p:spPr>
          <a:xfrm>
            <a:off x="4189375" y="2666350"/>
            <a:ext cx="1968300" cy="1874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249" name="Google Shape;4249;p556"/>
          <p:cNvSpPr txBox="1">
            <a:spLocks noGrp="1"/>
          </p:cNvSpPr>
          <p:nvPr>
            <p:ph type="subTitle" idx="3"/>
          </p:nvPr>
        </p:nvSpPr>
        <p:spPr>
          <a:xfrm>
            <a:off x="6467600" y="671200"/>
            <a:ext cx="1968300" cy="1874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250" name="Google Shape;4250;p556"/>
          <p:cNvSpPr txBox="1">
            <a:spLocks noGrp="1"/>
          </p:cNvSpPr>
          <p:nvPr>
            <p:ph type="subTitle" idx="4"/>
          </p:nvPr>
        </p:nvSpPr>
        <p:spPr>
          <a:xfrm>
            <a:off x="6467600" y="2666350"/>
            <a:ext cx="1968300" cy="1874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251" name="Google Shape;4251;p556"/>
          <p:cNvSpPr txBox="1">
            <a:spLocks noGrp="1"/>
          </p:cNvSpPr>
          <p:nvPr>
            <p:ph type="subTitle" idx="5"/>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252" name="Google Shape;4252;p556"/>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matchingName="Blank_Wanderlab">
  <p:cSld name="Blank">
    <p:bg>
      <p:bgPr>
        <a:solidFill>
          <a:schemeClr val="dk1"/>
        </a:solidFill>
        <a:effectLst/>
      </p:bgPr>
    </p:bg>
    <p:spTree>
      <p:nvGrpSpPr>
        <p:cNvPr id="1" name="Shape 4253"/>
        <p:cNvGrpSpPr/>
        <p:nvPr/>
      </p:nvGrpSpPr>
      <p:grpSpPr>
        <a:xfrm>
          <a:off x="0" y="0"/>
          <a:ext cx="0" cy="0"/>
          <a:chOff x="0" y="0"/>
          <a:chExt cx="0" cy="0"/>
        </a:xfrm>
      </p:grpSpPr>
      <p:sp>
        <p:nvSpPr>
          <p:cNvPr id="4254" name="Google Shape;4254;p557"/>
          <p:cNvSpPr txBox="1">
            <a:spLocks noGrp="1"/>
          </p:cNvSpPr>
          <p:nvPr>
            <p:ph type="sldNum" idx="12"/>
          </p:nvPr>
        </p:nvSpPr>
        <p:spPr>
          <a:xfrm>
            <a:off x="6591300" y="216372"/>
            <a:ext cx="2057400" cy="277500"/>
          </a:xfrm>
          <a:prstGeom prst="rect">
            <a:avLst/>
          </a:prstGeom>
          <a:noFill/>
          <a:ln>
            <a:noFill/>
          </a:ln>
        </p:spPr>
        <p:txBody>
          <a:bodyPr spcFirstLastPara="1" wrap="square" lIns="0" tIns="0" rIns="0" bIns="0" anchor="ctr" anchorCtr="0">
            <a:noAutofit/>
          </a:bodyPr>
          <a:lstStyle>
            <a:lvl1pPr marL="0" lvl="0" indent="0" algn="r">
              <a:spcBef>
                <a:spcPts val="0"/>
              </a:spcBef>
              <a:buNone/>
              <a:defRPr sz="700" b="0">
                <a:solidFill>
                  <a:schemeClr val="lt1"/>
                </a:solidFill>
                <a:latin typeface="Poppins"/>
                <a:ea typeface="Poppins"/>
                <a:cs typeface="Poppins"/>
                <a:sym typeface="Poppins"/>
              </a:defRPr>
            </a:lvl1pPr>
            <a:lvl2pPr marL="0" lvl="1" indent="0" algn="r">
              <a:spcBef>
                <a:spcPts val="0"/>
              </a:spcBef>
              <a:buNone/>
              <a:defRPr sz="700" b="0">
                <a:solidFill>
                  <a:schemeClr val="lt1"/>
                </a:solidFill>
                <a:latin typeface="Poppins"/>
                <a:ea typeface="Poppins"/>
                <a:cs typeface="Poppins"/>
                <a:sym typeface="Poppins"/>
              </a:defRPr>
            </a:lvl2pPr>
            <a:lvl3pPr marL="0" lvl="2" indent="0" algn="r">
              <a:spcBef>
                <a:spcPts val="0"/>
              </a:spcBef>
              <a:buNone/>
              <a:defRPr sz="700" b="0">
                <a:solidFill>
                  <a:schemeClr val="lt1"/>
                </a:solidFill>
                <a:latin typeface="Poppins"/>
                <a:ea typeface="Poppins"/>
                <a:cs typeface="Poppins"/>
                <a:sym typeface="Poppins"/>
              </a:defRPr>
            </a:lvl3pPr>
            <a:lvl4pPr marL="0" lvl="3" indent="0" algn="r">
              <a:spcBef>
                <a:spcPts val="0"/>
              </a:spcBef>
              <a:buNone/>
              <a:defRPr sz="700" b="0">
                <a:solidFill>
                  <a:schemeClr val="lt1"/>
                </a:solidFill>
                <a:latin typeface="Poppins"/>
                <a:ea typeface="Poppins"/>
                <a:cs typeface="Poppins"/>
                <a:sym typeface="Poppins"/>
              </a:defRPr>
            </a:lvl4pPr>
            <a:lvl5pPr marL="0" lvl="4" indent="0" algn="r">
              <a:spcBef>
                <a:spcPts val="0"/>
              </a:spcBef>
              <a:buNone/>
              <a:defRPr sz="700" b="0">
                <a:solidFill>
                  <a:schemeClr val="lt1"/>
                </a:solidFill>
                <a:latin typeface="Poppins"/>
                <a:ea typeface="Poppins"/>
                <a:cs typeface="Poppins"/>
                <a:sym typeface="Poppins"/>
              </a:defRPr>
            </a:lvl5pPr>
            <a:lvl6pPr marL="0" lvl="5" indent="0" algn="r">
              <a:spcBef>
                <a:spcPts val="0"/>
              </a:spcBef>
              <a:buNone/>
              <a:defRPr sz="700" b="0">
                <a:solidFill>
                  <a:schemeClr val="lt1"/>
                </a:solidFill>
                <a:latin typeface="Poppins"/>
                <a:ea typeface="Poppins"/>
                <a:cs typeface="Poppins"/>
                <a:sym typeface="Poppins"/>
              </a:defRPr>
            </a:lvl6pPr>
            <a:lvl7pPr marL="0" lvl="6" indent="0" algn="r">
              <a:spcBef>
                <a:spcPts val="0"/>
              </a:spcBef>
              <a:buNone/>
              <a:defRPr sz="700" b="0">
                <a:solidFill>
                  <a:schemeClr val="lt1"/>
                </a:solidFill>
                <a:latin typeface="Poppins"/>
                <a:ea typeface="Poppins"/>
                <a:cs typeface="Poppins"/>
                <a:sym typeface="Poppins"/>
              </a:defRPr>
            </a:lvl7pPr>
            <a:lvl8pPr marL="0" lvl="7" indent="0" algn="r">
              <a:spcBef>
                <a:spcPts val="0"/>
              </a:spcBef>
              <a:buNone/>
              <a:defRPr sz="700" b="0">
                <a:solidFill>
                  <a:schemeClr val="lt1"/>
                </a:solidFill>
                <a:latin typeface="Poppins"/>
                <a:ea typeface="Poppins"/>
                <a:cs typeface="Poppins"/>
                <a:sym typeface="Poppins"/>
              </a:defRPr>
            </a:lvl8pPr>
            <a:lvl9pPr marL="0" lvl="8" indent="0" algn="r">
              <a:spcBef>
                <a:spcPts val="0"/>
              </a:spcBef>
              <a:buNone/>
              <a:defRPr sz="700" b="0">
                <a:solidFill>
                  <a:schemeClr val="lt1"/>
                </a:solidFill>
                <a:latin typeface="Poppins"/>
                <a:ea typeface="Poppins"/>
                <a:cs typeface="Poppins"/>
                <a:sym typeface="Poppins"/>
              </a:defRPr>
            </a:lvl9pPr>
          </a:lstStyle>
          <a:p>
            <a:pPr marL="0" lvl="0" indent="0" algn="r" rtl="0">
              <a:spcBef>
                <a:spcPts val="0"/>
              </a:spcBef>
              <a:spcAft>
                <a:spcPts val="0"/>
              </a:spcAft>
              <a:buNone/>
            </a:pPr>
            <a:r>
              <a:rPr lang="en"/>
              <a:t>Wanderlab. |  </a:t>
            </a:r>
            <a:fld id="{00000000-1234-1234-1234-123412341234}" type="slidenum">
              <a:rPr lang="en"/>
              <a:t>‹#›</a:t>
            </a:fld>
            <a:endParaRPr/>
          </a:p>
        </p:txBody>
      </p:sp>
      <p:cxnSp>
        <p:nvCxnSpPr>
          <p:cNvPr id="4255" name="Google Shape;4255;p557"/>
          <p:cNvCxnSpPr/>
          <p:nvPr/>
        </p:nvCxnSpPr>
        <p:spPr>
          <a:xfrm>
            <a:off x="467916" y="493867"/>
            <a:ext cx="8180700" cy="0"/>
          </a:xfrm>
          <a:prstGeom prst="straightConnector1">
            <a:avLst/>
          </a:prstGeom>
          <a:noFill/>
          <a:ln w="12700" cap="flat" cmpd="sng">
            <a:solidFill>
              <a:schemeClr val="accent1"/>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pos="295">
          <p15:clr>
            <a:srgbClr val="FA7B17"/>
          </p15:clr>
        </p15:guide>
        <p15:guide id="2" pos="5448">
          <p15:clr>
            <a:srgbClr val="FA7B17"/>
          </p15:clr>
        </p15:guide>
      </p15:sldGuideLst>
    </p:ext>
  </p:extLst>
</p:sldLayout>
</file>

<file path=ppt/slideLayouts/slideLayout546.xml><?xml version="1.0" encoding="utf-8"?>
<p:sldLayout xmlns:a="http://schemas.openxmlformats.org/drawingml/2006/main" xmlns:r="http://schemas.openxmlformats.org/officeDocument/2006/relationships" xmlns:p="http://schemas.openxmlformats.org/presentationml/2006/main" matchingName="Blank_LightBrown">
  <p:cSld name="TITLE_1_1_2">
    <p:bg>
      <p:bgPr>
        <a:solidFill>
          <a:schemeClr val="lt2"/>
        </a:solidFill>
        <a:effectLst/>
      </p:bgPr>
    </p:bg>
    <p:spTree>
      <p:nvGrpSpPr>
        <p:cNvPr id="1" name="Shape 4256"/>
        <p:cNvGrpSpPr/>
        <p:nvPr/>
      </p:nvGrpSpPr>
      <p:grpSpPr>
        <a:xfrm>
          <a:off x="0" y="0"/>
          <a:ext cx="0" cy="0"/>
          <a:chOff x="0" y="0"/>
          <a:chExt cx="0" cy="0"/>
        </a:xfrm>
      </p:grpSpPr>
      <p:pic>
        <p:nvPicPr>
          <p:cNvPr id="4257" name="Google Shape;4257;p558"/>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258" name="Google Shape;4258;p558"/>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259" name="Google Shape;4259;p558"/>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260" name="Google Shape;4260;p558"/>
          <p:cNvSpPr txBox="1">
            <a:spLocks noGrp="1"/>
          </p:cNvSpPr>
          <p:nvPr>
            <p:ph type="subTitle" idx="1"/>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Tree>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matchingName="Opener_Content">
  <p:cSld name="TITLE_1_1_1_2_1_1_1_1_1_2_3">
    <p:bg>
      <p:bgPr>
        <a:solidFill>
          <a:schemeClr val="lt1"/>
        </a:solidFill>
        <a:effectLst/>
      </p:bgPr>
    </p:bg>
    <p:spTree>
      <p:nvGrpSpPr>
        <p:cNvPr id="1" name="Shape 4261"/>
        <p:cNvGrpSpPr/>
        <p:nvPr/>
      </p:nvGrpSpPr>
      <p:grpSpPr>
        <a:xfrm>
          <a:off x="0" y="0"/>
          <a:ext cx="0" cy="0"/>
          <a:chOff x="0" y="0"/>
          <a:chExt cx="0" cy="0"/>
        </a:xfrm>
      </p:grpSpPr>
      <p:sp>
        <p:nvSpPr>
          <p:cNvPr id="4262" name="Google Shape;4262;p559"/>
          <p:cNvSpPr txBox="1">
            <a:spLocks noGrp="1"/>
          </p:cNvSpPr>
          <p:nvPr>
            <p:ph type="subTitle" idx="1"/>
          </p:nvPr>
        </p:nvSpPr>
        <p:spPr>
          <a:xfrm>
            <a:off x="5047500" y="1621534"/>
            <a:ext cx="3683100" cy="2010600"/>
          </a:xfrm>
          <a:prstGeom prst="rect">
            <a:avLst/>
          </a:prstGeom>
          <a:noFill/>
        </p:spPr>
        <p:txBody>
          <a:bodyPr spcFirstLastPara="1" wrap="square" lIns="0" tIns="0" rIns="0" bIns="0" anchor="t" anchorCtr="0">
            <a:noAutofit/>
          </a:bodyPr>
          <a:lstStyle>
            <a:lvl1pPr lvl="0">
              <a:lnSpc>
                <a:spcPct val="90000"/>
              </a:lnSpc>
              <a:spcBef>
                <a:spcPts val="0"/>
              </a:spcBef>
              <a:spcAft>
                <a:spcPts val="0"/>
              </a:spcAft>
              <a:buClr>
                <a:schemeClr val="dk1"/>
              </a:buClr>
              <a:buSzPts val="3500"/>
              <a:buFont typeface="Poppins Medium"/>
              <a:buNone/>
              <a:defRPr sz="3500">
                <a:solidFill>
                  <a:schemeClr val="dk1"/>
                </a:solidFill>
                <a:latin typeface="Poppins Medium"/>
                <a:ea typeface="Poppins Medium"/>
                <a:cs typeface="Poppins Medium"/>
                <a:sym typeface="Poppins Medium"/>
              </a:defRPr>
            </a:lvl1pPr>
            <a:lvl2pPr lvl="1">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2pPr>
            <a:lvl3pPr lvl="2">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3pPr>
            <a:lvl4pPr lvl="3">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4pPr>
            <a:lvl5pPr lvl="4">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5pPr>
            <a:lvl6pPr lvl="5">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6pPr>
            <a:lvl7pPr lvl="6">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7pPr>
            <a:lvl8pPr lvl="7">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8pPr>
            <a:lvl9pPr lvl="8">
              <a:lnSpc>
                <a:spcPct val="80000"/>
              </a:lnSpc>
              <a:spcBef>
                <a:spcPts val="0"/>
              </a:spcBef>
              <a:spcAft>
                <a:spcPts val="0"/>
              </a:spcAft>
              <a:buClr>
                <a:schemeClr val="dk1"/>
              </a:buClr>
              <a:buSzPts val="4000"/>
              <a:buFont typeface="Poppins Medium"/>
              <a:buNone/>
              <a:defRPr sz="4000">
                <a:solidFill>
                  <a:schemeClr val="dk1"/>
                </a:solidFill>
                <a:latin typeface="Poppins Medium"/>
                <a:ea typeface="Poppins Medium"/>
                <a:cs typeface="Poppins Medium"/>
                <a:sym typeface="Poppins Medium"/>
              </a:defRPr>
            </a:lvl9pPr>
          </a:lstStyle>
          <a:p>
            <a:endParaRPr/>
          </a:p>
        </p:txBody>
      </p:sp>
      <p:sp>
        <p:nvSpPr>
          <p:cNvPr id="4263" name="Google Shape;4263;p559"/>
          <p:cNvSpPr txBox="1">
            <a:spLocks noGrp="1"/>
          </p:cNvSpPr>
          <p:nvPr>
            <p:ph type="subTitle" idx="2"/>
          </p:nvPr>
        </p:nvSpPr>
        <p:spPr>
          <a:xfrm>
            <a:off x="5047498" y="4271585"/>
            <a:ext cx="3683100" cy="222600"/>
          </a:xfrm>
          <a:prstGeom prst="rect">
            <a:avLst/>
          </a:prstGeom>
          <a:noFill/>
        </p:spPr>
        <p:txBody>
          <a:bodyPr spcFirstLastPara="1" wrap="square" lIns="0" tIns="0" rIns="0" bIns="0" anchor="ctr" anchorCtr="0">
            <a:noAutofit/>
          </a:bodyPr>
          <a:lstStyle>
            <a:lvl1pPr lvl="0">
              <a:lnSpc>
                <a:spcPct val="80000"/>
              </a:lnSpc>
              <a:spcBef>
                <a:spcPts val="0"/>
              </a:spcBef>
              <a:spcAft>
                <a:spcPts val="0"/>
              </a:spcAft>
              <a:buClr>
                <a:schemeClr val="dk1"/>
              </a:buClr>
              <a:buSzPts val="1400"/>
              <a:buFont typeface="Roboto Mono"/>
              <a:buNone/>
              <a:defRPr sz="1400">
                <a:solidFill>
                  <a:schemeClr val="dk1"/>
                </a:solidFill>
                <a:latin typeface="Roboto Mono"/>
                <a:ea typeface="Roboto Mono"/>
                <a:cs typeface="Roboto Mono"/>
                <a:sym typeface="Roboto Mono"/>
              </a:defRPr>
            </a:lvl1pPr>
            <a:lvl2pPr lvl="1">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2pPr>
            <a:lvl3pPr lvl="2">
              <a:lnSpc>
                <a:spcPct val="80000"/>
              </a:lnSpc>
              <a:spcBef>
                <a:spcPts val="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3pPr>
            <a:lvl4pPr lvl="3">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4pPr>
            <a:lvl5pPr lvl="4">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5pPr>
            <a:lvl6pPr lvl="5">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6pPr>
            <a:lvl7pPr lvl="6">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7pPr>
            <a:lvl8pPr lvl="7">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8pPr>
            <a:lvl9pPr lvl="8">
              <a:lnSpc>
                <a:spcPct val="8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9pPr>
          </a:lstStyle>
          <a:p>
            <a:endParaRPr/>
          </a:p>
        </p:txBody>
      </p:sp>
      <p:pic>
        <p:nvPicPr>
          <p:cNvPr id="4264" name="Google Shape;4264;p559"/>
          <p:cNvPicPr preferRelativeResize="0"/>
          <p:nvPr/>
        </p:nvPicPr>
        <p:blipFill>
          <a:blip r:embed="rId2">
            <a:alphaModFix/>
          </a:blip>
          <a:stretch>
            <a:fillRect/>
          </a:stretch>
        </p:blipFill>
        <p:spPr>
          <a:xfrm>
            <a:off x="5043150" y="661871"/>
            <a:ext cx="1511976" cy="322724"/>
          </a:xfrm>
          <a:prstGeom prst="rect">
            <a:avLst/>
          </a:prstGeom>
          <a:noFill/>
          <a:ln>
            <a:noFill/>
          </a:ln>
        </p:spPr>
      </p:pic>
      <p:sp>
        <p:nvSpPr>
          <p:cNvPr id="4265" name="Google Shape;4265;p559"/>
          <p:cNvSpPr txBox="1">
            <a:spLocks noGrp="1"/>
          </p:cNvSpPr>
          <p:nvPr>
            <p:ph type="subTitle" idx="3"/>
          </p:nvPr>
        </p:nvSpPr>
        <p:spPr>
          <a:xfrm>
            <a:off x="6400800" y="713475"/>
            <a:ext cx="2329500" cy="222600"/>
          </a:xfrm>
          <a:prstGeom prst="rect">
            <a:avLst/>
          </a:prstGeom>
        </p:spPr>
        <p:txBody>
          <a:bodyPr spcFirstLastPara="1" wrap="square" lIns="0" tIns="0" rIns="0" bIns="0" anchor="t" anchorCtr="0">
            <a:noAutofit/>
          </a:bodyPr>
          <a:lstStyle>
            <a:lvl1pPr lvl="0" algn="r">
              <a:spcBef>
                <a:spcPts val="0"/>
              </a:spcBef>
              <a:spcAft>
                <a:spcPts val="0"/>
              </a:spcAft>
              <a:buSzPts val="1400"/>
              <a:buFont typeface="Roboto Mono"/>
              <a:buNone/>
              <a:defRPr sz="1400">
                <a:latin typeface="Roboto Mono"/>
                <a:ea typeface="Roboto Mono"/>
                <a:cs typeface="Roboto Mono"/>
                <a:sym typeface="Roboto Mono"/>
              </a:defRPr>
            </a:lvl1pPr>
            <a:lvl2pPr lvl="1" algn="r">
              <a:spcBef>
                <a:spcPts val="1600"/>
              </a:spcBef>
              <a:spcAft>
                <a:spcPts val="0"/>
              </a:spcAft>
              <a:buSzPts val="1000"/>
              <a:buNone/>
              <a:defRPr/>
            </a:lvl2pPr>
            <a:lvl3pPr lvl="2" algn="r">
              <a:spcBef>
                <a:spcPts val="1600"/>
              </a:spcBef>
              <a:spcAft>
                <a:spcPts val="0"/>
              </a:spcAft>
              <a:buSzPts val="1000"/>
              <a:buNone/>
              <a:defRPr/>
            </a:lvl3pPr>
            <a:lvl4pPr lvl="3" algn="r">
              <a:spcBef>
                <a:spcPts val="1600"/>
              </a:spcBef>
              <a:spcAft>
                <a:spcPts val="0"/>
              </a:spcAft>
              <a:buSzPts val="1000"/>
              <a:buNone/>
              <a:defRPr/>
            </a:lvl4pPr>
            <a:lvl5pPr lvl="4" algn="r">
              <a:spcBef>
                <a:spcPts val="1600"/>
              </a:spcBef>
              <a:spcAft>
                <a:spcPts val="0"/>
              </a:spcAft>
              <a:buSzPts val="1000"/>
              <a:buNone/>
              <a:defRPr/>
            </a:lvl5pPr>
            <a:lvl6pPr lvl="5" algn="r">
              <a:spcBef>
                <a:spcPts val="1600"/>
              </a:spcBef>
              <a:spcAft>
                <a:spcPts val="0"/>
              </a:spcAft>
              <a:buSzPts val="1000"/>
              <a:buNone/>
              <a:defRPr/>
            </a:lvl6pPr>
            <a:lvl7pPr lvl="6" algn="r">
              <a:spcBef>
                <a:spcPts val="1600"/>
              </a:spcBef>
              <a:spcAft>
                <a:spcPts val="0"/>
              </a:spcAft>
              <a:buSzPts val="1000"/>
              <a:buNone/>
              <a:defRPr/>
            </a:lvl7pPr>
            <a:lvl8pPr lvl="7" algn="r">
              <a:spcBef>
                <a:spcPts val="1600"/>
              </a:spcBef>
              <a:spcAft>
                <a:spcPts val="0"/>
              </a:spcAft>
              <a:buSzPts val="1000"/>
              <a:buNone/>
              <a:defRPr/>
            </a:lvl8pPr>
            <a:lvl9pPr lvl="8" algn="r">
              <a:spcBef>
                <a:spcPts val="1600"/>
              </a:spcBef>
              <a:spcAft>
                <a:spcPts val="1600"/>
              </a:spcAft>
              <a:buSzPts val="1000"/>
              <a:buNone/>
              <a:defRPr/>
            </a:lvl9pPr>
          </a:lstStyle>
          <a:p>
            <a:endParaRPr/>
          </a:p>
        </p:txBody>
      </p:sp>
    </p:spTree>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matchingName="Title + text 1">
  <p:cSld name="TITLE_1_1_1_2_2_1">
    <p:bg>
      <p:bgPr>
        <a:solidFill>
          <a:schemeClr val="lt1"/>
        </a:solidFill>
        <a:effectLst/>
      </p:bgPr>
    </p:bg>
    <p:spTree>
      <p:nvGrpSpPr>
        <p:cNvPr id="1" name="Shape 4266"/>
        <p:cNvGrpSpPr/>
        <p:nvPr/>
      </p:nvGrpSpPr>
      <p:grpSpPr>
        <a:xfrm>
          <a:off x="0" y="0"/>
          <a:ext cx="0" cy="0"/>
          <a:chOff x="0" y="0"/>
          <a:chExt cx="0" cy="0"/>
        </a:xfrm>
      </p:grpSpPr>
      <p:pic>
        <p:nvPicPr>
          <p:cNvPr id="4267" name="Google Shape;4267;p560"/>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268" name="Google Shape;4268;p560"/>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269" name="Google Shape;4269;p560"/>
          <p:cNvSpPr txBox="1">
            <a:spLocks noGrp="1"/>
          </p:cNvSpPr>
          <p:nvPr>
            <p:ph type="ctrTitle"/>
          </p:nvPr>
        </p:nvSpPr>
        <p:spPr>
          <a:xfrm>
            <a:off x="411480" y="676150"/>
            <a:ext cx="2571600" cy="317700"/>
          </a:xfrm>
          <a:prstGeom prst="rect">
            <a:avLst/>
          </a:prstGeom>
        </p:spPr>
        <p:txBody>
          <a:bodyPr spcFirstLastPara="1" wrap="square" lIns="0" tIns="0" rIns="0" bIns="0" anchor="t" anchorCtr="0">
            <a:sp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70" name="Google Shape;4270;p560"/>
          <p:cNvSpPr txBox="1">
            <a:spLocks noGrp="1"/>
          </p:cNvSpPr>
          <p:nvPr>
            <p:ph type="subTitle" idx="1"/>
          </p:nvPr>
        </p:nvSpPr>
        <p:spPr>
          <a:xfrm>
            <a:off x="411480" y="1920450"/>
            <a:ext cx="2571600" cy="29463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4271" name="Google Shape;4271;p560"/>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272" name="Google Shape;4272;p560"/>
          <p:cNvSpPr txBox="1">
            <a:spLocks noGrp="1"/>
          </p:cNvSpPr>
          <p:nvPr>
            <p:ph type="subTitle" idx="2"/>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600"/>
              <a:buFont typeface="Roboto Mono"/>
              <a:buNone/>
              <a:defRPr sz="600">
                <a:latin typeface="Roboto Mono"/>
                <a:ea typeface="Roboto Mono"/>
                <a:cs typeface="Roboto Mono"/>
                <a:sym typeface="Roboto Mono"/>
              </a:defRPr>
            </a:lvl2pPr>
            <a:lvl3pPr lvl="2">
              <a:spcBef>
                <a:spcPts val="1600"/>
              </a:spcBef>
              <a:spcAft>
                <a:spcPts val="0"/>
              </a:spcAft>
              <a:buSzPts val="600"/>
              <a:buFont typeface="Roboto Mono"/>
              <a:buNone/>
              <a:defRPr sz="600">
                <a:latin typeface="Roboto Mono"/>
                <a:ea typeface="Roboto Mono"/>
                <a:cs typeface="Roboto Mono"/>
                <a:sym typeface="Roboto Mono"/>
              </a:defRPr>
            </a:lvl3pPr>
            <a:lvl4pPr lvl="3">
              <a:spcBef>
                <a:spcPts val="1600"/>
              </a:spcBef>
              <a:spcAft>
                <a:spcPts val="0"/>
              </a:spcAft>
              <a:buSzPts val="600"/>
              <a:buFont typeface="Roboto Mono"/>
              <a:buNone/>
              <a:defRPr sz="600">
                <a:latin typeface="Roboto Mono"/>
                <a:ea typeface="Roboto Mono"/>
                <a:cs typeface="Roboto Mono"/>
                <a:sym typeface="Roboto Mono"/>
              </a:defRPr>
            </a:lvl4pPr>
            <a:lvl5pPr lvl="4">
              <a:spcBef>
                <a:spcPts val="1600"/>
              </a:spcBef>
              <a:spcAft>
                <a:spcPts val="0"/>
              </a:spcAft>
              <a:buSzPts val="600"/>
              <a:buFont typeface="Roboto Mono"/>
              <a:buNone/>
              <a:defRPr sz="600">
                <a:latin typeface="Roboto Mono"/>
                <a:ea typeface="Roboto Mono"/>
                <a:cs typeface="Roboto Mono"/>
                <a:sym typeface="Roboto Mono"/>
              </a:defRPr>
            </a:lvl5pPr>
            <a:lvl6pPr lvl="5">
              <a:spcBef>
                <a:spcPts val="1600"/>
              </a:spcBef>
              <a:spcAft>
                <a:spcPts val="0"/>
              </a:spcAft>
              <a:buSzPts val="600"/>
              <a:buFont typeface="Roboto Mono"/>
              <a:buNone/>
              <a:defRPr sz="600">
                <a:latin typeface="Roboto Mono"/>
                <a:ea typeface="Roboto Mono"/>
                <a:cs typeface="Roboto Mono"/>
                <a:sym typeface="Roboto Mono"/>
              </a:defRPr>
            </a:lvl6pPr>
            <a:lvl7pPr lvl="6">
              <a:spcBef>
                <a:spcPts val="1600"/>
              </a:spcBef>
              <a:spcAft>
                <a:spcPts val="0"/>
              </a:spcAft>
              <a:buSzPts val="600"/>
              <a:buFont typeface="Roboto Mono"/>
              <a:buNone/>
              <a:defRPr sz="600">
                <a:latin typeface="Roboto Mono"/>
                <a:ea typeface="Roboto Mono"/>
                <a:cs typeface="Roboto Mono"/>
                <a:sym typeface="Roboto Mono"/>
              </a:defRPr>
            </a:lvl7pPr>
            <a:lvl8pPr lvl="7">
              <a:spcBef>
                <a:spcPts val="1600"/>
              </a:spcBef>
              <a:spcAft>
                <a:spcPts val="0"/>
              </a:spcAft>
              <a:buSzPts val="600"/>
              <a:buFont typeface="Roboto Mono"/>
              <a:buNone/>
              <a:defRPr sz="600">
                <a:latin typeface="Roboto Mono"/>
                <a:ea typeface="Roboto Mono"/>
                <a:cs typeface="Roboto Mono"/>
                <a:sym typeface="Roboto Mono"/>
              </a:defRPr>
            </a:lvl8pPr>
            <a:lvl9pPr lvl="8">
              <a:spcBef>
                <a:spcPts val="1600"/>
              </a:spcBef>
              <a:spcAft>
                <a:spcPts val="1600"/>
              </a:spcAft>
              <a:buSzPts val="600"/>
              <a:buFont typeface="Roboto Mono"/>
              <a:buNone/>
              <a:defRPr sz="600">
                <a:latin typeface="Roboto Mono"/>
                <a:ea typeface="Roboto Mono"/>
                <a:cs typeface="Roboto Mono"/>
                <a:sym typeface="Roboto Mono"/>
              </a:defRPr>
            </a:lvl9pPr>
          </a:lstStyle>
          <a:p>
            <a:endParaRPr/>
          </a:p>
        </p:txBody>
      </p:sp>
    </p:spTree>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matchingName="Big tittle">
  <p:cSld name="TITLE_1_1_1_1_1_1_1_1_1_4">
    <p:bg>
      <p:bgPr>
        <a:solidFill>
          <a:schemeClr val="lt2"/>
        </a:solidFill>
        <a:effectLst/>
      </p:bgPr>
    </p:bg>
    <p:spTree>
      <p:nvGrpSpPr>
        <p:cNvPr id="1" name="Shape 4273"/>
        <p:cNvGrpSpPr/>
        <p:nvPr/>
      </p:nvGrpSpPr>
      <p:grpSpPr>
        <a:xfrm>
          <a:off x="0" y="0"/>
          <a:ext cx="0" cy="0"/>
          <a:chOff x="0" y="0"/>
          <a:chExt cx="0" cy="0"/>
        </a:xfrm>
      </p:grpSpPr>
      <p:sp>
        <p:nvSpPr>
          <p:cNvPr id="4274" name="Google Shape;4274;p561"/>
          <p:cNvSpPr txBox="1">
            <a:spLocks noGrp="1"/>
          </p:cNvSpPr>
          <p:nvPr>
            <p:ph type="ctrTitle"/>
          </p:nvPr>
        </p:nvSpPr>
        <p:spPr>
          <a:xfrm>
            <a:off x="411480" y="1417800"/>
            <a:ext cx="7248000" cy="3404100"/>
          </a:xfrm>
          <a:prstGeom prst="rect">
            <a:avLst/>
          </a:prstGeom>
        </p:spPr>
        <p:txBody>
          <a:bodyPr spcFirstLastPara="1" wrap="square" lIns="0" tIns="0" rIns="0" bIns="0" anchor="b" anchorCtr="0">
            <a:noAutofit/>
          </a:bodyPr>
          <a:lstStyle>
            <a:lvl1pPr lvl="0">
              <a:lnSpc>
                <a:spcPct val="90000"/>
              </a:lnSpc>
              <a:spcBef>
                <a:spcPts val="0"/>
              </a:spcBef>
              <a:spcAft>
                <a:spcPts val="0"/>
              </a:spcAft>
              <a:buSzPts val="6000"/>
              <a:buNone/>
              <a:defRPr sz="6000"/>
            </a:lvl1pPr>
            <a:lvl2pPr lvl="1">
              <a:lnSpc>
                <a:spcPct val="90000"/>
              </a:lnSpc>
              <a:spcBef>
                <a:spcPts val="0"/>
              </a:spcBef>
              <a:spcAft>
                <a:spcPts val="0"/>
              </a:spcAft>
              <a:buSzPts val="6000"/>
              <a:buNone/>
              <a:defRPr sz="6000"/>
            </a:lvl2pPr>
            <a:lvl3pPr lvl="2">
              <a:lnSpc>
                <a:spcPct val="90000"/>
              </a:lnSpc>
              <a:spcBef>
                <a:spcPts val="0"/>
              </a:spcBef>
              <a:spcAft>
                <a:spcPts val="0"/>
              </a:spcAft>
              <a:buSzPts val="6000"/>
              <a:buNone/>
              <a:defRPr sz="6000"/>
            </a:lvl3pPr>
            <a:lvl4pPr lvl="3">
              <a:lnSpc>
                <a:spcPct val="90000"/>
              </a:lnSpc>
              <a:spcBef>
                <a:spcPts val="0"/>
              </a:spcBef>
              <a:spcAft>
                <a:spcPts val="0"/>
              </a:spcAft>
              <a:buSzPts val="6000"/>
              <a:buNone/>
              <a:defRPr sz="6000"/>
            </a:lvl4pPr>
            <a:lvl5pPr lvl="4">
              <a:lnSpc>
                <a:spcPct val="90000"/>
              </a:lnSpc>
              <a:spcBef>
                <a:spcPts val="0"/>
              </a:spcBef>
              <a:spcAft>
                <a:spcPts val="0"/>
              </a:spcAft>
              <a:buSzPts val="6000"/>
              <a:buNone/>
              <a:defRPr sz="6000"/>
            </a:lvl5pPr>
            <a:lvl6pPr lvl="5">
              <a:lnSpc>
                <a:spcPct val="90000"/>
              </a:lnSpc>
              <a:spcBef>
                <a:spcPts val="0"/>
              </a:spcBef>
              <a:spcAft>
                <a:spcPts val="0"/>
              </a:spcAft>
              <a:buSzPts val="6000"/>
              <a:buNone/>
              <a:defRPr sz="6000"/>
            </a:lvl6pPr>
            <a:lvl7pPr lvl="6">
              <a:lnSpc>
                <a:spcPct val="90000"/>
              </a:lnSpc>
              <a:spcBef>
                <a:spcPts val="0"/>
              </a:spcBef>
              <a:spcAft>
                <a:spcPts val="0"/>
              </a:spcAft>
              <a:buSzPts val="6000"/>
              <a:buNone/>
              <a:defRPr sz="6000"/>
            </a:lvl7pPr>
            <a:lvl8pPr lvl="7">
              <a:lnSpc>
                <a:spcPct val="90000"/>
              </a:lnSpc>
              <a:spcBef>
                <a:spcPts val="0"/>
              </a:spcBef>
              <a:spcAft>
                <a:spcPts val="0"/>
              </a:spcAft>
              <a:buSzPts val="6000"/>
              <a:buNone/>
              <a:defRPr sz="6000"/>
            </a:lvl8pPr>
            <a:lvl9pPr lvl="8">
              <a:lnSpc>
                <a:spcPct val="90000"/>
              </a:lnSpc>
              <a:spcBef>
                <a:spcPts val="0"/>
              </a:spcBef>
              <a:spcAft>
                <a:spcPts val="0"/>
              </a:spcAft>
              <a:buSzPts val="6000"/>
              <a:buNone/>
              <a:defRPr sz="6000"/>
            </a:lvl9pPr>
          </a:lstStyle>
          <a:p>
            <a:endParaRPr/>
          </a:p>
        </p:txBody>
      </p:sp>
      <p:pic>
        <p:nvPicPr>
          <p:cNvPr id="4275" name="Google Shape;4275;p561"/>
          <p:cNvPicPr preferRelativeResize="0"/>
          <p:nvPr/>
        </p:nvPicPr>
        <p:blipFill>
          <a:blip r:embed="rId2">
            <a:alphaModFix/>
          </a:blip>
          <a:stretch>
            <a:fillRect/>
          </a:stretch>
        </p:blipFill>
        <p:spPr>
          <a:xfrm>
            <a:off x="413562" y="479065"/>
            <a:ext cx="468175" cy="468175"/>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5:5_Left_multiple image 1">
  <p:cSld name="CUSTOM_6_2_2_3_1">
    <p:bg>
      <p:bgPr>
        <a:solidFill>
          <a:schemeClr val="lt1"/>
        </a:solidFill>
        <a:effectLst/>
      </p:bgPr>
    </p:bg>
    <p:spTree>
      <p:nvGrpSpPr>
        <p:cNvPr id="1" name="Shape 332"/>
        <p:cNvGrpSpPr/>
        <p:nvPr/>
      </p:nvGrpSpPr>
      <p:grpSpPr>
        <a:xfrm>
          <a:off x="0" y="0"/>
          <a:ext cx="0" cy="0"/>
          <a:chOff x="0" y="0"/>
          <a:chExt cx="0" cy="0"/>
        </a:xfrm>
      </p:grpSpPr>
      <p:sp>
        <p:nvSpPr>
          <p:cNvPr id="333" name="Google Shape;333;p58"/>
          <p:cNvSpPr>
            <a:spLocks noGrp="1"/>
          </p:cNvSpPr>
          <p:nvPr>
            <p:ph type="pic" idx="2"/>
          </p:nvPr>
        </p:nvSpPr>
        <p:spPr>
          <a:xfrm>
            <a:off x="1525" y="2190318"/>
            <a:ext cx="2613600" cy="3021900"/>
          </a:xfrm>
          <a:prstGeom prst="rect">
            <a:avLst/>
          </a:prstGeom>
          <a:noFill/>
          <a:ln>
            <a:noFill/>
          </a:ln>
        </p:spPr>
      </p:sp>
      <p:sp>
        <p:nvSpPr>
          <p:cNvPr id="334" name="Google Shape;334;p5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p58"/>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p58"/>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337" name="Google Shape;337;p58"/>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338" name="Google Shape;338;p58"/>
          <p:cNvSpPr txBox="1">
            <a:spLocks noGrp="1"/>
          </p:cNvSpPr>
          <p:nvPr>
            <p:ph type="subTitle" idx="4"/>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339" name="Google Shape;339;p58"/>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lnSpc>
                <a:spcPct val="11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340" name="Google Shape;340;p58"/>
          <p:cNvSpPr>
            <a:spLocks noGrp="1"/>
          </p:cNvSpPr>
          <p:nvPr>
            <p:ph type="pic" idx="6"/>
          </p:nvPr>
        </p:nvSpPr>
        <p:spPr>
          <a:xfrm>
            <a:off x="1525" y="0"/>
            <a:ext cx="5227200" cy="2190300"/>
          </a:xfrm>
          <a:prstGeom prst="rect">
            <a:avLst/>
          </a:prstGeom>
          <a:noFill/>
          <a:ln>
            <a:noFill/>
          </a:ln>
        </p:spPr>
      </p:sp>
      <p:sp>
        <p:nvSpPr>
          <p:cNvPr id="341" name="Google Shape;341;p58"/>
          <p:cNvSpPr>
            <a:spLocks noGrp="1"/>
          </p:cNvSpPr>
          <p:nvPr>
            <p:ph type="pic" idx="7"/>
          </p:nvPr>
        </p:nvSpPr>
        <p:spPr>
          <a:xfrm>
            <a:off x="2615125" y="2190318"/>
            <a:ext cx="2613600" cy="3021900"/>
          </a:xfrm>
          <a:prstGeom prst="rect">
            <a:avLst/>
          </a:prstGeom>
          <a:noFill/>
          <a:ln>
            <a:noFill/>
          </a:ln>
        </p:spPr>
      </p:sp>
    </p:spTree>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matchingName="Big tittle green">
  <p:cSld name="TITLE_1_1_1_1_1_1_1_1_1_4_1">
    <p:bg>
      <p:bgPr>
        <a:solidFill>
          <a:schemeClr val="accent4"/>
        </a:solidFill>
        <a:effectLst/>
      </p:bgPr>
    </p:bg>
    <p:spTree>
      <p:nvGrpSpPr>
        <p:cNvPr id="1" name="Shape 4276"/>
        <p:cNvGrpSpPr/>
        <p:nvPr/>
      </p:nvGrpSpPr>
      <p:grpSpPr>
        <a:xfrm>
          <a:off x="0" y="0"/>
          <a:ext cx="0" cy="0"/>
          <a:chOff x="0" y="0"/>
          <a:chExt cx="0" cy="0"/>
        </a:xfrm>
      </p:grpSpPr>
      <p:pic>
        <p:nvPicPr>
          <p:cNvPr id="4277" name="Google Shape;4277;p562"/>
          <p:cNvPicPr preferRelativeResize="0"/>
          <p:nvPr/>
        </p:nvPicPr>
        <p:blipFill>
          <a:blip r:embed="rId2">
            <a:alphaModFix/>
          </a:blip>
          <a:stretch>
            <a:fillRect/>
          </a:stretch>
        </p:blipFill>
        <p:spPr>
          <a:xfrm>
            <a:off x="413550" y="477558"/>
            <a:ext cx="468174" cy="468174"/>
          </a:xfrm>
          <a:prstGeom prst="rect">
            <a:avLst/>
          </a:prstGeom>
          <a:noFill/>
          <a:ln>
            <a:noFill/>
          </a:ln>
        </p:spPr>
      </p:pic>
      <p:sp>
        <p:nvSpPr>
          <p:cNvPr id="4278" name="Google Shape;4278;p562"/>
          <p:cNvSpPr txBox="1">
            <a:spLocks noGrp="1"/>
          </p:cNvSpPr>
          <p:nvPr>
            <p:ph type="ctrTitle"/>
          </p:nvPr>
        </p:nvSpPr>
        <p:spPr>
          <a:xfrm>
            <a:off x="411480" y="1417800"/>
            <a:ext cx="7248000" cy="34041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6000"/>
              <a:buNone/>
              <a:defRPr sz="6000">
                <a:solidFill>
                  <a:schemeClr val="lt1"/>
                </a:solidFill>
              </a:defRPr>
            </a:lvl1pPr>
            <a:lvl2pPr lvl="1">
              <a:lnSpc>
                <a:spcPct val="90000"/>
              </a:lnSpc>
              <a:spcBef>
                <a:spcPts val="0"/>
              </a:spcBef>
              <a:spcAft>
                <a:spcPts val="0"/>
              </a:spcAft>
              <a:buClr>
                <a:schemeClr val="lt1"/>
              </a:buClr>
              <a:buSzPts val="6000"/>
              <a:buNone/>
              <a:defRPr sz="6000">
                <a:solidFill>
                  <a:schemeClr val="lt1"/>
                </a:solidFill>
              </a:defRPr>
            </a:lvl2pPr>
            <a:lvl3pPr lvl="2">
              <a:lnSpc>
                <a:spcPct val="90000"/>
              </a:lnSpc>
              <a:spcBef>
                <a:spcPts val="0"/>
              </a:spcBef>
              <a:spcAft>
                <a:spcPts val="0"/>
              </a:spcAft>
              <a:buClr>
                <a:schemeClr val="lt1"/>
              </a:buClr>
              <a:buSzPts val="6000"/>
              <a:buNone/>
              <a:defRPr sz="6000">
                <a:solidFill>
                  <a:schemeClr val="lt1"/>
                </a:solidFill>
              </a:defRPr>
            </a:lvl3pPr>
            <a:lvl4pPr lvl="3">
              <a:lnSpc>
                <a:spcPct val="90000"/>
              </a:lnSpc>
              <a:spcBef>
                <a:spcPts val="0"/>
              </a:spcBef>
              <a:spcAft>
                <a:spcPts val="0"/>
              </a:spcAft>
              <a:buClr>
                <a:schemeClr val="lt1"/>
              </a:buClr>
              <a:buSzPts val="6000"/>
              <a:buNone/>
              <a:defRPr sz="6000">
                <a:solidFill>
                  <a:schemeClr val="lt1"/>
                </a:solidFill>
              </a:defRPr>
            </a:lvl4pPr>
            <a:lvl5pPr lvl="4">
              <a:lnSpc>
                <a:spcPct val="90000"/>
              </a:lnSpc>
              <a:spcBef>
                <a:spcPts val="0"/>
              </a:spcBef>
              <a:spcAft>
                <a:spcPts val="0"/>
              </a:spcAft>
              <a:buClr>
                <a:schemeClr val="lt1"/>
              </a:buClr>
              <a:buSzPts val="6000"/>
              <a:buNone/>
              <a:defRPr sz="6000">
                <a:solidFill>
                  <a:schemeClr val="lt1"/>
                </a:solidFill>
              </a:defRPr>
            </a:lvl5pPr>
            <a:lvl6pPr lvl="5">
              <a:lnSpc>
                <a:spcPct val="90000"/>
              </a:lnSpc>
              <a:spcBef>
                <a:spcPts val="0"/>
              </a:spcBef>
              <a:spcAft>
                <a:spcPts val="0"/>
              </a:spcAft>
              <a:buClr>
                <a:schemeClr val="lt1"/>
              </a:buClr>
              <a:buSzPts val="6000"/>
              <a:buNone/>
              <a:defRPr sz="6000">
                <a:solidFill>
                  <a:schemeClr val="lt1"/>
                </a:solidFill>
              </a:defRPr>
            </a:lvl6pPr>
            <a:lvl7pPr lvl="6">
              <a:lnSpc>
                <a:spcPct val="90000"/>
              </a:lnSpc>
              <a:spcBef>
                <a:spcPts val="0"/>
              </a:spcBef>
              <a:spcAft>
                <a:spcPts val="0"/>
              </a:spcAft>
              <a:buClr>
                <a:schemeClr val="lt1"/>
              </a:buClr>
              <a:buSzPts val="6000"/>
              <a:buNone/>
              <a:defRPr sz="6000">
                <a:solidFill>
                  <a:schemeClr val="lt1"/>
                </a:solidFill>
              </a:defRPr>
            </a:lvl7pPr>
            <a:lvl8pPr lvl="7">
              <a:lnSpc>
                <a:spcPct val="90000"/>
              </a:lnSpc>
              <a:spcBef>
                <a:spcPts val="0"/>
              </a:spcBef>
              <a:spcAft>
                <a:spcPts val="0"/>
              </a:spcAft>
              <a:buClr>
                <a:schemeClr val="lt1"/>
              </a:buClr>
              <a:buSzPts val="6000"/>
              <a:buNone/>
              <a:defRPr sz="6000">
                <a:solidFill>
                  <a:schemeClr val="lt1"/>
                </a:solidFill>
              </a:defRPr>
            </a:lvl8pPr>
            <a:lvl9pPr lvl="8">
              <a:lnSpc>
                <a:spcPct val="90000"/>
              </a:lnSpc>
              <a:spcBef>
                <a:spcPts val="0"/>
              </a:spcBef>
              <a:spcAft>
                <a:spcPts val="0"/>
              </a:spcAft>
              <a:buClr>
                <a:schemeClr val="lt1"/>
              </a:buClr>
              <a:buSzPts val="6000"/>
              <a:buNone/>
              <a:defRPr sz="6000">
                <a:solidFill>
                  <a:schemeClr val="lt1"/>
                </a:solidFill>
              </a:defRPr>
            </a:lvl9pPr>
          </a:lstStyle>
          <a:p>
            <a:endParaRPr/>
          </a:p>
        </p:txBody>
      </p:sp>
    </p:spTree>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matchingName="Big tittle + text">
  <p:cSld name="TITLE_1_1_1_1_1_1_1_1_1_1">
    <p:bg>
      <p:bgPr>
        <a:solidFill>
          <a:schemeClr val="lt2"/>
        </a:solidFill>
        <a:effectLst/>
      </p:bgPr>
    </p:bg>
    <p:spTree>
      <p:nvGrpSpPr>
        <p:cNvPr id="1" name="Shape 4279"/>
        <p:cNvGrpSpPr/>
        <p:nvPr/>
      </p:nvGrpSpPr>
      <p:grpSpPr>
        <a:xfrm>
          <a:off x="0" y="0"/>
          <a:ext cx="0" cy="0"/>
          <a:chOff x="0" y="0"/>
          <a:chExt cx="0" cy="0"/>
        </a:xfrm>
      </p:grpSpPr>
      <p:sp>
        <p:nvSpPr>
          <p:cNvPr id="4280" name="Google Shape;4280;p563"/>
          <p:cNvSpPr txBox="1">
            <a:spLocks noGrp="1"/>
          </p:cNvSpPr>
          <p:nvPr>
            <p:ph type="ctrTitle"/>
          </p:nvPr>
        </p:nvSpPr>
        <p:spPr>
          <a:xfrm>
            <a:off x="411480" y="676150"/>
            <a:ext cx="4843200" cy="3853500"/>
          </a:xfrm>
          <a:prstGeom prst="rect">
            <a:avLst/>
          </a:prstGeom>
        </p:spPr>
        <p:txBody>
          <a:bodyPr spcFirstLastPara="1" wrap="square" lIns="0" tIns="0" rIns="0" bIns="0" anchor="t" anchorCtr="0">
            <a:spAutoFit/>
          </a:bodyPr>
          <a:lstStyle>
            <a:lvl1pPr lvl="0">
              <a:lnSpc>
                <a:spcPct val="90000"/>
              </a:lnSpc>
              <a:spcBef>
                <a:spcPts val="0"/>
              </a:spcBef>
              <a:spcAft>
                <a:spcPts val="0"/>
              </a:spcAft>
              <a:buSzPts val="6000"/>
              <a:buNone/>
              <a:defRPr sz="6000"/>
            </a:lvl1pPr>
            <a:lvl2pPr lvl="1">
              <a:lnSpc>
                <a:spcPct val="90000"/>
              </a:lnSpc>
              <a:spcBef>
                <a:spcPts val="0"/>
              </a:spcBef>
              <a:spcAft>
                <a:spcPts val="0"/>
              </a:spcAft>
              <a:buSzPts val="6000"/>
              <a:buNone/>
              <a:defRPr sz="6000"/>
            </a:lvl2pPr>
            <a:lvl3pPr lvl="2">
              <a:lnSpc>
                <a:spcPct val="90000"/>
              </a:lnSpc>
              <a:spcBef>
                <a:spcPts val="0"/>
              </a:spcBef>
              <a:spcAft>
                <a:spcPts val="0"/>
              </a:spcAft>
              <a:buSzPts val="6000"/>
              <a:buNone/>
              <a:defRPr sz="6000"/>
            </a:lvl3pPr>
            <a:lvl4pPr lvl="3">
              <a:lnSpc>
                <a:spcPct val="90000"/>
              </a:lnSpc>
              <a:spcBef>
                <a:spcPts val="0"/>
              </a:spcBef>
              <a:spcAft>
                <a:spcPts val="0"/>
              </a:spcAft>
              <a:buSzPts val="6000"/>
              <a:buNone/>
              <a:defRPr sz="6000"/>
            </a:lvl4pPr>
            <a:lvl5pPr lvl="4">
              <a:lnSpc>
                <a:spcPct val="90000"/>
              </a:lnSpc>
              <a:spcBef>
                <a:spcPts val="0"/>
              </a:spcBef>
              <a:spcAft>
                <a:spcPts val="0"/>
              </a:spcAft>
              <a:buSzPts val="6000"/>
              <a:buNone/>
              <a:defRPr sz="6000"/>
            </a:lvl5pPr>
            <a:lvl6pPr lvl="5">
              <a:lnSpc>
                <a:spcPct val="90000"/>
              </a:lnSpc>
              <a:spcBef>
                <a:spcPts val="0"/>
              </a:spcBef>
              <a:spcAft>
                <a:spcPts val="0"/>
              </a:spcAft>
              <a:buSzPts val="6000"/>
              <a:buNone/>
              <a:defRPr sz="6000"/>
            </a:lvl6pPr>
            <a:lvl7pPr lvl="6">
              <a:lnSpc>
                <a:spcPct val="90000"/>
              </a:lnSpc>
              <a:spcBef>
                <a:spcPts val="0"/>
              </a:spcBef>
              <a:spcAft>
                <a:spcPts val="0"/>
              </a:spcAft>
              <a:buSzPts val="6000"/>
              <a:buNone/>
              <a:defRPr sz="6000"/>
            </a:lvl7pPr>
            <a:lvl8pPr lvl="7">
              <a:lnSpc>
                <a:spcPct val="90000"/>
              </a:lnSpc>
              <a:spcBef>
                <a:spcPts val="0"/>
              </a:spcBef>
              <a:spcAft>
                <a:spcPts val="0"/>
              </a:spcAft>
              <a:buSzPts val="6000"/>
              <a:buNone/>
              <a:defRPr sz="6000"/>
            </a:lvl8pPr>
            <a:lvl9pPr lvl="8">
              <a:lnSpc>
                <a:spcPct val="90000"/>
              </a:lnSpc>
              <a:spcBef>
                <a:spcPts val="0"/>
              </a:spcBef>
              <a:spcAft>
                <a:spcPts val="0"/>
              </a:spcAft>
              <a:buSzPts val="6000"/>
              <a:buNone/>
              <a:defRPr sz="6000"/>
            </a:lvl9pPr>
          </a:lstStyle>
          <a:p>
            <a:endParaRPr/>
          </a:p>
        </p:txBody>
      </p:sp>
      <p:sp>
        <p:nvSpPr>
          <p:cNvPr id="4281" name="Google Shape;4281;p563"/>
          <p:cNvSpPr txBox="1">
            <a:spLocks noGrp="1"/>
          </p:cNvSpPr>
          <p:nvPr>
            <p:ph type="subTitle" idx="1"/>
          </p:nvPr>
        </p:nvSpPr>
        <p:spPr>
          <a:xfrm>
            <a:off x="6039175" y="678650"/>
            <a:ext cx="1968000" cy="26067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pic>
        <p:nvPicPr>
          <p:cNvPr id="4282" name="Google Shape;4282;p563"/>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283" name="Google Shape;4283;p563"/>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284" name="Google Shape;4284;p563"/>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285" name="Google Shape;4285;p563"/>
          <p:cNvSpPr txBox="1">
            <a:spLocks noGrp="1"/>
          </p:cNvSpPr>
          <p:nvPr>
            <p:ph type="subTitle" idx="2"/>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600"/>
              <a:buFont typeface="Roboto Mono"/>
              <a:buNone/>
              <a:defRPr sz="600">
                <a:latin typeface="Roboto Mono"/>
                <a:ea typeface="Roboto Mono"/>
                <a:cs typeface="Roboto Mono"/>
                <a:sym typeface="Roboto Mono"/>
              </a:defRPr>
            </a:lvl2pPr>
            <a:lvl3pPr lvl="2">
              <a:spcBef>
                <a:spcPts val="1600"/>
              </a:spcBef>
              <a:spcAft>
                <a:spcPts val="0"/>
              </a:spcAft>
              <a:buSzPts val="600"/>
              <a:buFont typeface="Roboto Mono"/>
              <a:buNone/>
              <a:defRPr sz="600">
                <a:latin typeface="Roboto Mono"/>
                <a:ea typeface="Roboto Mono"/>
                <a:cs typeface="Roboto Mono"/>
                <a:sym typeface="Roboto Mono"/>
              </a:defRPr>
            </a:lvl3pPr>
            <a:lvl4pPr lvl="3">
              <a:spcBef>
                <a:spcPts val="1600"/>
              </a:spcBef>
              <a:spcAft>
                <a:spcPts val="0"/>
              </a:spcAft>
              <a:buSzPts val="600"/>
              <a:buFont typeface="Roboto Mono"/>
              <a:buNone/>
              <a:defRPr sz="600">
                <a:latin typeface="Roboto Mono"/>
                <a:ea typeface="Roboto Mono"/>
                <a:cs typeface="Roboto Mono"/>
                <a:sym typeface="Roboto Mono"/>
              </a:defRPr>
            </a:lvl4pPr>
            <a:lvl5pPr lvl="4">
              <a:spcBef>
                <a:spcPts val="1600"/>
              </a:spcBef>
              <a:spcAft>
                <a:spcPts val="0"/>
              </a:spcAft>
              <a:buSzPts val="600"/>
              <a:buFont typeface="Roboto Mono"/>
              <a:buNone/>
              <a:defRPr sz="600">
                <a:latin typeface="Roboto Mono"/>
                <a:ea typeface="Roboto Mono"/>
                <a:cs typeface="Roboto Mono"/>
                <a:sym typeface="Roboto Mono"/>
              </a:defRPr>
            </a:lvl5pPr>
            <a:lvl6pPr lvl="5">
              <a:spcBef>
                <a:spcPts val="1600"/>
              </a:spcBef>
              <a:spcAft>
                <a:spcPts val="0"/>
              </a:spcAft>
              <a:buSzPts val="600"/>
              <a:buFont typeface="Roboto Mono"/>
              <a:buNone/>
              <a:defRPr sz="600">
                <a:latin typeface="Roboto Mono"/>
                <a:ea typeface="Roboto Mono"/>
                <a:cs typeface="Roboto Mono"/>
                <a:sym typeface="Roboto Mono"/>
              </a:defRPr>
            </a:lvl6pPr>
            <a:lvl7pPr lvl="6">
              <a:spcBef>
                <a:spcPts val="1600"/>
              </a:spcBef>
              <a:spcAft>
                <a:spcPts val="0"/>
              </a:spcAft>
              <a:buSzPts val="600"/>
              <a:buFont typeface="Roboto Mono"/>
              <a:buNone/>
              <a:defRPr sz="600">
                <a:latin typeface="Roboto Mono"/>
                <a:ea typeface="Roboto Mono"/>
                <a:cs typeface="Roboto Mono"/>
                <a:sym typeface="Roboto Mono"/>
              </a:defRPr>
            </a:lvl7pPr>
            <a:lvl8pPr lvl="7">
              <a:spcBef>
                <a:spcPts val="1600"/>
              </a:spcBef>
              <a:spcAft>
                <a:spcPts val="0"/>
              </a:spcAft>
              <a:buSzPts val="600"/>
              <a:buFont typeface="Roboto Mono"/>
              <a:buNone/>
              <a:defRPr sz="600">
                <a:latin typeface="Roboto Mono"/>
                <a:ea typeface="Roboto Mono"/>
                <a:cs typeface="Roboto Mono"/>
                <a:sym typeface="Roboto Mono"/>
              </a:defRPr>
            </a:lvl8pPr>
            <a:lvl9pPr lvl="8">
              <a:spcBef>
                <a:spcPts val="1600"/>
              </a:spcBef>
              <a:spcAft>
                <a:spcPts val="1600"/>
              </a:spcAft>
              <a:buSzPts val="600"/>
              <a:buFont typeface="Roboto Mono"/>
              <a:buNone/>
              <a:defRPr sz="600">
                <a:latin typeface="Roboto Mono"/>
                <a:ea typeface="Roboto Mono"/>
                <a:cs typeface="Roboto Mono"/>
                <a:sym typeface="Roboto Mono"/>
              </a:defRPr>
            </a:lvl9pPr>
          </a:lstStyle>
          <a:p>
            <a:endParaRPr/>
          </a:p>
        </p:txBody>
      </p:sp>
    </p:spTree>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matchingName="Big tittle + text green">
  <p:cSld name="TITLE_1_1_1_1_1_1_1_1_1_1_1">
    <p:bg>
      <p:bgPr>
        <a:solidFill>
          <a:schemeClr val="accent4"/>
        </a:solidFill>
        <a:effectLst/>
      </p:bgPr>
    </p:bg>
    <p:spTree>
      <p:nvGrpSpPr>
        <p:cNvPr id="1" name="Shape 4286"/>
        <p:cNvGrpSpPr/>
        <p:nvPr/>
      </p:nvGrpSpPr>
      <p:grpSpPr>
        <a:xfrm>
          <a:off x="0" y="0"/>
          <a:ext cx="0" cy="0"/>
          <a:chOff x="0" y="0"/>
          <a:chExt cx="0" cy="0"/>
        </a:xfrm>
      </p:grpSpPr>
      <p:sp>
        <p:nvSpPr>
          <p:cNvPr id="4287" name="Google Shape;4287;p564"/>
          <p:cNvSpPr txBox="1">
            <a:spLocks noGrp="1"/>
          </p:cNvSpPr>
          <p:nvPr>
            <p:ph type="ctrTitle"/>
          </p:nvPr>
        </p:nvSpPr>
        <p:spPr>
          <a:xfrm>
            <a:off x="411480" y="676150"/>
            <a:ext cx="4843200" cy="3853500"/>
          </a:xfrm>
          <a:prstGeom prst="rect">
            <a:avLst/>
          </a:prstGeom>
        </p:spPr>
        <p:txBody>
          <a:bodyPr spcFirstLastPara="1" wrap="square" lIns="0" tIns="0" rIns="0" bIns="0" anchor="t" anchorCtr="0">
            <a:spAutoFit/>
          </a:bodyPr>
          <a:lstStyle>
            <a:lvl1pPr lvl="0">
              <a:lnSpc>
                <a:spcPct val="90000"/>
              </a:lnSpc>
              <a:spcBef>
                <a:spcPts val="0"/>
              </a:spcBef>
              <a:spcAft>
                <a:spcPts val="0"/>
              </a:spcAft>
              <a:buClr>
                <a:schemeClr val="lt1"/>
              </a:buClr>
              <a:buSzPts val="6000"/>
              <a:buNone/>
              <a:defRPr sz="6000">
                <a:solidFill>
                  <a:schemeClr val="lt1"/>
                </a:solidFill>
              </a:defRPr>
            </a:lvl1pPr>
            <a:lvl2pPr lvl="1">
              <a:lnSpc>
                <a:spcPct val="90000"/>
              </a:lnSpc>
              <a:spcBef>
                <a:spcPts val="0"/>
              </a:spcBef>
              <a:spcAft>
                <a:spcPts val="0"/>
              </a:spcAft>
              <a:buClr>
                <a:schemeClr val="lt1"/>
              </a:buClr>
              <a:buSzPts val="6000"/>
              <a:buNone/>
              <a:defRPr sz="6000">
                <a:solidFill>
                  <a:schemeClr val="lt1"/>
                </a:solidFill>
              </a:defRPr>
            </a:lvl2pPr>
            <a:lvl3pPr lvl="2">
              <a:lnSpc>
                <a:spcPct val="90000"/>
              </a:lnSpc>
              <a:spcBef>
                <a:spcPts val="0"/>
              </a:spcBef>
              <a:spcAft>
                <a:spcPts val="0"/>
              </a:spcAft>
              <a:buClr>
                <a:schemeClr val="lt1"/>
              </a:buClr>
              <a:buSzPts val="6000"/>
              <a:buNone/>
              <a:defRPr sz="6000">
                <a:solidFill>
                  <a:schemeClr val="lt1"/>
                </a:solidFill>
              </a:defRPr>
            </a:lvl3pPr>
            <a:lvl4pPr lvl="3">
              <a:lnSpc>
                <a:spcPct val="90000"/>
              </a:lnSpc>
              <a:spcBef>
                <a:spcPts val="0"/>
              </a:spcBef>
              <a:spcAft>
                <a:spcPts val="0"/>
              </a:spcAft>
              <a:buClr>
                <a:schemeClr val="lt1"/>
              </a:buClr>
              <a:buSzPts val="6000"/>
              <a:buNone/>
              <a:defRPr sz="6000">
                <a:solidFill>
                  <a:schemeClr val="lt1"/>
                </a:solidFill>
              </a:defRPr>
            </a:lvl4pPr>
            <a:lvl5pPr lvl="4">
              <a:lnSpc>
                <a:spcPct val="90000"/>
              </a:lnSpc>
              <a:spcBef>
                <a:spcPts val="0"/>
              </a:spcBef>
              <a:spcAft>
                <a:spcPts val="0"/>
              </a:spcAft>
              <a:buClr>
                <a:schemeClr val="lt1"/>
              </a:buClr>
              <a:buSzPts val="6000"/>
              <a:buNone/>
              <a:defRPr sz="6000">
                <a:solidFill>
                  <a:schemeClr val="lt1"/>
                </a:solidFill>
              </a:defRPr>
            </a:lvl5pPr>
            <a:lvl6pPr lvl="5">
              <a:lnSpc>
                <a:spcPct val="90000"/>
              </a:lnSpc>
              <a:spcBef>
                <a:spcPts val="0"/>
              </a:spcBef>
              <a:spcAft>
                <a:spcPts val="0"/>
              </a:spcAft>
              <a:buClr>
                <a:schemeClr val="lt1"/>
              </a:buClr>
              <a:buSzPts val="6000"/>
              <a:buNone/>
              <a:defRPr sz="6000">
                <a:solidFill>
                  <a:schemeClr val="lt1"/>
                </a:solidFill>
              </a:defRPr>
            </a:lvl6pPr>
            <a:lvl7pPr lvl="6">
              <a:lnSpc>
                <a:spcPct val="90000"/>
              </a:lnSpc>
              <a:spcBef>
                <a:spcPts val="0"/>
              </a:spcBef>
              <a:spcAft>
                <a:spcPts val="0"/>
              </a:spcAft>
              <a:buClr>
                <a:schemeClr val="lt1"/>
              </a:buClr>
              <a:buSzPts val="6000"/>
              <a:buNone/>
              <a:defRPr sz="6000">
                <a:solidFill>
                  <a:schemeClr val="lt1"/>
                </a:solidFill>
              </a:defRPr>
            </a:lvl7pPr>
            <a:lvl8pPr lvl="7">
              <a:lnSpc>
                <a:spcPct val="90000"/>
              </a:lnSpc>
              <a:spcBef>
                <a:spcPts val="0"/>
              </a:spcBef>
              <a:spcAft>
                <a:spcPts val="0"/>
              </a:spcAft>
              <a:buClr>
                <a:schemeClr val="lt1"/>
              </a:buClr>
              <a:buSzPts val="6000"/>
              <a:buNone/>
              <a:defRPr sz="6000">
                <a:solidFill>
                  <a:schemeClr val="lt1"/>
                </a:solidFill>
              </a:defRPr>
            </a:lvl8pPr>
            <a:lvl9pPr lvl="8">
              <a:lnSpc>
                <a:spcPct val="90000"/>
              </a:lnSpc>
              <a:spcBef>
                <a:spcPts val="0"/>
              </a:spcBef>
              <a:spcAft>
                <a:spcPts val="0"/>
              </a:spcAft>
              <a:buClr>
                <a:schemeClr val="lt1"/>
              </a:buClr>
              <a:buSzPts val="6000"/>
              <a:buNone/>
              <a:defRPr sz="6000">
                <a:solidFill>
                  <a:schemeClr val="lt1"/>
                </a:solidFill>
              </a:defRPr>
            </a:lvl9pPr>
          </a:lstStyle>
          <a:p>
            <a:endParaRPr/>
          </a:p>
        </p:txBody>
      </p:sp>
      <p:sp>
        <p:nvSpPr>
          <p:cNvPr id="4288" name="Google Shape;4288;p564"/>
          <p:cNvSpPr txBox="1">
            <a:spLocks noGrp="1"/>
          </p:cNvSpPr>
          <p:nvPr>
            <p:ph type="subTitle" idx="1"/>
          </p:nvPr>
        </p:nvSpPr>
        <p:spPr>
          <a:xfrm>
            <a:off x="6039175" y="678650"/>
            <a:ext cx="1968000" cy="26067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spcBef>
                <a:spcPts val="1600"/>
              </a:spcBef>
              <a:spcAft>
                <a:spcPts val="0"/>
              </a:spcAft>
              <a:buClr>
                <a:schemeClr val="lt1"/>
              </a:buClr>
              <a:buSzPts val="1000"/>
              <a:buNone/>
              <a:defRPr>
                <a:solidFill>
                  <a:schemeClr val="lt1"/>
                </a:solidFill>
              </a:defRPr>
            </a:lvl2pPr>
            <a:lvl3pPr lvl="2">
              <a:spcBef>
                <a:spcPts val="1600"/>
              </a:spcBef>
              <a:spcAft>
                <a:spcPts val="0"/>
              </a:spcAft>
              <a:buClr>
                <a:schemeClr val="lt1"/>
              </a:buClr>
              <a:buSzPts val="10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1000"/>
              <a:buNone/>
              <a:defRPr>
                <a:solidFill>
                  <a:schemeClr val="lt1"/>
                </a:solidFill>
              </a:defRPr>
            </a:lvl5pPr>
            <a:lvl6pPr lvl="5">
              <a:spcBef>
                <a:spcPts val="1600"/>
              </a:spcBef>
              <a:spcAft>
                <a:spcPts val="0"/>
              </a:spcAft>
              <a:buClr>
                <a:schemeClr val="lt1"/>
              </a:buClr>
              <a:buSzPts val="1000"/>
              <a:buNone/>
              <a:defRPr>
                <a:solidFill>
                  <a:schemeClr val="lt1"/>
                </a:solidFill>
              </a:defRPr>
            </a:lvl6pPr>
            <a:lvl7pPr lvl="6">
              <a:spcBef>
                <a:spcPts val="1600"/>
              </a:spcBef>
              <a:spcAft>
                <a:spcPts val="0"/>
              </a:spcAft>
              <a:buClr>
                <a:schemeClr val="lt1"/>
              </a:buClr>
              <a:buSzPts val="1000"/>
              <a:buNone/>
              <a:defRPr>
                <a:solidFill>
                  <a:schemeClr val="lt1"/>
                </a:solidFill>
              </a:defRPr>
            </a:lvl7pPr>
            <a:lvl8pPr lvl="7">
              <a:spcBef>
                <a:spcPts val="1600"/>
              </a:spcBef>
              <a:spcAft>
                <a:spcPts val="0"/>
              </a:spcAft>
              <a:buClr>
                <a:schemeClr val="lt1"/>
              </a:buClr>
              <a:buSzPts val="1000"/>
              <a:buNone/>
              <a:defRPr>
                <a:solidFill>
                  <a:schemeClr val="lt1"/>
                </a:solidFill>
              </a:defRPr>
            </a:lvl8pPr>
            <a:lvl9pPr lvl="8">
              <a:spcBef>
                <a:spcPts val="1600"/>
              </a:spcBef>
              <a:spcAft>
                <a:spcPts val="1600"/>
              </a:spcAft>
              <a:buClr>
                <a:schemeClr val="lt1"/>
              </a:buClr>
              <a:buSzPts val="1000"/>
              <a:buNone/>
              <a:defRPr>
                <a:solidFill>
                  <a:schemeClr val="lt1"/>
                </a:solidFill>
              </a:defRPr>
            </a:lvl9pPr>
          </a:lstStyle>
          <a:p>
            <a:endParaRPr/>
          </a:p>
        </p:txBody>
      </p:sp>
      <p:pic>
        <p:nvPicPr>
          <p:cNvPr id="4289" name="Google Shape;4289;p564"/>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290" name="Google Shape;4290;p564"/>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solidFill>
                  <a:schemeClr val="lt1"/>
                </a:solidFill>
                <a:latin typeface="Roboto Mono"/>
                <a:ea typeface="Roboto Mono"/>
                <a:cs typeface="Roboto Mono"/>
                <a:sym typeface="Roboto Mono"/>
              </a:defRPr>
            </a:lvl1pPr>
            <a:lvl2pPr lvl="1" algn="l">
              <a:buNone/>
              <a:defRPr sz="500">
                <a:solidFill>
                  <a:schemeClr val="lt1"/>
                </a:solidFill>
                <a:latin typeface="Roboto Mono"/>
                <a:ea typeface="Roboto Mono"/>
                <a:cs typeface="Roboto Mono"/>
                <a:sym typeface="Roboto Mono"/>
              </a:defRPr>
            </a:lvl2pPr>
            <a:lvl3pPr lvl="2" algn="l">
              <a:buNone/>
              <a:defRPr sz="500">
                <a:solidFill>
                  <a:schemeClr val="lt1"/>
                </a:solidFill>
                <a:latin typeface="Roboto Mono"/>
                <a:ea typeface="Roboto Mono"/>
                <a:cs typeface="Roboto Mono"/>
                <a:sym typeface="Roboto Mono"/>
              </a:defRPr>
            </a:lvl3pPr>
            <a:lvl4pPr lvl="3" algn="l">
              <a:buNone/>
              <a:defRPr sz="500">
                <a:solidFill>
                  <a:schemeClr val="lt1"/>
                </a:solidFill>
                <a:latin typeface="Roboto Mono"/>
                <a:ea typeface="Roboto Mono"/>
                <a:cs typeface="Roboto Mono"/>
                <a:sym typeface="Roboto Mono"/>
              </a:defRPr>
            </a:lvl4pPr>
            <a:lvl5pPr lvl="4" algn="l">
              <a:buNone/>
              <a:defRPr sz="500">
                <a:solidFill>
                  <a:schemeClr val="lt1"/>
                </a:solidFill>
                <a:latin typeface="Roboto Mono"/>
                <a:ea typeface="Roboto Mono"/>
                <a:cs typeface="Roboto Mono"/>
                <a:sym typeface="Roboto Mono"/>
              </a:defRPr>
            </a:lvl5pPr>
            <a:lvl6pPr lvl="5" algn="l">
              <a:buNone/>
              <a:defRPr sz="500">
                <a:solidFill>
                  <a:schemeClr val="lt1"/>
                </a:solidFill>
                <a:latin typeface="Roboto Mono"/>
                <a:ea typeface="Roboto Mono"/>
                <a:cs typeface="Roboto Mono"/>
                <a:sym typeface="Roboto Mono"/>
              </a:defRPr>
            </a:lvl6pPr>
            <a:lvl7pPr lvl="6" algn="l">
              <a:buNone/>
              <a:defRPr sz="500">
                <a:solidFill>
                  <a:schemeClr val="lt1"/>
                </a:solidFill>
                <a:latin typeface="Roboto Mono"/>
                <a:ea typeface="Roboto Mono"/>
                <a:cs typeface="Roboto Mono"/>
                <a:sym typeface="Roboto Mono"/>
              </a:defRPr>
            </a:lvl7pPr>
            <a:lvl8pPr lvl="7" algn="l">
              <a:buNone/>
              <a:defRPr sz="500">
                <a:solidFill>
                  <a:schemeClr val="lt1"/>
                </a:solidFill>
                <a:latin typeface="Roboto Mono"/>
                <a:ea typeface="Roboto Mono"/>
                <a:cs typeface="Roboto Mono"/>
                <a:sym typeface="Roboto Mono"/>
              </a:defRPr>
            </a:lvl8pPr>
            <a:lvl9pPr lvl="8" algn="l">
              <a:buNone/>
              <a:defRPr sz="500">
                <a:solidFill>
                  <a:schemeClr val="lt1"/>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291" name="Google Shape;4291;p564"/>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solidFill>
                  <a:schemeClr val="lt1"/>
                </a:solidFill>
                <a:latin typeface="Roboto Mono"/>
                <a:ea typeface="Roboto Mono"/>
                <a:cs typeface="Roboto Mono"/>
                <a:sym typeface="Roboto Mono"/>
              </a:rPr>
              <a:t>Tripadvisor</a:t>
            </a:r>
            <a:endParaRPr sz="600">
              <a:solidFill>
                <a:schemeClr val="lt1"/>
              </a:solidFill>
              <a:latin typeface="Roboto Mono"/>
              <a:ea typeface="Roboto Mono"/>
              <a:cs typeface="Roboto Mono"/>
              <a:sym typeface="Roboto Mono"/>
            </a:endParaRPr>
          </a:p>
        </p:txBody>
      </p:sp>
      <p:sp>
        <p:nvSpPr>
          <p:cNvPr id="4292" name="Google Shape;4292;p564"/>
          <p:cNvSpPr txBox="1">
            <a:spLocks noGrp="1"/>
          </p:cNvSpPr>
          <p:nvPr>
            <p:ph type="subTitle" idx="2"/>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Clr>
                <a:schemeClr val="lt1"/>
              </a:buClr>
              <a:buSzPts val="600"/>
              <a:buFont typeface="Roboto Mono"/>
              <a:buNone/>
              <a:defRPr sz="600">
                <a:solidFill>
                  <a:schemeClr val="lt1"/>
                </a:solidFill>
                <a:latin typeface="Roboto Mono"/>
                <a:ea typeface="Roboto Mono"/>
                <a:cs typeface="Roboto Mono"/>
                <a:sym typeface="Roboto Mono"/>
              </a:defRPr>
            </a:lvl1pPr>
            <a:lvl2pPr lvl="1">
              <a:spcBef>
                <a:spcPts val="0"/>
              </a:spcBef>
              <a:spcAft>
                <a:spcPts val="0"/>
              </a:spcAft>
              <a:buClr>
                <a:schemeClr val="lt1"/>
              </a:buClr>
              <a:buSzPts val="600"/>
              <a:buFont typeface="Roboto Mono"/>
              <a:buNone/>
              <a:defRPr sz="600">
                <a:solidFill>
                  <a:schemeClr val="lt1"/>
                </a:solidFill>
                <a:latin typeface="Roboto Mono"/>
                <a:ea typeface="Roboto Mono"/>
                <a:cs typeface="Roboto Mono"/>
                <a:sym typeface="Roboto Mono"/>
              </a:defRPr>
            </a:lvl2pPr>
            <a:lvl3pPr lvl="2">
              <a:spcBef>
                <a:spcPts val="1600"/>
              </a:spcBef>
              <a:spcAft>
                <a:spcPts val="0"/>
              </a:spcAft>
              <a:buClr>
                <a:schemeClr val="lt1"/>
              </a:buClr>
              <a:buSzPts val="600"/>
              <a:buFont typeface="Roboto Mono"/>
              <a:buNone/>
              <a:defRPr sz="600">
                <a:solidFill>
                  <a:schemeClr val="lt1"/>
                </a:solidFill>
                <a:latin typeface="Roboto Mono"/>
                <a:ea typeface="Roboto Mono"/>
                <a:cs typeface="Roboto Mono"/>
                <a:sym typeface="Roboto Mono"/>
              </a:defRPr>
            </a:lvl3pPr>
            <a:lvl4pPr lvl="3">
              <a:spcBef>
                <a:spcPts val="1600"/>
              </a:spcBef>
              <a:spcAft>
                <a:spcPts val="0"/>
              </a:spcAft>
              <a:buClr>
                <a:schemeClr val="lt1"/>
              </a:buClr>
              <a:buSzPts val="600"/>
              <a:buFont typeface="Roboto Mono"/>
              <a:buNone/>
              <a:defRPr sz="600">
                <a:solidFill>
                  <a:schemeClr val="lt1"/>
                </a:solidFill>
                <a:latin typeface="Roboto Mono"/>
                <a:ea typeface="Roboto Mono"/>
                <a:cs typeface="Roboto Mono"/>
                <a:sym typeface="Roboto Mono"/>
              </a:defRPr>
            </a:lvl4pPr>
            <a:lvl5pPr lvl="4">
              <a:spcBef>
                <a:spcPts val="1600"/>
              </a:spcBef>
              <a:spcAft>
                <a:spcPts val="0"/>
              </a:spcAft>
              <a:buClr>
                <a:schemeClr val="lt1"/>
              </a:buClr>
              <a:buSzPts val="600"/>
              <a:buFont typeface="Roboto Mono"/>
              <a:buNone/>
              <a:defRPr sz="600">
                <a:solidFill>
                  <a:schemeClr val="lt1"/>
                </a:solidFill>
                <a:latin typeface="Roboto Mono"/>
                <a:ea typeface="Roboto Mono"/>
                <a:cs typeface="Roboto Mono"/>
                <a:sym typeface="Roboto Mono"/>
              </a:defRPr>
            </a:lvl5pPr>
            <a:lvl6pPr lvl="5">
              <a:spcBef>
                <a:spcPts val="1600"/>
              </a:spcBef>
              <a:spcAft>
                <a:spcPts val="0"/>
              </a:spcAft>
              <a:buClr>
                <a:schemeClr val="lt1"/>
              </a:buClr>
              <a:buSzPts val="600"/>
              <a:buFont typeface="Roboto Mono"/>
              <a:buNone/>
              <a:defRPr sz="600">
                <a:solidFill>
                  <a:schemeClr val="lt1"/>
                </a:solidFill>
                <a:latin typeface="Roboto Mono"/>
                <a:ea typeface="Roboto Mono"/>
                <a:cs typeface="Roboto Mono"/>
                <a:sym typeface="Roboto Mono"/>
              </a:defRPr>
            </a:lvl6pPr>
            <a:lvl7pPr lvl="6">
              <a:spcBef>
                <a:spcPts val="1600"/>
              </a:spcBef>
              <a:spcAft>
                <a:spcPts val="0"/>
              </a:spcAft>
              <a:buClr>
                <a:schemeClr val="lt1"/>
              </a:buClr>
              <a:buSzPts val="600"/>
              <a:buFont typeface="Roboto Mono"/>
              <a:buNone/>
              <a:defRPr sz="600">
                <a:solidFill>
                  <a:schemeClr val="lt1"/>
                </a:solidFill>
                <a:latin typeface="Roboto Mono"/>
                <a:ea typeface="Roboto Mono"/>
                <a:cs typeface="Roboto Mono"/>
                <a:sym typeface="Roboto Mono"/>
              </a:defRPr>
            </a:lvl7pPr>
            <a:lvl8pPr lvl="7">
              <a:spcBef>
                <a:spcPts val="1600"/>
              </a:spcBef>
              <a:spcAft>
                <a:spcPts val="0"/>
              </a:spcAft>
              <a:buClr>
                <a:schemeClr val="lt1"/>
              </a:buClr>
              <a:buSzPts val="600"/>
              <a:buFont typeface="Roboto Mono"/>
              <a:buNone/>
              <a:defRPr sz="600">
                <a:solidFill>
                  <a:schemeClr val="lt1"/>
                </a:solidFill>
                <a:latin typeface="Roboto Mono"/>
                <a:ea typeface="Roboto Mono"/>
                <a:cs typeface="Roboto Mono"/>
                <a:sym typeface="Roboto Mono"/>
              </a:defRPr>
            </a:lvl8pPr>
            <a:lvl9pPr lvl="8">
              <a:spcBef>
                <a:spcPts val="1600"/>
              </a:spcBef>
              <a:spcAft>
                <a:spcPts val="1600"/>
              </a:spcAft>
              <a:buClr>
                <a:schemeClr val="lt1"/>
              </a:buClr>
              <a:buSzPts val="600"/>
              <a:buFont typeface="Roboto Mono"/>
              <a:buNone/>
              <a:defRPr sz="600">
                <a:solidFill>
                  <a:schemeClr val="lt1"/>
                </a:solidFill>
                <a:latin typeface="Roboto Mono"/>
                <a:ea typeface="Roboto Mono"/>
                <a:cs typeface="Roboto Mono"/>
                <a:sym typeface="Roboto Mono"/>
              </a:defRPr>
            </a:lvl9pPr>
          </a:lstStyle>
          <a:p>
            <a:endParaRPr/>
          </a:p>
        </p:txBody>
      </p:sp>
    </p:spTree>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matchingName="Title + text">
  <p:cSld name="TITLE_1_1_1_2_3">
    <p:bg>
      <p:bgPr>
        <a:solidFill>
          <a:schemeClr val="lt1"/>
        </a:solidFill>
        <a:effectLst/>
      </p:bgPr>
    </p:bg>
    <p:spTree>
      <p:nvGrpSpPr>
        <p:cNvPr id="1" name="Shape 4293"/>
        <p:cNvGrpSpPr/>
        <p:nvPr/>
      </p:nvGrpSpPr>
      <p:grpSpPr>
        <a:xfrm>
          <a:off x="0" y="0"/>
          <a:ext cx="0" cy="0"/>
          <a:chOff x="0" y="0"/>
          <a:chExt cx="0" cy="0"/>
        </a:xfrm>
      </p:grpSpPr>
      <p:pic>
        <p:nvPicPr>
          <p:cNvPr id="4294" name="Google Shape;4294;p565"/>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295" name="Google Shape;4295;p565"/>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296" name="Google Shape;4296;p565"/>
          <p:cNvSpPr txBox="1">
            <a:spLocks noGrp="1"/>
          </p:cNvSpPr>
          <p:nvPr>
            <p:ph type="ctrTitle"/>
          </p:nvPr>
        </p:nvSpPr>
        <p:spPr>
          <a:xfrm>
            <a:off x="411480" y="479050"/>
            <a:ext cx="8316900" cy="317700"/>
          </a:xfrm>
          <a:prstGeom prst="rect">
            <a:avLst/>
          </a:prstGeom>
        </p:spPr>
        <p:txBody>
          <a:bodyPr spcFirstLastPara="1" wrap="square" lIns="0" tIns="0" rIns="0" bIns="0" anchor="t" anchorCtr="0">
            <a:sp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97" name="Google Shape;4297;p565"/>
          <p:cNvSpPr txBox="1">
            <a:spLocks noGrp="1"/>
          </p:cNvSpPr>
          <p:nvPr>
            <p:ph type="subTitle" idx="1"/>
          </p:nvPr>
        </p:nvSpPr>
        <p:spPr>
          <a:xfrm>
            <a:off x="411480" y="971900"/>
            <a:ext cx="8316900" cy="3264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4298" name="Google Shape;4298;p565"/>
          <p:cNvSpPr txBox="1">
            <a:spLocks noGrp="1"/>
          </p:cNvSpPr>
          <p:nvPr>
            <p:ph type="body" idx="2"/>
          </p:nvPr>
        </p:nvSpPr>
        <p:spPr>
          <a:xfrm>
            <a:off x="411480" y="1417800"/>
            <a:ext cx="4961700" cy="2794500"/>
          </a:xfrm>
          <a:prstGeom prst="rect">
            <a:avLst/>
          </a:prstGeom>
        </p:spPr>
        <p:txBody>
          <a:bodyPr spcFirstLastPara="1" wrap="square" lIns="0" tIns="0" rIns="0"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4299" name="Google Shape;4299;p565"/>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300" name="Google Shape;4300;p565"/>
          <p:cNvSpPr txBox="1">
            <a:spLocks noGrp="1"/>
          </p:cNvSpPr>
          <p:nvPr>
            <p:ph type="subTitle" idx="3"/>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600"/>
              <a:buFont typeface="Roboto Mono"/>
              <a:buNone/>
              <a:defRPr sz="600">
                <a:latin typeface="Roboto Mono"/>
                <a:ea typeface="Roboto Mono"/>
                <a:cs typeface="Roboto Mono"/>
                <a:sym typeface="Roboto Mono"/>
              </a:defRPr>
            </a:lvl2pPr>
            <a:lvl3pPr lvl="2">
              <a:spcBef>
                <a:spcPts val="1600"/>
              </a:spcBef>
              <a:spcAft>
                <a:spcPts val="0"/>
              </a:spcAft>
              <a:buSzPts val="600"/>
              <a:buFont typeface="Roboto Mono"/>
              <a:buNone/>
              <a:defRPr sz="600">
                <a:latin typeface="Roboto Mono"/>
                <a:ea typeface="Roboto Mono"/>
                <a:cs typeface="Roboto Mono"/>
                <a:sym typeface="Roboto Mono"/>
              </a:defRPr>
            </a:lvl3pPr>
            <a:lvl4pPr lvl="3">
              <a:spcBef>
                <a:spcPts val="1600"/>
              </a:spcBef>
              <a:spcAft>
                <a:spcPts val="0"/>
              </a:spcAft>
              <a:buSzPts val="600"/>
              <a:buFont typeface="Roboto Mono"/>
              <a:buNone/>
              <a:defRPr sz="600">
                <a:latin typeface="Roboto Mono"/>
                <a:ea typeface="Roboto Mono"/>
                <a:cs typeface="Roboto Mono"/>
                <a:sym typeface="Roboto Mono"/>
              </a:defRPr>
            </a:lvl4pPr>
            <a:lvl5pPr lvl="4">
              <a:spcBef>
                <a:spcPts val="1600"/>
              </a:spcBef>
              <a:spcAft>
                <a:spcPts val="0"/>
              </a:spcAft>
              <a:buSzPts val="600"/>
              <a:buFont typeface="Roboto Mono"/>
              <a:buNone/>
              <a:defRPr sz="600">
                <a:latin typeface="Roboto Mono"/>
                <a:ea typeface="Roboto Mono"/>
                <a:cs typeface="Roboto Mono"/>
                <a:sym typeface="Roboto Mono"/>
              </a:defRPr>
            </a:lvl5pPr>
            <a:lvl6pPr lvl="5">
              <a:spcBef>
                <a:spcPts val="1600"/>
              </a:spcBef>
              <a:spcAft>
                <a:spcPts val="0"/>
              </a:spcAft>
              <a:buSzPts val="600"/>
              <a:buFont typeface="Roboto Mono"/>
              <a:buNone/>
              <a:defRPr sz="600">
                <a:latin typeface="Roboto Mono"/>
                <a:ea typeface="Roboto Mono"/>
                <a:cs typeface="Roboto Mono"/>
                <a:sym typeface="Roboto Mono"/>
              </a:defRPr>
            </a:lvl6pPr>
            <a:lvl7pPr lvl="6">
              <a:spcBef>
                <a:spcPts val="1600"/>
              </a:spcBef>
              <a:spcAft>
                <a:spcPts val="0"/>
              </a:spcAft>
              <a:buSzPts val="600"/>
              <a:buFont typeface="Roboto Mono"/>
              <a:buNone/>
              <a:defRPr sz="600">
                <a:latin typeface="Roboto Mono"/>
                <a:ea typeface="Roboto Mono"/>
                <a:cs typeface="Roboto Mono"/>
                <a:sym typeface="Roboto Mono"/>
              </a:defRPr>
            </a:lvl7pPr>
            <a:lvl8pPr lvl="7">
              <a:spcBef>
                <a:spcPts val="1600"/>
              </a:spcBef>
              <a:spcAft>
                <a:spcPts val="0"/>
              </a:spcAft>
              <a:buSzPts val="600"/>
              <a:buFont typeface="Roboto Mono"/>
              <a:buNone/>
              <a:defRPr sz="600">
                <a:latin typeface="Roboto Mono"/>
                <a:ea typeface="Roboto Mono"/>
                <a:cs typeface="Roboto Mono"/>
                <a:sym typeface="Roboto Mono"/>
              </a:defRPr>
            </a:lvl8pPr>
            <a:lvl9pPr lvl="8">
              <a:spcBef>
                <a:spcPts val="1600"/>
              </a:spcBef>
              <a:spcAft>
                <a:spcPts val="1600"/>
              </a:spcAft>
              <a:buSzPts val="600"/>
              <a:buFont typeface="Roboto Mono"/>
              <a:buNone/>
              <a:defRPr sz="600">
                <a:latin typeface="Roboto Mono"/>
                <a:ea typeface="Roboto Mono"/>
                <a:cs typeface="Roboto Mono"/>
                <a:sym typeface="Roboto Mono"/>
              </a:defRPr>
            </a:lvl9pPr>
          </a:lstStyle>
          <a:p>
            <a:endParaRPr/>
          </a:p>
        </p:txBody>
      </p:sp>
    </p:spTree>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matchingName="2 columns 1">
  <p:cSld name="TITLE_1_1_1_2_1_3_1">
    <p:bg>
      <p:bgPr>
        <a:solidFill>
          <a:schemeClr val="lt1"/>
        </a:solidFill>
        <a:effectLst/>
      </p:bgPr>
    </p:bg>
    <p:spTree>
      <p:nvGrpSpPr>
        <p:cNvPr id="1" name="Shape 4301"/>
        <p:cNvGrpSpPr/>
        <p:nvPr/>
      </p:nvGrpSpPr>
      <p:grpSpPr>
        <a:xfrm>
          <a:off x="0" y="0"/>
          <a:ext cx="0" cy="0"/>
          <a:chOff x="0" y="0"/>
          <a:chExt cx="0" cy="0"/>
        </a:xfrm>
      </p:grpSpPr>
      <p:pic>
        <p:nvPicPr>
          <p:cNvPr id="4302" name="Google Shape;4302;p566"/>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303" name="Google Shape;4303;p566"/>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304" name="Google Shape;4304;p566"/>
          <p:cNvSpPr txBox="1">
            <a:spLocks noGrp="1"/>
          </p:cNvSpPr>
          <p:nvPr>
            <p:ph type="ctrTitle"/>
          </p:nvPr>
        </p:nvSpPr>
        <p:spPr>
          <a:xfrm>
            <a:off x="411480" y="479050"/>
            <a:ext cx="8316900" cy="3177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305" name="Google Shape;4305;p566"/>
          <p:cNvSpPr txBox="1">
            <a:spLocks noGrp="1"/>
          </p:cNvSpPr>
          <p:nvPr>
            <p:ph type="subTitle" idx="1"/>
          </p:nvPr>
        </p:nvSpPr>
        <p:spPr>
          <a:xfrm>
            <a:off x="411480" y="971900"/>
            <a:ext cx="8316900" cy="326400"/>
          </a:xfrm>
          <a:prstGeom prst="rect">
            <a:avLst/>
          </a:prstGeom>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4306" name="Google Shape;4306;p566"/>
          <p:cNvSpPr txBox="1">
            <a:spLocks noGrp="1"/>
          </p:cNvSpPr>
          <p:nvPr>
            <p:ph type="body" idx="2"/>
          </p:nvPr>
        </p:nvSpPr>
        <p:spPr>
          <a:xfrm>
            <a:off x="411480" y="2354700"/>
            <a:ext cx="3717900" cy="2175000"/>
          </a:xfrm>
          <a:prstGeom prst="rect">
            <a:avLst/>
          </a:prstGeom>
          <a:noFill/>
        </p:spPr>
        <p:txBody>
          <a:bodyPr spcFirstLastPara="1" wrap="square" lIns="0" tIns="0" rIns="0"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4307" name="Google Shape;4307;p566"/>
          <p:cNvSpPr txBox="1">
            <a:spLocks noGrp="1"/>
          </p:cNvSpPr>
          <p:nvPr>
            <p:ph type="body" idx="3"/>
          </p:nvPr>
        </p:nvSpPr>
        <p:spPr>
          <a:xfrm>
            <a:off x="5024728" y="2354700"/>
            <a:ext cx="3717900" cy="2175000"/>
          </a:xfrm>
          <a:prstGeom prst="rect">
            <a:avLst/>
          </a:prstGeom>
          <a:noFill/>
        </p:spPr>
        <p:txBody>
          <a:bodyPr spcFirstLastPara="1" wrap="square" lIns="0" tIns="0" rIns="0"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4308" name="Google Shape;4308;p566"/>
          <p:cNvSpPr txBox="1">
            <a:spLocks noGrp="1"/>
          </p:cNvSpPr>
          <p:nvPr>
            <p:ph type="subTitle" idx="4"/>
          </p:nvPr>
        </p:nvSpPr>
        <p:spPr>
          <a:xfrm>
            <a:off x="411480" y="1920450"/>
            <a:ext cx="3717900" cy="251100"/>
          </a:xfrm>
          <a:prstGeom prst="rect">
            <a:avLst/>
          </a:prstGeom>
          <a:noFill/>
        </p:spPr>
        <p:txBody>
          <a:bodyPr spcFirstLastPara="1" wrap="square" lIns="0" tIns="0" rIns="0"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000"/>
              <a:buNone/>
              <a:defRPr>
                <a:solidFill>
                  <a:schemeClr val="dk1"/>
                </a:solidFill>
              </a:defRPr>
            </a:lvl2pPr>
            <a:lvl3pPr lvl="2">
              <a:spcBef>
                <a:spcPts val="1600"/>
              </a:spcBef>
              <a:spcAft>
                <a:spcPts val="0"/>
              </a:spcAft>
              <a:buClr>
                <a:schemeClr val="dk1"/>
              </a:buClr>
              <a:buSzPts val="10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1000"/>
              <a:buNone/>
              <a:defRPr>
                <a:solidFill>
                  <a:schemeClr val="dk1"/>
                </a:solidFill>
              </a:defRPr>
            </a:lvl5pPr>
            <a:lvl6pPr lvl="5">
              <a:spcBef>
                <a:spcPts val="1600"/>
              </a:spcBef>
              <a:spcAft>
                <a:spcPts val="0"/>
              </a:spcAft>
              <a:buClr>
                <a:schemeClr val="dk1"/>
              </a:buClr>
              <a:buSzPts val="1000"/>
              <a:buNone/>
              <a:defRPr>
                <a:solidFill>
                  <a:schemeClr val="dk1"/>
                </a:solidFill>
              </a:defRPr>
            </a:lvl6pPr>
            <a:lvl7pPr lvl="6">
              <a:spcBef>
                <a:spcPts val="1600"/>
              </a:spcBef>
              <a:spcAft>
                <a:spcPts val="0"/>
              </a:spcAft>
              <a:buClr>
                <a:schemeClr val="dk1"/>
              </a:buClr>
              <a:buSzPts val="1000"/>
              <a:buNone/>
              <a:defRPr>
                <a:solidFill>
                  <a:schemeClr val="dk1"/>
                </a:solidFill>
              </a:defRPr>
            </a:lvl7pPr>
            <a:lvl8pPr lvl="7">
              <a:spcBef>
                <a:spcPts val="1600"/>
              </a:spcBef>
              <a:spcAft>
                <a:spcPts val="0"/>
              </a:spcAft>
              <a:buClr>
                <a:schemeClr val="dk1"/>
              </a:buClr>
              <a:buSzPts val="1000"/>
              <a:buNone/>
              <a:defRPr>
                <a:solidFill>
                  <a:schemeClr val="dk1"/>
                </a:solidFill>
              </a:defRPr>
            </a:lvl8pPr>
            <a:lvl9pPr lvl="8">
              <a:spcBef>
                <a:spcPts val="1600"/>
              </a:spcBef>
              <a:spcAft>
                <a:spcPts val="1600"/>
              </a:spcAft>
              <a:buClr>
                <a:schemeClr val="dk1"/>
              </a:buClr>
              <a:buSzPts val="1000"/>
              <a:buNone/>
              <a:defRPr>
                <a:solidFill>
                  <a:schemeClr val="dk1"/>
                </a:solidFill>
              </a:defRPr>
            </a:lvl9pPr>
          </a:lstStyle>
          <a:p>
            <a:endParaRPr/>
          </a:p>
        </p:txBody>
      </p:sp>
      <p:sp>
        <p:nvSpPr>
          <p:cNvPr id="4309" name="Google Shape;4309;p566"/>
          <p:cNvSpPr txBox="1">
            <a:spLocks noGrp="1"/>
          </p:cNvSpPr>
          <p:nvPr>
            <p:ph type="subTitle" idx="5"/>
          </p:nvPr>
        </p:nvSpPr>
        <p:spPr>
          <a:xfrm>
            <a:off x="5024719" y="1920450"/>
            <a:ext cx="3717900" cy="251100"/>
          </a:xfrm>
          <a:prstGeom prst="rect">
            <a:avLst/>
          </a:prstGeom>
          <a:noFill/>
        </p:spPr>
        <p:txBody>
          <a:bodyPr spcFirstLastPara="1" wrap="square" lIns="0" tIns="0" rIns="0"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000"/>
              <a:buNone/>
              <a:defRPr>
                <a:solidFill>
                  <a:schemeClr val="dk1"/>
                </a:solidFill>
              </a:defRPr>
            </a:lvl2pPr>
            <a:lvl3pPr lvl="2">
              <a:spcBef>
                <a:spcPts val="1600"/>
              </a:spcBef>
              <a:spcAft>
                <a:spcPts val="0"/>
              </a:spcAft>
              <a:buClr>
                <a:schemeClr val="dk1"/>
              </a:buClr>
              <a:buSzPts val="10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1000"/>
              <a:buNone/>
              <a:defRPr>
                <a:solidFill>
                  <a:schemeClr val="dk1"/>
                </a:solidFill>
              </a:defRPr>
            </a:lvl5pPr>
            <a:lvl6pPr lvl="5">
              <a:spcBef>
                <a:spcPts val="1600"/>
              </a:spcBef>
              <a:spcAft>
                <a:spcPts val="0"/>
              </a:spcAft>
              <a:buClr>
                <a:schemeClr val="dk1"/>
              </a:buClr>
              <a:buSzPts val="1000"/>
              <a:buNone/>
              <a:defRPr>
                <a:solidFill>
                  <a:schemeClr val="dk1"/>
                </a:solidFill>
              </a:defRPr>
            </a:lvl6pPr>
            <a:lvl7pPr lvl="6">
              <a:spcBef>
                <a:spcPts val="1600"/>
              </a:spcBef>
              <a:spcAft>
                <a:spcPts val="0"/>
              </a:spcAft>
              <a:buClr>
                <a:schemeClr val="dk1"/>
              </a:buClr>
              <a:buSzPts val="1000"/>
              <a:buNone/>
              <a:defRPr>
                <a:solidFill>
                  <a:schemeClr val="dk1"/>
                </a:solidFill>
              </a:defRPr>
            </a:lvl7pPr>
            <a:lvl8pPr lvl="7">
              <a:spcBef>
                <a:spcPts val="1600"/>
              </a:spcBef>
              <a:spcAft>
                <a:spcPts val="0"/>
              </a:spcAft>
              <a:buClr>
                <a:schemeClr val="dk1"/>
              </a:buClr>
              <a:buSzPts val="1000"/>
              <a:buNone/>
              <a:defRPr>
                <a:solidFill>
                  <a:schemeClr val="dk1"/>
                </a:solidFill>
              </a:defRPr>
            </a:lvl8pPr>
            <a:lvl9pPr lvl="8">
              <a:spcBef>
                <a:spcPts val="1600"/>
              </a:spcBef>
              <a:spcAft>
                <a:spcPts val="1600"/>
              </a:spcAft>
              <a:buClr>
                <a:schemeClr val="dk1"/>
              </a:buClr>
              <a:buSzPts val="1000"/>
              <a:buNone/>
              <a:defRPr>
                <a:solidFill>
                  <a:schemeClr val="dk1"/>
                </a:solidFill>
              </a:defRPr>
            </a:lvl9pPr>
          </a:lstStyle>
          <a:p>
            <a:endParaRPr/>
          </a:p>
        </p:txBody>
      </p:sp>
      <p:sp>
        <p:nvSpPr>
          <p:cNvPr id="4310" name="Google Shape;4310;p566"/>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311" name="Google Shape;4311;p566"/>
          <p:cNvSpPr txBox="1">
            <a:spLocks noGrp="1"/>
          </p:cNvSpPr>
          <p:nvPr>
            <p:ph type="subTitle" idx="6"/>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600"/>
              <a:buFont typeface="Roboto Mono"/>
              <a:buNone/>
              <a:defRPr sz="600">
                <a:latin typeface="Roboto Mono"/>
                <a:ea typeface="Roboto Mono"/>
                <a:cs typeface="Roboto Mono"/>
                <a:sym typeface="Roboto Mono"/>
              </a:defRPr>
            </a:lvl2pPr>
            <a:lvl3pPr lvl="2">
              <a:spcBef>
                <a:spcPts val="1600"/>
              </a:spcBef>
              <a:spcAft>
                <a:spcPts val="0"/>
              </a:spcAft>
              <a:buSzPts val="600"/>
              <a:buFont typeface="Roboto Mono"/>
              <a:buNone/>
              <a:defRPr sz="600">
                <a:latin typeface="Roboto Mono"/>
                <a:ea typeface="Roboto Mono"/>
                <a:cs typeface="Roboto Mono"/>
                <a:sym typeface="Roboto Mono"/>
              </a:defRPr>
            </a:lvl3pPr>
            <a:lvl4pPr lvl="3">
              <a:spcBef>
                <a:spcPts val="1600"/>
              </a:spcBef>
              <a:spcAft>
                <a:spcPts val="0"/>
              </a:spcAft>
              <a:buSzPts val="600"/>
              <a:buFont typeface="Roboto Mono"/>
              <a:buNone/>
              <a:defRPr sz="600">
                <a:latin typeface="Roboto Mono"/>
                <a:ea typeface="Roboto Mono"/>
                <a:cs typeface="Roboto Mono"/>
                <a:sym typeface="Roboto Mono"/>
              </a:defRPr>
            </a:lvl4pPr>
            <a:lvl5pPr lvl="4">
              <a:spcBef>
                <a:spcPts val="1600"/>
              </a:spcBef>
              <a:spcAft>
                <a:spcPts val="0"/>
              </a:spcAft>
              <a:buSzPts val="600"/>
              <a:buFont typeface="Roboto Mono"/>
              <a:buNone/>
              <a:defRPr sz="600">
                <a:latin typeface="Roboto Mono"/>
                <a:ea typeface="Roboto Mono"/>
                <a:cs typeface="Roboto Mono"/>
                <a:sym typeface="Roboto Mono"/>
              </a:defRPr>
            </a:lvl5pPr>
            <a:lvl6pPr lvl="5">
              <a:spcBef>
                <a:spcPts val="1600"/>
              </a:spcBef>
              <a:spcAft>
                <a:spcPts val="0"/>
              </a:spcAft>
              <a:buSzPts val="600"/>
              <a:buFont typeface="Roboto Mono"/>
              <a:buNone/>
              <a:defRPr sz="600">
                <a:latin typeface="Roboto Mono"/>
                <a:ea typeface="Roboto Mono"/>
                <a:cs typeface="Roboto Mono"/>
                <a:sym typeface="Roboto Mono"/>
              </a:defRPr>
            </a:lvl6pPr>
            <a:lvl7pPr lvl="6">
              <a:spcBef>
                <a:spcPts val="1600"/>
              </a:spcBef>
              <a:spcAft>
                <a:spcPts val="0"/>
              </a:spcAft>
              <a:buSzPts val="600"/>
              <a:buFont typeface="Roboto Mono"/>
              <a:buNone/>
              <a:defRPr sz="600">
                <a:latin typeface="Roboto Mono"/>
                <a:ea typeface="Roboto Mono"/>
                <a:cs typeface="Roboto Mono"/>
                <a:sym typeface="Roboto Mono"/>
              </a:defRPr>
            </a:lvl7pPr>
            <a:lvl8pPr lvl="7">
              <a:spcBef>
                <a:spcPts val="1600"/>
              </a:spcBef>
              <a:spcAft>
                <a:spcPts val="0"/>
              </a:spcAft>
              <a:buSzPts val="600"/>
              <a:buFont typeface="Roboto Mono"/>
              <a:buNone/>
              <a:defRPr sz="600">
                <a:latin typeface="Roboto Mono"/>
                <a:ea typeface="Roboto Mono"/>
                <a:cs typeface="Roboto Mono"/>
                <a:sym typeface="Roboto Mono"/>
              </a:defRPr>
            </a:lvl8pPr>
            <a:lvl9pPr lvl="8">
              <a:spcBef>
                <a:spcPts val="1600"/>
              </a:spcBef>
              <a:spcAft>
                <a:spcPts val="1600"/>
              </a:spcAft>
              <a:buSzPts val="600"/>
              <a:buFont typeface="Roboto Mono"/>
              <a:buNone/>
              <a:defRPr sz="600">
                <a:latin typeface="Roboto Mono"/>
                <a:ea typeface="Roboto Mono"/>
                <a:cs typeface="Roboto Mono"/>
                <a:sym typeface="Roboto Mono"/>
              </a:defRPr>
            </a:lvl9pPr>
          </a:lstStyle>
          <a:p>
            <a:endParaRPr/>
          </a:p>
        </p:txBody>
      </p:sp>
    </p:spTree>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matchingName="4 highlights 1">
  <p:cSld name="TITLE_1_1_1_2_1_1_1_1_2">
    <p:bg>
      <p:bgPr>
        <a:solidFill>
          <a:schemeClr val="lt1"/>
        </a:solidFill>
        <a:effectLst/>
      </p:bgPr>
    </p:bg>
    <p:spTree>
      <p:nvGrpSpPr>
        <p:cNvPr id="1" name="Shape 4312"/>
        <p:cNvGrpSpPr/>
        <p:nvPr/>
      </p:nvGrpSpPr>
      <p:grpSpPr>
        <a:xfrm>
          <a:off x="0" y="0"/>
          <a:ext cx="0" cy="0"/>
          <a:chOff x="0" y="0"/>
          <a:chExt cx="0" cy="0"/>
        </a:xfrm>
      </p:grpSpPr>
      <p:pic>
        <p:nvPicPr>
          <p:cNvPr id="4313" name="Google Shape;4313;p567"/>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314" name="Google Shape;4314;p567"/>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315" name="Google Shape;4315;p567"/>
          <p:cNvSpPr txBox="1">
            <a:spLocks noGrp="1"/>
          </p:cNvSpPr>
          <p:nvPr>
            <p:ph type="ctrTitle"/>
          </p:nvPr>
        </p:nvSpPr>
        <p:spPr>
          <a:xfrm>
            <a:off x="411480" y="676150"/>
            <a:ext cx="2690100" cy="3853500"/>
          </a:xfrm>
          <a:prstGeom prst="rect">
            <a:avLst/>
          </a:prstGeom>
          <a:noFill/>
        </p:spPr>
        <p:txBody>
          <a:bodyPr spcFirstLastPara="1" wrap="square" lIns="0" tIns="0" rIns="0" bIns="0" anchor="t" anchorCtr="0">
            <a:noAutofit/>
          </a:bodyPr>
          <a:lstStyle>
            <a:lvl1pPr lvl="0">
              <a:spcBef>
                <a:spcPts val="0"/>
              </a:spcBef>
              <a:spcAft>
                <a:spcPts val="0"/>
              </a:spcAft>
              <a:buSzPts val="3500"/>
              <a:buNone/>
              <a:defRPr sz="3500"/>
            </a:lvl1pPr>
            <a:lvl2pPr lvl="1">
              <a:spcBef>
                <a:spcPts val="0"/>
              </a:spcBef>
              <a:spcAft>
                <a:spcPts val="0"/>
              </a:spcAft>
              <a:buSzPts val="3500"/>
              <a:buNone/>
              <a:defRPr sz="3500"/>
            </a:lvl2pPr>
            <a:lvl3pPr lvl="2">
              <a:spcBef>
                <a:spcPts val="0"/>
              </a:spcBef>
              <a:spcAft>
                <a:spcPts val="0"/>
              </a:spcAft>
              <a:buSzPts val="3500"/>
              <a:buNone/>
              <a:defRPr sz="3500"/>
            </a:lvl3pPr>
            <a:lvl4pPr lvl="3">
              <a:spcBef>
                <a:spcPts val="0"/>
              </a:spcBef>
              <a:spcAft>
                <a:spcPts val="0"/>
              </a:spcAft>
              <a:buSzPts val="3500"/>
              <a:buNone/>
              <a:defRPr sz="3500"/>
            </a:lvl4pPr>
            <a:lvl5pPr lvl="4">
              <a:spcBef>
                <a:spcPts val="0"/>
              </a:spcBef>
              <a:spcAft>
                <a:spcPts val="0"/>
              </a:spcAft>
              <a:buSzPts val="3500"/>
              <a:buNone/>
              <a:defRPr sz="3500"/>
            </a:lvl5pPr>
            <a:lvl6pPr lvl="5">
              <a:spcBef>
                <a:spcPts val="0"/>
              </a:spcBef>
              <a:spcAft>
                <a:spcPts val="0"/>
              </a:spcAft>
              <a:buSzPts val="3500"/>
              <a:buNone/>
              <a:defRPr sz="3500"/>
            </a:lvl6pPr>
            <a:lvl7pPr lvl="6">
              <a:spcBef>
                <a:spcPts val="0"/>
              </a:spcBef>
              <a:spcAft>
                <a:spcPts val="0"/>
              </a:spcAft>
              <a:buSzPts val="3500"/>
              <a:buNone/>
              <a:defRPr sz="3500"/>
            </a:lvl7pPr>
            <a:lvl8pPr lvl="7">
              <a:spcBef>
                <a:spcPts val="0"/>
              </a:spcBef>
              <a:spcAft>
                <a:spcPts val="0"/>
              </a:spcAft>
              <a:buSzPts val="3500"/>
              <a:buNone/>
              <a:defRPr sz="3500"/>
            </a:lvl8pPr>
            <a:lvl9pPr lvl="8">
              <a:spcBef>
                <a:spcPts val="0"/>
              </a:spcBef>
              <a:spcAft>
                <a:spcPts val="0"/>
              </a:spcAft>
              <a:buSzPts val="3500"/>
              <a:buNone/>
              <a:defRPr sz="3500"/>
            </a:lvl9pPr>
          </a:lstStyle>
          <a:p>
            <a:endParaRPr/>
          </a:p>
        </p:txBody>
      </p:sp>
      <p:sp>
        <p:nvSpPr>
          <p:cNvPr id="4316" name="Google Shape;4316;p567"/>
          <p:cNvSpPr txBox="1">
            <a:spLocks noGrp="1"/>
          </p:cNvSpPr>
          <p:nvPr>
            <p:ph type="subTitle" idx="1"/>
          </p:nvPr>
        </p:nvSpPr>
        <p:spPr>
          <a:xfrm>
            <a:off x="4189375" y="671200"/>
            <a:ext cx="1968300" cy="1874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317" name="Google Shape;4317;p567"/>
          <p:cNvSpPr txBox="1">
            <a:spLocks noGrp="1"/>
          </p:cNvSpPr>
          <p:nvPr>
            <p:ph type="subTitle" idx="2"/>
          </p:nvPr>
        </p:nvSpPr>
        <p:spPr>
          <a:xfrm>
            <a:off x="4189375" y="2666350"/>
            <a:ext cx="1968300" cy="1874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318" name="Google Shape;4318;p567"/>
          <p:cNvSpPr txBox="1">
            <a:spLocks noGrp="1"/>
          </p:cNvSpPr>
          <p:nvPr>
            <p:ph type="subTitle" idx="3"/>
          </p:nvPr>
        </p:nvSpPr>
        <p:spPr>
          <a:xfrm>
            <a:off x="6467600" y="671200"/>
            <a:ext cx="1968300" cy="1874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319" name="Google Shape;4319;p567"/>
          <p:cNvSpPr txBox="1">
            <a:spLocks noGrp="1"/>
          </p:cNvSpPr>
          <p:nvPr>
            <p:ph type="subTitle" idx="4"/>
          </p:nvPr>
        </p:nvSpPr>
        <p:spPr>
          <a:xfrm>
            <a:off x="6467600" y="2666350"/>
            <a:ext cx="1968300" cy="1874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320" name="Google Shape;4320;p567"/>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321" name="Google Shape;4321;p567"/>
          <p:cNvSpPr txBox="1">
            <a:spLocks noGrp="1"/>
          </p:cNvSpPr>
          <p:nvPr>
            <p:ph type="subTitle" idx="5"/>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600"/>
              <a:buFont typeface="Roboto Mono"/>
              <a:buNone/>
              <a:defRPr sz="600">
                <a:latin typeface="Roboto Mono"/>
                <a:ea typeface="Roboto Mono"/>
                <a:cs typeface="Roboto Mono"/>
                <a:sym typeface="Roboto Mono"/>
              </a:defRPr>
            </a:lvl2pPr>
            <a:lvl3pPr lvl="2">
              <a:spcBef>
                <a:spcPts val="1600"/>
              </a:spcBef>
              <a:spcAft>
                <a:spcPts val="0"/>
              </a:spcAft>
              <a:buSzPts val="600"/>
              <a:buFont typeface="Roboto Mono"/>
              <a:buNone/>
              <a:defRPr sz="600">
                <a:latin typeface="Roboto Mono"/>
                <a:ea typeface="Roboto Mono"/>
                <a:cs typeface="Roboto Mono"/>
                <a:sym typeface="Roboto Mono"/>
              </a:defRPr>
            </a:lvl3pPr>
            <a:lvl4pPr lvl="3">
              <a:spcBef>
                <a:spcPts val="1600"/>
              </a:spcBef>
              <a:spcAft>
                <a:spcPts val="0"/>
              </a:spcAft>
              <a:buSzPts val="600"/>
              <a:buFont typeface="Roboto Mono"/>
              <a:buNone/>
              <a:defRPr sz="600">
                <a:latin typeface="Roboto Mono"/>
                <a:ea typeface="Roboto Mono"/>
                <a:cs typeface="Roboto Mono"/>
                <a:sym typeface="Roboto Mono"/>
              </a:defRPr>
            </a:lvl4pPr>
            <a:lvl5pPr lvl="4">
              <a:spcBef>
                <a:spcPts val="1600"/>
              </a:spcBef>
              <a:spcAft>
                <a:spcPts val="0"/>
              </a:spcAft>
              <a:buSzPts val="600"/>
              <a:buFont typeface="Roboto Mono"/>
              <a:buNone/>
              <a:defRPr sz="600">
                <a:latin typeface="Roboto Mono"/>
                <a:ea typeface="Roboto Mono"/>
                <a:cs typeface="Roboto Mono"/>
                <a:sym typeface="Roboto Mono"/>
              </a:defRPr>
            </a:lvl5pPr>
            <a:lvl6pPr lvl="5">
              <a:spcBef>
                <a:spcPts val="1600"/>
              </a:spcBef>
              <a:spcAft>
                <a:spcPts val="0"/>
              </a:spcAft>
              <a:buSzPts val="600"/>
              <a:buFont typeface="Roboto Mono"/>
              <a:buNone/>
              <a:defRPr sz="600">
                <a:latin typeface="Roboto Mono"/>
                <a:ea typeface="Roboto Mono"/>
                <a:cs typeface="Roboto Mono"/>
                <a:sym typeface="Roboto Mono"/>
              </a:defRPr>
            </a:lvl6pPr>
            <a:lvl7pPr lvl="6">
              <a:spcBef>
                <a:spcPts val="1600"/>
              </a:spcBef>
              <a:spcAft>
                <a:spcPts val="0"/>
              </a:spcAft>
              <a:buSzPts val="600"/>
              <a:buFont typeface="Roboto Mono"/>
              <a:buNone/>
              <a:defRPr sz="600">
                <a:latin typeface="Roboto Mono"/>
                <a:ea typeface="Roboto Mono"/>
                <a:cs typeface="Roboto Mono"/>
                <a:sym typeface="Roboto Mono"/>
              </a:defRPr>
            </a:lvl7pPr>
            <a:lvl8pPr lvl="7">
              <a:spcBef>
                <a:spcPts val="1600"/>
              </a:spcBef>
              <a:spcAft>
                <a:spcPts val="0"/>
              </a:spcAft>
              <a:buSzPts val="600"/>
              <a:buFont typeface="Roboto Mono"/>
              <a:buNone/>
              <a:defRPr sz="600">
                <a:latin typeface="Roboto Mono"/>
                <a:ea typeface="Roboto Mono"/>
                <a:cs typeface="Roboto Mono"/>
                <a:sym typeface="Roboto Mono"/>
              </a:defRPr>
            </a:lvl8pPr>
            <a:lvl9pPr lvl="8">
              <a:spcBef>
                <a:spcPts val="1600"/>
              </a:spcBef>
              <a:spcAft>
                <a:spcPts val="1600"/>
              </a:spcAft>
              <a:buSzPts val="600"/>
              <a:buFont typeface="Roboto Mono"/>
              <a:buNone/>
              <a:defRPr sz="600">
                <a:latin typeface="Roboto Mono"/>
                <a:ea typeface="Roboto Mono"/>
                <a:cs typeface="Roboto Mono"/>
                <a:sym typeface="Roboto Mono"/>
              </a:defRPr>
            </a:lvl9pPr>
          </a:lstStyle>
          <a:p>
            <a:endParaRPr/>
          </a:p>
        </p:txBody>
      </p:sp>
    </p:spTree>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matchingName="4 highlights">
  <p:cSld name="TITLE_1_1_1_2_1_1_1_1_3">
    <p:bg>
      <p:bgPr>
        <a:solidFill>
          <a:schemeClr val="lt1"/>
        </a:solidFill>
        <a:effectLst/>
      </p:bgPr>
    </p:bg>
    <p:spTree>
      <p:nvGrpSpPr>
        <p:cNvPr id="1" name="Shape 4322"/>
        <p:cNvGrpSpPr/>
        <p:nvPr/>
      </p:nvGrpSpPr>
      <p:grpSpPr>
        <a:xfrm>
          <a:off x="0" y="0"/>
          <a:ext cx="0" cy="0"/>
          <a:chOff x="0" y="0"/>
          <a:chExt cx="0" cy="0"/>
        </a:xfrm>
      </p:grpSpPr>
      <p:sp>
        <p:nvSpPr>
          <p:cNvPr id="4323" name="Google Shape;4323;p568"/>
          <p:cNvSpPr/>
          <p:nvPr/>
        </p:nvSpPr>
        <p:spPr>
          <a:xfrm>
            <a:off x="0" y="0"/>
            <a:ext cx="34770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24" name="Google Shape;4324;p568"/>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325" name="Google Shape;4325;p568"/>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326" name="Google Shape;4326;p568"/>
          <p:cNvSpPr txBox="1">
            <a:spLocks noGrp="1"/>
          </p:cNvSpPr>
          <p:nvPr>
            <p:ph type="ctrTitle"/>
          </p:nvPr>
        </p:nvSpPr>
        <p:spPr>
          <a:xfrm>
            <a:off x="411480" y="676150"/>
            <a:ext cx="2690100" cy="3853500"/>
          </a:xfrm>
          <a:prstGeom prst="rect">
            <a:avLst/>
          </a:prstGeom>
          <a:noFill/>
        </p:spPr>
        <p:txBody>
          <a:bodyPr spcFirstLastPara="1" wrap="square" lIns="0" tIns="0" rIns="0" bIns="0" anchor="t" anchorCtr="0">
            <a:noAutofit/>
          </a:bodyPr>
          <a:lstStyle>
            <a:lvl1pPr lvl="0">
              <a:spcBef>
                <a:spcPts val="0"/>
              </a:spcBef>
              <a:spcAft>
                <a:spcPts val="0"/>
              </a:spcAft>
              <a:buSzPts val="3500"/>
              <a:buNone/>
              <a:defRPr sz="3500"/>
            </a:lvl1pPr>
            <a:lvl2pPr lvl="1">
              <a:spcBef>
                <a:spcPts val="0"/>
              </a:spcBef>
              <a:spcAft>
                <a:spcPts val="0"/>
              </a:spcAft>
              <a:buSzPts val="3500"/>
              <a:buNone/>
              <a:defRPr sz="3500"/>
            </a:lvl2pPr>
            <a:lvl3pPr lvl="2">
              <a:spcBef>
                <a:spcPts val="0"/>
              </a:spcBef>
              <a:spcAft>
                <a:spcPts val="0"/>
              </a:spcAft>
              <a:buSzPts val="3500"/>
              <a:buNone/>
              <a:defRPr sz="3500"/>
            </a:lvl3pPr>
            <a:lvl4pPr lvl="3">
              <a:spcBef>
                <a:spcPts val="0"/>
              </a:spcBef>
              <a:spcAft>
                <a:spcPts val="0"/>
              </a:spcAft>
              <a:buSzPts val="3500"/>
              <a:buNone/>
              <a:defRPr sz="3500"/>
            </a:lvl4pPr>
            <a:lvl5pPr lvl="4">
              <a:spcBef>
                <a:spcPts val="0"/>
              </a:spcBef>
              <a:spcAft>
                <a:spcPts val="0"/>
              </a:spcAft>
              <a:buSzPts val="3500"/>
              <a:buNone/>
              <a:defRPr sz="3500"/>
            </a:lvl5pPr>
            <a:lvl6pPr lvl="5">
              <a:spcBef>
                <a:spcPts val="0"/>
              </a:spcBef>
              <a:spcAft>
                <a:spcPts val="0"/>
              </a:spcAft>
              <a:buSzPts val="3500"/>
              <a:buNone/>
              <a:defRPr sz="3500"/>
            </a:lvl6pPr>
            <a:lvl7pPr lvl="6">
              <a:spcBef>
                <a:spcPts val="0"/>
              </a:spcBef>
              <a:spcAft>
                <a:spcPts val="0"/>
              </a:spcAft>
              <a:buSzPts val="3500"/>
              <a:buNone/>
              <a:defRPr sz="3500"/>
            </a:lvl7pPr>
            <a:lvl8pPr lvl="7">
              <a:spcBef>
                <a:spcPts val="0"/>
              </a:spcBef>
              <a:spcAft>
                <a:spcPts val="0"/>
              </a:spcAft>
              <a:buSzPts val="3500"/>
              <a:buNone/>
              <a:defRPr sz="3500"/>
            </a:lvl8pPr>
            <a:lvl9pPr lvl="8">
              <a:spcBef>
                <a:spcPts val="0"/>
              </a:spcBef>
              <a:spcAft>
                <a:spcPts val="0"/>
              </a:spcAft>
              <a:buSzPts val="3500"/>
              <a:buNone/>
              <a:defRPr sz="3500"/>
            </a:lvl9pPr>
          </a:lstStyle>
          <a:p>
            <a:endParaRPr/>
          </a:p>
        </p:txBody>
      </p:sp>
      <p:sp>
        <p:nvSpPr>
          <p:cNvPr id="4327" name="Google Shape;4327;p568"/>
          <p:cNvSpPr txBox="1">
            <a:spLocks noGrp="1"/>
          </p:cNvSpPr>
          <p:nvPr>
            <p:ph type="subTitle" idx="1"/>
          </p:nvPr>
        </p:nvSpPr>
        <p:spPr>
          <a:xfrm>
            <a:off x="4189375" y="671200"/>
            <a:ext cx="1968300" cy="1874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328" name="Google Shape;4328;p568"/>
          <p:cNvSpPr txBox="1">
            <a:spLocks noGrp="1"/>
          </p:cNvSpPr>
          <p:nvPr>
            <p:ph type="subTitle" idx="2"/>
          </p:nvPr>
        </p:nvSpPr>
        <p:spPr>
          <a:xfrm>
            <a:off x="4189375" y="2666350"/>
            <a:ext cx="1968300" cy="1874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329" name="Google Shape;4329;p568"/>
          <p:cNvSpPr txBox="1">
            <a:spLocks noGrp="1"/>
          </p:cNvSpPr>
          <p:nvPr>
            <p:ph type="subTitle" idx="3"/>
          </p:nvPr>
        </p:nvSpPr>
        <p:spPr>
          <a:xfrm>
            <a:off x="6467600" y="671200"/>
            <a:ext cx="1968300" cy="1874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330" name="Google Shape;4330;p568"/>
          <p:cNvSpPr txBox="1">
            <a:spLocks noGrp="1"/>
          </p:cNvSpPr>
          <p:nvPr>
            <p:ph type="subTitle" idx="4"/>
          </p:nvPr>
        </p:nvSpPr>
        <p:spPr>
          <a:xfrm>
            <a:off x="6467600" y="2666350"/>
            <a:ext cx="1968300" cy="1874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331" name="Google Shape;4331;p568"/>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332" name="Google Shape;4332;p568"/>
          <p:cNvSpPr txBox="1">
            <a:spLocks noGrp="1"/>
          </p:cNvSpPr>
          <p:nvPr>
            <p:ph type="subTitle" idx="5"/>
          </p:nvPr>
        </p:nvSpPr>
        <p:spPr>
          <a:xfrm>
            <a:off x="4189374" y="4924973"/>
            <a:ext cx="43908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600"/>
              <a:buFont typeface="Roboto Mono"/>
              <a:buNone/>
              <a:defRPr sz="600">
                <a:latin typeface="Roboto Mono"/>
                <a:ea typeface="Roboto Mono"/>
                <a:cs typeface="Roboto Mono"/>
                <a:sym typeface="Roboto Mono"/>
              </a:defRPr>
            </a:lvl2pPr>
            <a:lvl3pPr lvl="2">
              <a:spcBef>
                <a:spcPts val="1600"/>
              </a:spcBef>
              <a:spcAft>
                <a:spcPts val="0"/>
              </a:spcAft>
              <a:buSzPts val="600"/>
              <a:buFont typeface="Roboto Mono"/>
              <a:buNone/>
              <a:defRPr sz="600">
                <a:latin typeface="Roboto Mono"/>
                <a:ea typeface="Roboto Mono"/>
                <a:cs typeface="Roboto Mono"/>
                <a:sym typeface="Roboto Mono"/>
              </a:defRPr>
            </a:lvl3pPr>
            <a:lvl4pPr lvl="3">
              <a:spcBef>
                <a:spcPts val="1600"/>
              </a:spcBef>
              <a:spcAft>
                <a:spcPts val="0"/>
              </a:spcAft>
              <a:buSzPts val="600"/>
              <a:buFont typeface="Roboto Mono"/>
              <a:buNone/>
              <a:defRPr sz="600">
                <a:latin typeface="Roboto Mono"/>
                <a:ea typeface="Roboto Mono"/>
                <a:cs typeface="Roboto Mono"/>
                <a:sym typeface="Roboto Mono"/>
              </a:defRPr>
            </a:lvl4pPr>
            <a:lvl5pPr lvl="4">
              <a:spcBef>
                <a:spcPts val="1600"/>
              </a:spcBef>
              <a:spcAft>
                <a:spcPts val="0"/>
              </a:spcAft>
              <a:buSzPts val="600"/>
              <a:buFont typeface="Roboto Mono"/>
              <a:buNone/>
              <a:defRPr sz="600">
                <a:latin typeface="Roboto Mono"/>
                <a:ea typeface="Roboto Mono"/>
                <a:cs typeface="Roboto Mono"/>
                <a:sym typeface="Roboto Mono"/>
              </a:defRPr>
            </a:lvl5pPr>
            <a:lvl6pPr lvl="5">
              <a:spcBef>
                <a:spcPts val="1600"/>
              </a:spcBef>
              <a:spcAft>
                <a:spcPts val="0"/>
              </a:spcAft>
              <a:buSzPts val="600"/>
              <a:buFont typeface="Roboto Mono"/>
              <a:buNone/>
              <a:defRPr sz="600">
                <a:latin typeface="Roboto Mono"/>
                <a:ea typeface="Roboto Mono"/>
                <a:cs typeface="Roboto Mono"/>
                <a:sym typeface="Roboto Mono"/>
              </a:defRPr>
            </a:lvl6pPr>
            <a:lvl7pPr lvl="6">
              <a:spcBef>
                <a:spcPts val="1600"/>
              </a:spcBef>
              <a:spcAft>
                <a:spcPts val="0"/>
              </a:spcAft>
              <a:buSzPts val="600"/>
              <a:buFont typeface="Roboto Mono"/>
              <a:buNone/>
              <a:defRPr sz="600">
                <a:latin typeface="Roboto Mono"/>
                <a:ea typeface="Roboto Mono"/>
                <a:cs typeface="Roboto Mono"/>
                <a:sym typeface="Roboto Mono"/>
              </a:defRPr>
            </a:lvl7pPr>
            <a:lvl8pPr lvl="7">
              <a:spcBef>
                <a:spcPts val="1600"/>
              </a:spcBef>
              <a:spcAft>
                <a:spcPts val="0"/>
              </a:spcAft>
              <a:buSzPts val="600"/>
              <a:buFont typeface="Roboto Mono"/>
              <a:buNone/>
              <a:defRPr sz="600">
                <a:latin typeface="Roboto Mono"/>
                <a:ea typeface="Roboto Mono"/>
                <a:cs typeface="Roboto Mono"/>
                <a:sym typeface="Roboto Mono"/>
              </a:defRPr>
            </a:lvl8pPr>
            <a:lvl9pPr lvl="8">
              <a:spcBef>
                <a:spcPts val="1600"/>
              </a:spcBef>
              <a:spcAft>
                <a:spcPts val="1600"/>
              </a:spcAft>
              <a:buSzPts val="600"/>
              <a:buFont typeface="Roboto Mono"/>
              <a:buNone/>
              <a:defRPr sz="600">
                <a:latin typeface="Roboto Mono"/>
                <a:ea typeface="Roboto Mono"/>
                <a:cs typeface="Roboto Mono"/>
                <a:sym typeface="Roboto Mono"/>
              </a:defRPr>
            </a:lvl9pPr>
          </a:lstStyle>
          <a:p>
            <a:endParaRPr/>
          </a:p>
        </p:txBody>
      </p:sp>
    </p:spTree>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matchingName="4 highlights green">
  <p:cSld name="TITLE_1_1_1_2_1_1_1_1_3_1">
    <p:bg>
      <p:bgPr>
        <a:solidFill>
          <a:schemeClr val="lt1"/>
        </a:solidFill>
        <a:effectLst/>
      </p:bgPr>
    </p:bg>
    <p:spTree>
      <p:nvGrpSpPr>
        <p:cNvPr id="1" name="Shape 4333"/>
        <p:cNvGrpSpPr/>
        <p:nvPr/>
      </p:nvGrpSpPr>
      <p:grpSpPr>
        <a:xfrm>
          <a:off x="0" y="0"/>
          <a:ext cx="0" cy="0"/>
          <a:chOff x="0" y="0"/>
          <a:chExt cx="0" cy="0"/>
        </a:xfrm>
      </p:grpSpPr>
      <p:sp>
        <p:nvSpPr>
          <p:cNvPr id="4334" name="Google Shape;4334;p569"/>
          <p:cNvSpPr/>
          <p:nvPr/>
        </p:nvSpPr>
        <p:spPr>
          <a:xfrm>
            <a:off x="0" y="0"/>
            <a:ext cx="3477000" cy="5212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35" name="Google Shape;4335;p569"/>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336" name="Google Shape;4336;p569"/>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solidFill>
                  <a:schemeClr val="lt1"/>
                </a:solidFill>
                <a:latin typeface="Roboto Mono"/>
                <a:ea typeface="Roboto Mono"/>
                <a:cs typeface="Roboto Mono"/>
                <a:sym typeface="Roboto Mono"/>
              </a:defRPr>
            </a:lvl1pPr>
            <a:lvl2pPr lvl="1" algn="l">
              <a:buNone/>
              <a:defRPr sz="500">
                <a:solidFill>
                  <a:schemeClr val="lt1"/>
                </a:solidFill>
                <a:latin typeface="Roboto Mono"/>
                <a:ea typeface="Roboto Mono"/>
                <a:cs typeface="Roboto Mono"/>
                <a:sym typeface="Roboto Mono"/>
              </a:defRPr>
            </a:lvl2pPr>
            <a:lvl3pPr lvl="2" algn="l">
              <a:buNone/>
              <a:defRPr sz="500">
                <a:solidFill>
                  <a:schemeClr val="lt1"/>
                </a:solidFill>
                <a:latin typeface="Roboto Mono"/>
                <a:ea typeface="Roboto Mono"/>
                <a:cs typeface="Roboto Mono"/>
                <a:sym typeface="Roboto Mono"/>
              </a:defRPr>
            </a:lvl3pPr>
            <a:lvl4pPr lvl="3" algn="l">
              <a:buNone/>
              <a:defRPr sz="500">
                <a:solidFill>
                  <a:schemeClr val="lt1"/>
                </a:solidFill>
                <a:latin typeface="Roboto Mono"/>
                <a:ea typeface="Roboto Mono"/>
                <a:cs typeface="Roboto Mono"/>
                <a:sym typeface="Roboto Mono"/>
              </a:defRPr>
            </a:lvl4pPr>
            <a:lvl5pPr lvl="4" algn="l">
              <a:buNone/>
              <a:defRPr sz="500">
                <a:solidFill>
                  <a:schemeClr val="lt1"/>
                </a:solidFill>
                <a:latin typeface="Roboto Mono"/>
                <a:ea typeface="Roboto Mono"/>
                <a:cs typeface="Roboto Mono"/>
                <a:sym typeface="Roboto Mono"/>
              </a:defRPr>
            </a:lvl5pPr>
            <a:lvl6pPr lvl="5" algn="l">
              <a:buNone/>
              <a:defRPr sz="500">
                <a:solidFill>
                  <a:schemeClr val="lt1"/>
                </a:solidFill>
                <a:latin typeface="Roboto Mono"/>
                <a:ea typeface="Roboto Mono"/>
                <a:cs typeface="Roboto Mono"/>
                <a:sym typeface="Roboto Mono"/>
              </a:defRPr>
            </a:lvl6pPr>
            <a:lvl7pPr lvl="6" algn="l">
              <a:buNone/>
              <a:defRPr sz="500">
                <a:solidFill>
                  <a:schemeClr val="lt1"/>
                </a:solidFill>
                <a:latin typeface="Roboto Mono"/>
                <a:ea typeface="Roboto Mono"/>
                <a:cs typeface="Roboto Mono"/>
                <a:sym typeface="Roboto Mono"/>
              </a:defRPr>
            </a:lvl7pPr>
            <a:lvl8pPr lvl="7" algn="l">
              <a:buNone/>
              <a:defRPr sz="500">
                <a:solidFill>
                  <a:schemeClr val="lt1"/>
                </a:solidFill>
                <a:latin typeface="Roboto Mono"/>
                <a:ea typeface="Roboto Mono"/>
                <a:cs typeface="Roboto Mono"/>
                <a:sym typeface="Roboto Mono"/>
              </a:defRPr>
            </a:lvl8pPr>
            <a:lvl9pPr lvl="8" algn="l">
              <a:buNone/>
              <a:defRPr sz="500">
                <a:solidFill>
                  <a:schemeClr val="lt1"/>
                </a:solidFill>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337" name="Google Shape;4337;p569"/>
          <p:cNvSpPr txBox="1">
            <a:spLocks noGrp="1"/>
          </p:cNvSpPr>
          <p:nvPr>
            <p:ph type="ctrTitle"/>
          </p:nvPr>
        </p:nvSpPr>
        <p:spPr>
          <a:xfrm>
            <a:off x="411480" y="676150"/>
            <a:ext cx="2690100" cy="3853500"/>
          </a:xfrm>
          <a:prstGeom prst="rect">
            <a:avLst/>
          </a:prstGeom>
          <a:noFill/>
        </p:spPr>
        <p:txBody>
          <a:bodyPr spcFirstLastPara="1" wrap="square" lIns="0" tIns="0" rIns="0" bIns="0" anchor="t" anchorCtr="0">
            <a:noAutofit/>
          </a:bodyPr>
          <a:lstStyle>
            <a:lvl1pPr lvl="0">
              <a:spcBef>
                <a:spcPts val="0"/>
              </a:spcBef>
              <a:spcAft>
                <a:spcPts val="0"/>
              </a:spcAft>
              <a:buClr>
                <a:schemeClr val="lt1"/>
              </a:buClr>
              <a:buSzPts val="3500"/>
              <a:buNone/>
              <a:defRPr sz="3500">
                <a:solidFill>
                  <a:schemeClr val="lt1"/>
                </a:solidFill>
              </a:defRPr>
            </a:lvl1pPr>
            <a:lvl2pPr lvl="1">
              <a:spcBef>
                <a:spcPts val="0"/>
              </a:spcBef>
              <a:spcAft>
                <a:spcPts val="0"/>
              </a:spcAft>
              <a:buClr>
                <a:schemeClr val="lt1"/>
              </a:buClr>
              <a:buSzPts val="3500"/>
              <a:buNone/>
              <a:defRPr sz="3500">
                <a:solidFill>
                  <a:schemeClr val="lt1"/>
                </a:solidFill>
              </a:defRPr>
            </a:lvl2pPr>
            <a:lvl3pPr lvl="2">
              <a:spcBef>
                <a:spcPts val="0"/>
              </a:spcBef>
              <a:spcAft>
                <a:spcPts val="0"/>
              </a:spcAft>
              <a:buClr>
                <a:schemeClr val="lt1"/>
              </a:buClr>
              <a:buSzPts val="3500"/>
              <a:buNone/>
              <a:defRPr sz="3500">
                <a:solidFill>
                  <a:schemeClr val="lt1"/>
                </a:solidFill>
              </a:defRPr>
            </a:lvl3pPr>
            <a:lvl4pPr lvl="3">
              <a:spcBef>
                <a:spcPts val="0"/>
              </a:spcBef>
              <a:spcAft>
                <a:spcPts val="0"/>
              </a:spcAft>
              <a:buClr>
                <a:schemeClr val="lt1"/>
              </a:buClr>
              <a:buSzPts val="3500"/>
              <a:buNone/>
              <a:defRPr sz="3500">
                <a:solidFill>
                  <a:schemeClr val="lt1"/>
                </a:solidFill>
              </a:defRPr>
            </a:lvl4pPr>
            <a:lvl5pPr lvl="4">
              <a:spcBef>
                <a:spcPts val="0"/>
              </a:spcBef>
              <a:spcAft>
                <a:spcPts val="0"/>
              </a:spcAft>
              <a:buClr>
                <a:schemeClr val="lt1"/>
              </a:buClr>
              <a:buSzPts val="3500"/>
              <a:buNone/>
              <a:defRPr sz="3500">
                <a:solidFill>
                  <a:schemeClr val="lt1"/>
                </a:solidFill>
              </a:defRPr>
            </a:lvl5pPr>
            <a:lvl6pPr lvl="5">
              <a:spcBef>
                <a:spcPts val="0"/>
              </a:spcBef>
              <a:spcAft>
                <a:spcPts val="0"/>
              </a:spcAft>
              <a:buClr>
                <a:schemeClr val="lt1"/>
              </a:buClr>
              <a:buSzPts val="3500"/>
              <a:buNone/>
              <a:defRPr sz="3500">
                <a:solidFill>
                  <a:schemeClr val="lt1"/>
                </a:solidFill>
              </a:defRPr>
            </a:lvl6pPr>
            <a:lvl7pPr lvl="6">
              <a:spcBef>
                <a:spcPts val="0"/>
              </a:spcBef>
              <a:spcAft>
                <a:spcPts val="0"/>
              </a:spcAft>
              <a:buClr>
                <a:schemeClr val="lt1"/>
              </a:buClr>
              <a:buSzPts val="3500"/>
              <a:buNone/>
              <a:defRPr sz="3500">
                <a:solidFill>
                  <a:schemeClr val="lt1"/>
                </a:solidFill>
              </a:defRPr>
            </a:lvl7pPr>
            <a:lvl8pPr lvl="7">
              <a:spcBef>
                <a:spcPts val="0"/>
              </a:spcBef>
              <a:spcAft>
                <a:spcPts val="0"/>
              </a:spcAft>
              <a:buClr>
                <a:schemeClr val="lt1"/>
              </a:buClr>
              <a:buSzPts val="3500"/>
              <a:buNone/>
              <a:defRPr sz="3500">
                <a:solidFill>
                  <a:schemeClr val="lt1"/>
                </a:solidFill>
              </a:defRPr>
            </a:lvl8pPr>
            <a:lvl9pPr lvl="8">
              <a:spcBef>
                <a:spcPts val="0"/>
              </a:spcBef>
              <a:spcAft>
                <a:spcPts val="0"/>
              </a:spcAft>
              <a:buClr>
                <a:schemeClr val="lt1"/>
              </a:buClr>
              <a:buSzPts val="3500"/>
              <a:buNone/>
              <a:defRPr sz="3500">
                <a:solidFill>
                  <a:schemeClr val="lt1"/>
                </a:solidFill>
              </a:defRPr>
            </a:lvl9pPr>
          </a:lstStyle>
          <a:p>
            <a:endParaRPr/>
          </a:p>
        </p:txBody>
      </p:sp>
      <p:sp>
        <p:nvSpPr>
          <p:cNvPr id="4338" name="Google Shape;4338;p569"/>
          <p:cNvSpPr txBox="1">
            <a:spLocks noGrp="1"/>
          </p:cNvSpPr>
          <p:nvPr>
            <p:ph type="subTitle" idx="1"/>
          </p:nvPr>
        </p:nvSpPr>
        <p:spPr>
          <a:xfrm>
            <a:off x="4189375" y="671200"/>
            <a:ext cx="1968300" cy="1874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339" name="Google Shape;4339;p569"/>
          <p:cNvSpPr txBox="1">
            <a:spLocks noGrp="1"/>
          </p:cNvSpPr>
          <p:nvPr>
            <p:ph type="subTitle" idx="2"/>
          </p:nvPr>
        </p:nvSpPr>
        <p:spPr>
          <a:xfrm>
            <a:off x="4189375" y="2666350"/>
            <a:ext cx="1968300" cy="1874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340" name="Google Shape;4340;p569"/>
          <p:cNvSpPr txBox="1">
            <a:spLocks noGrp="1"/>
          </p:cNvSpPr>
          <p:nvPr>
            <p:ph type="subTitle" idx="3"/>
          </p:nvPr>
        </p:nvSpPr>
        <p:spPr>
          <a:xfrm>
            <a:off x="6467600" y="671200"/>
            <a:ext cx="1968300" cy="1874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341" name="Google Shape;4341;p569"/>
          <p:cNvSpPr txBox="1">
            <a:spLocks noGrp="1"/>
          </p:cNvSpPr>
          <p:nvPr>
            <p:ph type="subTitle" idx="4"/>
          </p:nvPr>
        </p:nvSpPr>
        <p:spPr>
          <a:xfrm>
            <a:off x="6467600" y="2666350"/>
            <a:ext cx="1968300" cy="18747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342" name="Google Shape;4342;p569"/>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solidFill>
                  <a:schemeClr val="lt1"/>
                </a:solidFill>
                <a:latin typeface="Roboto Mono"/>
                <a:ea typeface="Roboto Mono"/>
                <a:cs typeface="Roboto Mono"/>
                <a:sym typeface="Roboto Mono"/>
              </a:rPr>
              <a:t>Tripadvisor</a:t>
            </a:r>
            <a:endParaRPr sz="600">
              <a:solidFill>
                <a:schemeClr val="lt1"/>
              </a:solidFill>
              <a:latin typeface="Roboto Mono"/>
              <a:ea typeface="Roboto Mono"/>
              <a:cs typeface="Roboto Mono"/>
              <a:sym typeface="Roboto Mono"/>
            </a:endParaRPr>
          </a:p>
        </p:txBody>
      </p:sp>
      <p:sp>
        <p:nvSpPr>
          <p:cNvPr id="4343" name="Google Shape;4343;p569"/>
          <p:cNvSpPr txBox="1">
            <a:spLocks noGrp="1"/>
          </p:cNvSpPr>
          <p:nvPr>
            <p:ph type="subTitle" idx="5"/>
          </p:nvPr>
        </p:nvSpPr>
        <p:spPr>
          <a:xfrm>
            <a:off x="4189374" y="4924973"/>
            <a:ext cx="43908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600"/>
              <a:buFont typeface="Roboto Mono"/>
              <a:buNone/>
              <a:defRPr sz="600">
                <a:latin typeface="Roboto Mono"/>
                <a:ea typeface="Roboto Mono"/>
                <a:cs typeface="Roboto Mono"/>
                <a:sym typeface="Roboto Mono"/>
              </a:defRPr>
            </a:lvl2pPr>
            <a:lvl3pPr lvl="2">
              <a:spcBef>
                <a:spcPts val="1600"/>
              </a:spcBef>
              <a:spcAft>
                <a:spcPts val="0"/>
              </a:spcAft>
              <a:buSzPts val="600"/>
              <a:buFont typeface="Roboto Mono"/>
              <a:buNone/>
              <a:defRPr sz="600">
                <a:latin typeface="Roboto Mono"/>
                <a:ea typeface="Roboto Mono"/>
                <a:cs typeface="Roboto Mono"/>
                <a:sym typeface="Roboto Mono"/>
              </a:defRPr>
            </a:lvl3pPr>
            <a:lvl4pPr lvl="3">
              <a:spcBef>
                <a:spcPts val="1600"/>
              </a:spcBef>
              <a:spcAft>
                <a:spcPts val="0"/>
              </a:spcAft>
              <a:buSzPts val="600"/>
              <a:buFont typeface="Roboto Mono"/>
              <a:buNone/>
              <a:defRPr sz="600">
                <a:latin typeface="Roboto Mono"/>
                <a:ea typeface="Roboto Mono"/>
                <a:cs typeface="Roboto Mono"/>
                <a:sym typeface="Roboto Mono"/>
              </a:defRPr>
            </a:lvl4pPr>
            <a:lvl5pPr lvl="4">
              <a:spcBef>
                <a:spcPts val="1600"/>
              </a:spcBef>
              <a:spcAft>
                <a:spcPts val="0"/>
              </a:spcAft>
              <a:buSzPts val="600"/>
              <a:buFont typeface="Roboto Mono"/>
              <a:buNone/>
              <a:defRPr sz="600">
                <a:latin typeface="Roboto Mono"/>
                <a:ea typeface="Roboto Mono"/>
                <a:cs typeface="Roboto Mono"/>
                <a:sym typeface="Roboto Mono"/>
              </a:defRPr>
            </a:lvl5pPr>
            <a:lvl6pPr lvl="5">
              <a:spcBef>
                <a:spcPts val="1600"/>
              </a:spcBef>
              <a:spcAft>
                <a:spcPts val="0"/>
              </a:spcAft>
              <a:buSzPts val="600"/>
              <a:buFont typeface="Roboto Mono"/>
              <a:buNone/>
              <a:defRPr sz="600">
                <a:latin typeface="Roboto Mono"/>
                <a:ea typeface="Roboto Mono"/>
                <a:cs typeface="Roboto Mono"/>
                <a:sym typeface="Roboto Mono"/>
              </a:defRPr>
            </a:lvl6pPr>
            <a:lvl7pPr lvl="6">
              <a:spcBef>
                <a:spcPts val="1600"/>
              </a:spcBef>
              <a:spcAft>
                <a:spcPts val="0"/>
              </a:spcAft>
              <a:buSzPts val="600"/>
              <a:buFont typeface="Roboto Mono"/>
              <a:buNone/>
              <a:defRPr sz="600">
                <a:latin typeface="Roboto Mono"/>
                <a:ea typeface="Roboto Mono"/>
                <a:cs typeface="Roboto Mono"/>
                <a:sym typeface="Roboto Mono"/>
              </a:defRPr>
            </a:lvl7pPr>
            <a:lvl8pPr lvl="7">
              <a:spcBef>
                <a:spcPts val="1600"/>
              </a:spcBef>
              <a:spcAft>
                <a:spcPts val="0"/>
              </a:spcAft>
              <a:buSzPts val="600"/>
              <a:buFont typeface="Roboto Mono"/>
              <a:buNone/>
              <a:defRPr sz="600">
                <a:latin typeface="Roboto Mono"/>
                <a:ea typeface="Roboto Mono"/>
                <a:cs typeface="Roboto Mono"/>
                <a:sym typeface="Roboto Mono"/>
              </a:defRPr>
            </a:lvl8pPr>
            <a:lvl9pPr lvl="8">
              <a:spcBef>
                <a:spcPts val="1600"/>
              </a:spcBef>
              <a:spcAft>
                <a:spcPts val="1600"/>
              </a:spcAft>
              <a:buSzPts val="600"/>
              <a:buFont typeface="Roboto Mono"/>
              <a:buNone/>
              <a:defRPr sz="600">
                <a:latin typeface="Roboto Mono"/>
                <a:ea typeface="Roboto Mono"/>
                <a:cs typeface="Roboto Mono"/>
                <a:sym typeface="Roboto Mono"/>
              </a:defRPr>
            </a:lvl9pPr>
          </a:lstStyle>
          <a:p>
            <a:endParaRPr/>
          </a:p>
        </p:txBody>
      </p:sp>
    </p:spTree>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matchingName="3 highlights">
  <p:cSld name="TITLE_1_1_1_2_1_1_1_1_1">
    <p:bg>
      <p:bgPr>
        <a:solidFill>
          <a:schemeClr val="lt1"/>
        </a:solidFill>
        <a:effectLst/>
      </p:bgPr>
    </p:bg>
    <p:spTree>
      <p:nvGrpSpPr>
        <p:cNvPr id="1" name="Shape 4344"/>
        <p:cNvGrpSpPr/>
        <p:nvPr/>
      </p:nvGrpSpPr>
      <p:grpSpPr>
        <a:xfrm>
          <a:off x="0" y="0"/>
          <a:ext cx="0" cy="0"/>
          <a:chOff x="0" y="0"/>
          <a:chExt cx="0" cy="0"/>
        </a:xfrm>
      </p:grpSpPr>
      <p:pic>
        <p:nvPicPr>
          <p:cNvPr id="4345" name="Google Shape;4345;p570"/>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346" name="Google Shape;4346;p570"/>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347" name="Google Shape;4347;p570"/>
          <p:cNvSpPr txBox="1">
            <a:spLocks noGrp="1"/>
          </p:cNvSpPr>
          <p:nvPr>
            <p:ph type="subTitle" idx="1"/>
          </p:nvPr>
        </p:nvSpPr>
        <p:spPr>
          <a:xfrm>
            <a:off x="4987775" y="909100"/>
            <a:ext cx="3159900" cy="8589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348" name="Google Shape;4348;p570"/>
          <p:cNvSpPr txBox="1">
            <a:spLocks noGrp="1"/>
          </p:cNvSpPr>
          <p:nvPr>
            <p:ph type="subTitle" idx="2"/>
          </p:nvPr>
        </p:nvSpPr>
        <p:spPr>
          <a:xfrm>
            <a:off x="4987775" y="684400"/>
            <a:ext cx="3159900" cy="224700"/>
          </a:xfrm>
          <a:prstGeom prst="rect">
            <a:avLst/>
          </a:prstGeom>
          <a:noFill/>
        </p:spPr>
        <p:txBody>
          <a:bodyPr spcFirstLastPara="1" wrap="square" lIns="0" tIns="0" rIns="0"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349" name="Google Shape;4349;p570"/>
          <p:cNvSpPr txBox="1">
            <a:spLocks noGrp="1"/>
          </p:cNvSpPr>
          <p:nvPr>
            <p:ph type="subTitle" idx="3"/>
          </p:nvPr>
        </p:nvSpPr>
        <p:spPr>
          <a:xfrm>
            <a:off x="4987775" y="3670750"/>
            <a:ext cx="3159900" cy="8589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350" name="Google Shape;4350;p570"/>
          <p:cNvSpPr txBox="1">
            <a:spLocks noGrp="1"/>
          </p:cNvSpPr>
          <p:nvPr>
            <p:ph type="subTitle" idx="4"/>
          </p:nvPr>
        </p:nvSpPr>
        <p:spPr>
          <a:xfrm>
            <a:off x="4987775" y="3446050"/>
            <a:ext cx="3159900" cy="224700"/>
          </a:xfrm>
          <a:prstGeom prst="rect">
            <a:avLst/>
          </a:prstGeom>
          <a:noFill/>
        </p:spPr>
        <p:txBody>
          <a:bodyPr spcFirstLastPara="1" wrap="square" lIns="0" tIns="0" rIns="0"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351" name="Google Shape;4351;p570"/>
          <p:cNvSpPr txBox="1">
            <a:spLocks noGrp="1"/>
          </p:cNvSpPr>
          <p:nvPr>
            <p:ph type="subTitle" idx="5"/>
          </p:nvPr>
        </p:nvSpPr>
        <p:spPr>
          <a:xfrm>
            <a:off x="4987775" y="2289925"/>
            <a:ext cx="3159900" cy="8589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352" name="Google Shape;4352;p570"/>
          <p:cNvSpPr txBox="1">
            <a:spLocks noGrp="1"/>
          </p:cNvSpPr>
          <p:nvPr>
            <p:ph type="subTitle" idx="6"/>
          </p:nvPr>
        </p:nvSpPr>
        <p:spPr>
          <a:xfrm>
            <a:off x="4987775" y="2065225"/>
            <a:ext cx="3159900" cy="224700"/>
          </a:xfrm>
          <a:prstGeom prst="rect">
            <a:avLst/>
          </a:prstGeom>
          <a:noFill/>
        </p:spPr>
        <p:txBody>
          <a:bodyPr spcFirstLastPara="1" wrap="square" lIns="0" tIns="0" rIns="0" bIns="0" anchor="ctr" anchorCtr="0">
            <a:no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353" name="Google Shape;4353;p570"/>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354" name="Google Shape;4354;p570"/>
          <p:cNvSpPr txBox="1">
            <a:spLocks noGrp="1"/>
          </p:cNvSpPr>
          <p:nvPr>
            <p:ph type="subTitle" idx="7"/>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600"/>
              <a:buFont typeface="Roboto Mono"/>
              <a:buNone/>
              <a:defRPr sz="600">
                <a:latin typeface="Roboto Mono"/>
                <a:ea typeface="Roboto Mono"/>
                <a:cs typeface="Roboto Mono"/>
                <a:sym typeface="Roboto Mono"/>
              </a:defRPr>
            </a:lvl2pPr>
            <a:lvl3pPr lvl="2">
              <a:spcBef>
                <a:spcPts val="1600"/>
              </a:spcBef>
              <a:spcAft>
                <a:spcPts val="0"/>
              </a:spcAft>
              <a:buSzPts val="600"/>
              <a:buFont typeface="Roboto Mono"/>
              <a:buNone/>
              <a:defRPr sz="600">
                <a:latin typeface="Roboto Mono"/>
                <a:ea typeface="Roboto Mono"/>
                <a:cs typeface="Roboto Mono"/>
                <a:sym typeface="Roboto Mono"/>
              </a:defRPr>
            </a:lvl3pPr>
            <a:lvl4pPr lvl="3">
              <a:spcBef>
                <a:spcPts val="1600"/>
              </a:spcBef>
              <a:spcAft>
                <a:spcPts val="0"/>
              </a:spcAft>
              <a:buSzPts val="600"/>
              <a:buFont typeface="Roboto Mono"/>
              <a:buNone/>
              <a:defRPr sz="600">
                <a:latin typeface="Roboto Mono"/>
                <a:ea typeface="Roboto Mono"/>
                <a:cs typeface="Roboto Mono"/>
                <a:sym typeface="Roboto Mono"/>
              </a:defRPr>
            </a:lvl4pPr>
            <a:lvl5pPr lvl="4">
              <a:spcBef>
                <a:spcPts val="1600"/>
              </a:spcBef>
              <a:spcAft>
                <a:spcPts val="0"/>
              </a:spcAft>
              <a:buSzPts val="600"/>
              <a:buFont typeface="Roboto Mono"/>
              <a:buNone/>
              <a:defRPr sz="600">
                <a:latin typeface="Roboto Mono"/>
                <a:ea typeface="Roboto Mono"/>
                <a:cs typeface="Roboto Mono"/>
                <a:sym typeface="Roboto Mono"/>
              </a:defRPr>
            </a:lvl5pPr>
            <a:lvl6pPr lvl="5">
              <a:spcBef>
                <a:spcPts val="1600"/>
              </a:spcBef>
              <a:spcAft>
                <a:spcPts val="0"/>
              </a:spcAft>
              <a:buSzPts val="600"/>
              <a:buFont typeface="Roboto Mono"/>
              <a:buNone/>
              <a:defRPr sz="600">
                <a:latin typeface="Roboto Mono"/>
                <a:ea typeface="Roboto Mono"/>
                <a:cs typeface="Roboto Mono"/>
                <a:sym typeface="Roboto Mono"/>
              </a:defRPr>
            </a:lvl6pPr>
            <a:lvl7pPr lvl="6">
              <a:spcBef>
                <a:spcPts val="1600"/>
              </a:spcBef>
              <a:spcAft>
                <a:spcPts val="0"/>
              </a:spcAft>
              <a:buSzPts val="600"/>
              <a:buFont typeface="Roboto Mono"/>
              <a:buNone/>
              <a:defRPr sz="600">
                <a:latin typeface="Roboto Mono"/>
                <a:ea typeface="Roboto Mono"/>
                <a:cs typeface="Roboto Mono"/>
                <a:sym typeface="Roboto Mono"/>
              </a:defRPr>
            </a:lvl7pPr>
            <a:lvl8pPr lvl="7">
              <a:spcBef>
                <a:spcPts val="1600"/>
              </a:spcBef>
              <a:spcAft>
                <a:spcPts val="0"/>
              </a:spcAft>
              <a:buSzPts val="600"/>
              <a:buFont typeface="Roboto Mono"/>
              <a:buNone/>
              <a:defRPr sz="600">
                <a:latin typeface="Roboto Mono"/>
                <a:ea typeface="Roboto Mono"/>
                <a:cs typeface="Roboto Mono"/>
                <a:sym typeface="Roboto Mono"/>
              </a:defRPr>
            </a:lvl8pPr>
            <a:lvl9pPr lvl="8">
              <a:spcBef>
                <a:spcPts val="1600"/>
              </a:spcBef>
              <a:spcAft>
                <a:spcPts val="1600"/>
              </a:spcAft>
              <a:buSzPts val="600"/>
              <a:buFont typeface="Roboto Mono"/>
              <a:buNone/>
              <a:defRPr sz="600">
                <a:latin typeface="Roboto Mono"/>
                <a:ea typeface="Roboto Mono"/>
                <a:cs typeface="Roboto Mono"/>
                <a:sym typeface="Roboto Mono"/>
              </a:defRPr>
            </a:lvl9pPr>
          </a:lstStyle>
          <a:p>
            <a:endParaRPr/>
          </a:p>
        </p:txBody>
      </p:sp>
    </p:spTree>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matchingName="1/3 column">
  <p:cSld name="TITLE_1_1_1_2_1_1_1_3_2_1">
    <p:bg>
      <p:bgPr>
        <a:solidFill>
          <a:schemeClr val="lt1"/>
        </a:solidFill>
        <a:effectLst/>
      </p:bgPr>
    </p:bg>
    <p:spTree>
      <p:nvGrpSpPr>
        <p:cNvPr id="1" name="Shape 4355"/>
        <p:cNvGrpSpPr/>
        <p:nvPr/>
      </p:nvGrpSpPr>
      <p:grpSpPr>
        <a:xfrm>
          <a:off x="0" y="0"/>
          <a:ext cx="0" cy="0"/>
          <a:chOff x="0" y="0"/>
          <a:chExt cx="0" cy="0"/>
        </a:xfrm>
      </p:grpSpPr>
      <p:sp>
        <p:nvSpPr>
          <p:cNvPr id="4356" name="Google Shape;4356;p571"/>
          <p:cNvSpPr/>
          <p:nvPr/>
        </p:nvSpPr>
        <p:spPr>
          <a:xfrm>
            <a:off x="5387300" y="-50"/>
            <a:ext cx="37566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57" name="Google Shape;4357;p571"/>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358" name="Google Shape;4358;p571"/>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359" name="Google Shape;4359;p571"/>
          <p:cNvSpPr txBox="1">
            <a:spLocks noGrp="1"/>
          </p:cNvSpPr>
          <p:nvPr>
            <p:ph type="ctrTitle"/>
          </p:nvPr>
        </p:nvSpPr>
        <p:spPr>
          <a:xfrm>
            <a:off x="411480" y="676150"/>
            <a:ext cx="2690100" cy="1247400"/>
          </a:xfrm>
          <a:prstGeom prst="rect">
            <a:avLst/>
          </a:prstGeom>
          <a:noFill/>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360" name="Google Shape;4360;p571"/>
          <p:cNvSpPr txBox="1">
            <a:spLocks noGrp="1"/>
          </p:cNvSpPr>
          <p:nvPr>
            <p:ph type="subTitle" idx="1"/>
          </p:nvPr>
        </p:nvSpPr>
        <p:spPr>
          <a:xfrm>
            <a:off x="411480" y="2044200"/>
            <a:ext cx="2690100" cy="18633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361" name="Google Shape;4361;p571"/>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362" name="Google Shape;4362;p571"/>
          <p:cNvSpPr txBox="1">
            <a:spLocks noGrp="1"/>
          </p:cNvSpPr>
          <p:nvPr>
            <p:ph type="subTitle" idx="2"/>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600"/>
              <a:buFont typeface="Roboto Mono"/>
              <a:buNone/>
              <a:defRPr sz="600">
                <a:latin typeface="Roboto Mono"/>
                <a:ea typeface="Roboto Mono"/>
                <a:cs typeface="Roboto Mono"/>
                <a:sym typeface="Roboto Mono"/>
              </a:defRPr>
            </a:lvl2pPr>
            <a:lvl3pPr lvl="2">
              <a:spcBef>
                <a:spcPts val="1600"/>
              </a:spcBef>
              <a:spcAft>
                <a:spcPts val="0"/>
              </a:spcAft>
              <a:buSzPts val="600"/>
              <a:buFont typeface="Roboto Mono"/>
              <a:buNone/>
              <a:defRPr sz="600">
                <a:latin typeface="Roboto Mono"/>
                <a:ea typeface="Roboto Mono"/>
                <a:cs typeface="Roboto Mono"/>
                <a:sym typeface="Roboto Mono"/>
              </a:defRPr>
            </a:lvl3pPr>
            <a:lvl4pPr lvl="3">
              <a:spcBef>
                <a:spcPts val="1600"/>
              </a:spcBef>
              <a:spcAft>
                <a:spcPts val="0"/>
              </a:spcAft>
              <a:buSzPts val="600"/>
              <a:buFont typeface="Roboto Mono"/>
              <a:buNone/>
              <a:defRPr sz="600">
                <a:latin typeface="Roboto Mono"/>
                <a:ea typeface="Roboto Mono"/>
                <a:cs typeface="Roboto Mono"/>
                <a:sym typeface="Roboto Mono"/>
              </a:defRPr>
            </a:lvl4pPr>
            <a:lvl5pPr lvl="4">
              <a:spcBef>
                <a:spcPts val="1600"/>
              </a:spcBef>
              <a:spcAft>
                <a:spcPts val="0"/>
              </a:spcAft>
              <a:buSzPts val="600"/>
              <a:buFont typeface="Roboto Mono"/>
              <a:buNone/>
              <a:defRPr sz="600">
                <a:latin typeface="Roboto Mono"/>
                <a:ea typeface="Roboto Mono"/>
                <a:cs typeface="Roboto Mono"/>
                <a:sym typeface="Roboto Mono"/>
              </a:defRPr>
            </a:lvl5pPr>
            <a:lvl6pPr lvl="5">
              <a:spcBef>
                <a:spcPts val="1600"/>
              </a:spcBef>
              <a:spcAft>
                <a:spcPts val="0"/>
              </a:spcAft>
              <a:buSzPts val="600"/>
              <a:buFont typeface="Roboto Mono"/>
              <a:buNone/>
              <a:defRPr sz="600">
                <a:latin typeface="Roboto Mono"/>
                <a:ea typeface="Roboto Mono"/>
                <a:cs typeface="Roboto Mono"/>
                <a:sym typeface="Roboto Mono"/>
              </a:defRPr>
            </a:lvl6pPr>
            <a:lvl7pPr lvl="6">
              <a:spcBef>
                <a:spcPts val="1600"/>
              </a:spcBef>
              <a:spcAft>
                <a:spcPts val="0"/>
              </a:spcAft>
              <a:buSzPts val="600"/>
              <a:buFont typeface="Roboto Mono"/>
              <a:buNone/>
              <a:defRPr sz="600">
                <a:latin typeface="Roboto Mono"/>
                <a:ea typeface="Roboto Mono"/>
                <a:cs typeface="Roboto Mono"/>
                <a:sym typeface="Roboto Mono"/>
              </a:defRPr>
            </a:lvl7pPr>
            <a:lvl8pPr lvl="7">
              <a:spcBef>
                <a:spcPts val="1600"/>
              </a:spcBef>
              <a:spcAft>
                <a:spcPts val="0"/>
              </a:spcAft>
              <a:buSzPts val="600"/>
              <a:buFont typeface="Roboto Mono"/>
              <a:buNone/>
              <a:defRPr sz="600">
                <a:latin typeface="Roboto Mono"/>
                <a:ea typeface="Roboto Mono"/>
                <a:cs typeface="Roboto Mono"/>
                <a:sym typeface="Roboto Mono"/>
              </a:defRPr>
            </a:lvl8pPr>
            <a:lvl9pPr lvl="8">
              <a:spcBef>
                <a:spcPts val="1600"/>
              </a:spcBef>
              <a:spcAft>
                <a:spcPts val="1600"/>
              </a:spcAft>
              <a:buSzPts val="600"/>
              <a:buFont typeface="Roboto Mono"/>
              <a:buNone/>
              <a:defRPr sz="600">
                <a:latin typeface="Roboto Mono"/>
                <a:ea typeface="Roboto Mono"/>
                <a:cs typeface="Roboto Mono"/>
                <a:sym typeface="Roboto Mono"/>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5:5_Green_Left_wanderlab">
  <p:cSld name="CUSTOM_6_2_2_2">
    <p:bg>
      <p:bgPr>
        <a:solidFill>
          <a:schemeClr val="lt1"/>
        </a:solidFill>
        <a:effectLst/>
      </p:bgPr>
    </p:bg>
    <p:spTree>
      <p:nvGrpSpPr>
        <p:cNvPr id="1" name="Shape 342"/>
        <p:cNvGrpSpPr/>
        <p:nvPr/>
      </p:nvGrpSpPr>
      <p:grpSpPr>
        <a:xfrm>
          <a:off x="0" y="0"/>
          <a:ext cx="0" cy="0"/>
          <a:chOff x="0" y="0"/>
          <a:chExt cx="0" cy="0"/>
        </a:xfrm>
      </p:grpSpPr>
      <p:sp>
        <p:nvSpPr>
          <p:cNvPr id="343" name="Google Shape;343;p59"/>
          <p:cNvSpPr>
            <a:spLocks noGrp="1"/>
          </p:cNvSpPr>
          <p:nvPr>
            <p:ph type="pic" idx="2"/>
          </p:nvPr>
        </p:nvSpPr>
        <p:spPr>
          <a:xfrm>
            <a:off x="4562400" y="0"/>
            <a:ext cx="4581600" cy="5212200"/>
          </a:xfrm>
          <a:prstGeom prst="rect">
            <a:avLst/>
          </a:prstGeom>
          <a:noFill/>
          <a:ln>
            <a:noFill/>
          </a:ln>
        </p:spPr>
      </p:sp>
      <p:sp>
        <p:nvSpPr>
          <p:cNvPr id="344" name="Google Shape;344;p59"/>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345" name="Google Shape;345;p59"/>
          <p:cNvSpPr txBox="1">
            <a:spLocks noGrp="1"/>
          </p:cNvSpPr>
          <p:nvPr>
            <p:ph type="subTitle" idx="3"/>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346" name="Google Shape;346;p59"/>
          <p:cNvSpPr txBox="1">
            <a:spLocks noGrp="1"/>
          </p:cNvSpPr>
          <p:nvPr>
            <p:ph type="subTitle" idx="4"/>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347" name="Google Shape;347;p59"/>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348" name="Google Shape;348;p59"/>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349" name="Google Shape;349;p59"/>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matchingName="1/3 column green">
  <p:cSld name="TITLE_1_1_1_2_1_1_1_3_2_1_1">
    <p:bg>
      <p:bgPr>
        <a:solidFill>
          <a:schemeClr val="lt1"/>
        </a:solidFill>
        <a:effectLst/>
      </p:bgPr>
    </p:bg>
    <p:spTree>
      <p:nvGrpSpPr>
        <p:cNvPr id="1" name="Shape 4363"/>
        <p:cNvGrpSpPr/>
        <p:nvPr/>
      </p:nvGrpSpPr>
      <p:grpSpPr>
        <a:xfrm>
          <a:off x="0" y="0"/>
          <a:ext cx="0" cy="0"/>
          <a:chOff x="0" y="0"/>
          <a:chExt cx="0" cy="0"/>
        </a:xfrm>
      </p:grpSpPr>
      <p:sp>
        <p:nvSpPr>
          <p:cNvPr id="4364" name="Google Shape;4364;p572"/>
          <p:cNvSpPr/>
          <p:nvPr/>
        </p:nvSpPr>
        <p:spPr>
          <a:xfrm>
            <a:off x="5387400" y="-50"/>
            <a:ext cx="3756600" cy="5212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65" name="Google Shape;4365;p572"/>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366" name="Google Shape;4366;p572"/>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367" name="Google Shape;4367;p572"/>
          <p:cNvSpPr txBox="1">
            <a:spLocks noGrp="1"/>
          </p:cNvSpPr>
          <p:nvPr>
            <p:ph type="ctrTitle"/>
          </p:nvPr>
        </p:nvSpPr>
        <p:spPr>
          <a:xfrm>
            <a:off x="411480" y="676150"/>
            <a:ext cx="2690100" cy="1247400"/>
          </a:xfrm>
          <a:prstGeom prst="rect">
            <a:avLst/>
          </a:prstGeom>
          <a:noFill/>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368" name="Google Shape;4368;p572"/>
          <p:cNvSpPr txBox="1">
            <a:spLocks noGrp="1"/>
          </p:cNvSpPr>
          <p:nvPr>
            <p:ph type="subTitle" idx="1"/>
          </p:nvPr>
        </p:nvSpPr>
        <p:spPr>
          <a:xfrm>
            <a:off x="411480" y="2044200"/>
            <a:ext cx="2690100" cy="18633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369" name="Google Shape;4369;p572"/>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370" name="Google Shape;4370;p572"/>
          <p:cNvSpPr txBox="1">
            <a:spLocks noGrp="1"/>
          </p:cNvSpPr>
          <p:nvPr>
            <p:ph type="subTitle" idx="2"/>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600"/>
              <a:buFont typeface="Roboto Mono"/>
              <a:buNone/>
              <a:defRPr sz="600">
                <a:latin typeface="Roboto Mono"/>
                <a:ea typeface="Roboto Mono"/>
                <a:cs typeface="Roboto Mono"/>
                <a:sym typeface="Roboto Mono"/>
              </a:defRPr>
            </a:lvl2pPr>
            <a:lvl3pPr lvl="2">
              <a:spcBef>
                <a:spcPts val="1600"/>
              </a:spcBef>
              <a:spcAft>
                <a:spcPts val="0"/>
              </a:spcAft>
              <a:buSzPts val="600"/>
              <a:buFont typeface="Roboto Mono"/>
              <a:buNone/>
              <a:defRPr sz="600">
                <a:latin typeface="Roboto Mono"/>
                <a:ea typeface="Roboto Mono"/>
                <a:cs typeface="Roboto Mono"/>
                <a:sym typeface="Roboto Mono"/>
              </a:defRPr>
            </a:lvl3pPr>
            <a:lvl4pPr lvl="3">
              <a:spcBef>
                <a:spcPts val="1600"/>
              </a:spcBef>
              <a:spcAft>
                <a:spcPts val="0"/>
              </a:spcAft>
              <a:buSzPts val="600"/>
              <a:buFont typeface="Roboto Mono"/>
              <a:buNone/>
              <a:defRPr sz="600">
                <a:latin typeface="Roboto Mono"/>
                <a:ea typeface="Roboto Mono"/>
                <a:cs typeface="Roboto Mono"/>
                <a:sym typeface="Roboto Mono"/>
              </a:defRPr>
            </a:lvl4pPr>
            <a:lvl5pPr lvl="4">
              <a:spcBef>
                <a:spcPts val="1600"/>
              </a:spcBef>
              <a:spcAft>
                <a:spcPts val="0"/>
              </a:spcAft>
              <a:buSzPts val="600"/>
              <a:buFont typeface="Roboto Mono"/>
              <a:buNone/>
              <a:defRPr sz="600">
                <a:latin typeface="Roboto Mono"/>
                <a:ea typeface="Roboto Mono"/>
                <a:cs typeface="Roboto Mono"/>
                <a:sym typeface="Roboto Mono"/>
              </a:defRPr>
            </a:lvl5pPr>
            <a:lvl6pPr lvl="5">
              <a:spcBef>
                <a:spcPts val="1600"/>
              </a:spcBef>
              <a:spcAft>
                <a:spcPts val="0"/>
              </a:spcAft>
              <a:buSzPts val="600"/>
              <a:buFont typeface="Roboto Mono"/>
              <a:buNone/>
              <a:defRPr sz="600">
                <a:latin typeface="Roboto Mono"/>
                <a:ea typeface="Roboto Mono"/>
                <a:cs typeface="Roboto Mono"/>
                <a:sym typeface="Roboto Mono"/>
              </a:defRPr>
            </a:lvl6pPr>
            <a:lvl7pPr lvl="6">
              <a:spcBef>
                <a:spcPts val="1600"/>
              </a:spcBef>
              <a:spcAft>
                <a:spcPts val="0"/>
              </a:spcAft>
              <a:buSzPts val="600"/>
              <a:buFont typeface="Roboto Mono"/>
              <a:buNone/>
              <a:defRPr sz="600">
                <a:latin typeface="Roboto Mono"/>
                <a:ea typeface="Roboto Mono"/>
                <a:cs typeface="Roboto Mono"/>
                <a:sym typeface="Roboto Mono"/>
              </a:defRPr>
            </a:lvl7pPr>
            <a:lvl8pPr lvl="7">
              <a:spcBef>
                <a:spcPts val="1600"/>
              </a:spcBef>
              <a:spcAft>
                <a:spcPts val="0"/>
              </a:spcAft>
              <a:buSzPts val="600"/>
              <a:buFont typeface="Roboto Mono"/>
              <a:buNone/>
              <a:defRPr sz="600">
                <a:latin typeface="Roboto Mono"/>
                <a:ea typeface="Roboto Mono"/>
                <a:cs typeface="Roboto Mono"/>
                <a:sym typeface="Roboto Mono"/>
              </a:defRPr>
            </a:lvl8pPr>
            <a:lvl9pPr lvl="8">
              <a:spcBef>
                <a:spcPts val="1600"/>
              </a:spcBef>
              <a:spcAft>
                <a:spcPts val="1600"/>
              </a:spcAft>
              <a:buSzPts val="600"/>
              <a:buFont typeface="Roboto Mono"/>
              <a:buNone/>
              <a:defRPr sz="600">
                <a:latin typeface="Roboto Mono"/>
                <a:ea typeface="Roboto Mono"/>
                <a:cs typeface="Roboto Mono"/>
                <a:sym typeface="Roboto Mono"/>
              </a:defRPr>
            </a:lvl9pPr>
          </a:lstStyle>
          <a:p>
            <a:endParaRPr/>
          </a:p>
        </p:txBody>
      </p:sp>
    </p:spTree>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matchingName="One column left">
  <p:cSld name="TITLE_1_1_1_2_1_1_1_2">
    <p:bg>
      <p:bgPr>
        <a:solidFill>
          <a:schemeClr val="lt1"/>
        </a:solidFill>
        <a:effectLst/>
      </p:bgPr>
    </p:bg>
    <p:spTree>
      <p:nvGrpSpPr>
        <p:cNvPr id="1" name="Shape 4371"/>
        <p:cNvGrpSpPr/>
        <p:nvPr/>
      </p:nvGrpSpPr>
      <p:grpSpPr>
        <a:xfrm>
          <a:off x="0" y="0"/>
          <a:ext cx="0" cy="0"/>
          <a:chOff x="0" y="0"/>
          <a:chExt cx="0" cy="0"/>
        </a:xfrm>
      </p:grpSpPr>
      <p:pic>
        <p:nvPicPr>
          <p:cNvPr id="4372" name="Google Shape;4372;p573"/>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373" name="Google Shape;4373;p573"/>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374" name="Google Shape;4374;p573"/>
          <p:cNvSpPr txBox="1">
            <a:spLocks noGrp="1"/>
          </p:cNvSpPr>
          <p:nvPr>
            <p:ph type="ctrTitle"/>
          </p:nvPr>
        </p:nvSpPr>
        <p:spPr>
          <a:xfrm>
            <a:off x="411480" y="1298300"/>
            <a:ext cx="2690100" cy="1247400"/>
          </a:xfrm>
          <a:prstGeom prst="rect">
            <a:avLst/>
          </a:prstGeom>
          <a:noFill/>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375" name="Google Shape;4375;p573"/>
          <p:cNvSpPr txBox="1">
            <a:spLocks noGrp="1"/>
          </p:cNvSpPr>
          <p:nvPr>
            <p:ph type="subTitle" idx="1"/>
          </p:nvPr>
        </p:nvSpPr>
        <p:spPr>
          <a:xfrm>
            <a:off x="411480" y="2666350"/>
            <a:ext cx="2690100" cy="1863300"/>
          </a:xfrm>
          <a:prstGeom prst="rect">
            <a:avLst/>
          </a:prstGeom>
          <a:noFill/>
        </p:spPr>
        <p:txBody>
          <a:bodyPr spcFirstLastPara="1" wrap="square" lIns="0" tIns="0" rIns="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lnSpc>
                <a:spcPct val="115000"/>
              </a:lnSpc>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lnSpc>
                <a:spcPct val="115000"/>
              </a:lnSpc>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lnSpc>
                <a:spcPct val="115000"/>
              </a:lnSpc>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lnSpc>
                <a:spcPct val="115000"/>
              </a:lnSpc>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lnSpc>
                <a:spcPct val="115000"/>
              </a:lnSpc>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lnSpc>
                <a:spcPct val="115000"/>
              </a:lnSpc>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lnSpc>
                <a:spcPct val="115000"/>
              </a:lnSpc>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376" name="Google Shape;4376;p573"/>
          <p:cNvSpPr txBox="1">
            <a:spLocks noGrp="1"/>
          </p:cNvSpPr>
          <p:nvPr>
            <p:ph type="subTitle" idx="2"/>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000"/>
              <a:buNone/>
              <a:defRPr/>
            </a:lvl2pPr>
            <a:lvl3pPr lvl="2">
              <a:spcBef>
                <a:spcPts val="1600"/>
              </a:spcBef>
              <a:spcAft>
                <a:spcPts val="0"/>
              </a:spcAft>
              <a:buSzPts val="10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10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377" name="Google Shape;4377;p573"/>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matchingName="1/2 column">
  <p:cSld name="TITLE_1_1_1_2_1_1_1_3_1_3">
    <p:bg>
      <p:bgPr>
        <a:solidFill>
          <a:schemeClr val="lt1"/>
        </a:solidFill>
        <a:effectLst/>
      </p:bgPr>
    </p:bg>
    <p:spTree>
      <p:nvGrpSpPr>
        <p:cNvPr id="1" name="Shape 4378"/>
        <p:cNvGrpSpPr/>
        <p:nvPr/>
      </p:nvGrpSpPr>
      <p:grpSpPr>
        <a:xfrm>
          <a:off x="0" y="0"/>
          <a:ext cx="0" cy="0"/>
          <a:chOff x="0" y="0"/>
          <a:chExt cx="0" cy="0"/>
        </a:xfrm>
      </p:grpSpPr>
      <p:sp>
        <p:nvSpPr>
          <p:cNvPr id="4379" name="Google Shape;4379;p574"/>
          <p:cNvSpPr/>
          <p:nvPr/>
        </p:nvSpPr>
        <p:spPr>
          <a:xfrm>
            <a:off x="4572000" y="0"/>
            <a:ext cx="45720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80" name="Google Shape;4380;p574"/>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381" name="Google Shape;4381;p574"/>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382" name="Google Shape;4382;p574"/>
          <p:cNvSpPr txBox="1">
            <a:spLocks noGrp="1"/>
          </p:cNvSpPr>
          <p:nvPr>
            <p:ph type="ctrTitle"/>
          </p:nvPr>
        </p:nvSpPr>
        <p:spPr>
          <a:xfrm>
            <a:off x="411480" y="1298300"/>
            <a:ext cx="2690100" cy="1247400"/>
          </a:xfrm>
          <a:prstGeom prst="rect">
            <a:avLst/>
          </a:prstGeom>
          <a:noFill/>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383" name="Google Shape;4383;p574"/>
          <p:cNvSpPr txBox="1">
            <a:spLocks noGrp="1"/>
          </p:cNvSpPr>
          <p:nvPr>
            <p:ph type="subTitle" idx="1"/>
          </p:nvPr>
        </p:nvSpPr>
        <p:spPr>
          <a:xfrm>
            <a:off x="411480" y="2666350"/>
            <a:ext cx="2690100" cy="18633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384" name="Google Shape;4384;p574"/>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385" name="Google Shape;4385;p574"/>
          <p:cNvSpPr txBox="1">
            <a:spLocks noGrp="1"/>
          </p:cNvSpPr>
          <p:nvPr>
            <p:ph type="subTitle" idx="2"/>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600"/>
              <a:buFont typeface="Roboto Mono"/>
              <a:buNone/>
              <a:defRPr sz="600">
                <a:latin typeface="Roboto Mono"/>
                <a:ea typeface="Roboto Mono"/>
                <a:cs typeface="Roboto Mono"/>
                <a:sym typeface="Roboto Mono"/>
              </a:defRPr>
            </a:lvl2pPr>
            <a:lvl3pPr lvl="2">
              <a:spcBef>
                <a:spcPts val="1600"/>
              </a:spcBef>
              <a:spcAft>
                <a:spcPts val="0"/>
              </a:spcAft>
              <a:buSzPts val="600"/>
              <a:buFont typeface="Roboto Mono"/>
              <a:buNone/>
              <a:defRPr sz="600">
                <a:latin typeface="Roboto Mono"/>
                <a:ea typeface="Roboto Mono"/>
                <a:cs typeface="Roboto Mono"/>
                <a:sym typeface="Roboto Mono"/>
              </a:defRPr>
            </a:lvl3pPr>
            <a:lvl4pPr lvl="3">
              <a:spcBef>
                <a:spcPts val="1600"/>
              </a:spcBef>
              <a:spcAft>
                <a:spcPts val="0"/>
              </a:spcAft>
              <a:buSzPts val="600"/>
              <a:buFont typeface="Roboto Mono"/>
              <a:buNone/>
              <a:defRPr sz="600">
                <a:latin typeface="Roboto Mono"/>
                <a:ea typeface="Roboto Mono"/>
                <a:cs typeface="Roboto Mono"/>
                <a:sym typeface="Roboto Mono"/>
              </a:defRPr>
            </a:lvl4pPr>
            <a:lvl5pPr lvl="4">
              <a:spcBef>
                <a:spcPts val="1600"/>
              </a:spcBef>
              <a:spcAft>
                <a:spcPts val="0"/>
              </a:spcAft>
              <a:buSzPts val="600"/>
              <a:buFont typeface="Roboto Mono"/>
              <a:buNone/>
              <a:defRPr sz="600">
                <a:latin typeface="Roboto Mono"/>
                <a:ea typeface="Roboto Mono"/>
                <a:cs typeface="Roboto Mono"/>
                <a:sym typeface="Roboto Mono"/>
              </a:defRPr>
            </a:lvl5pPr>
            <a:lvl6pPr lvl="5">
              <a:spcBef>
                <a:spcPts val="1600"/>
              </a:spcBef>
              <a:spcAft>
                <a:spcPts val="0"/>
              </a:spcAft>
              <a:buSzPts val="600"/>
              <a:buFont typeface="Roboto Mono"/>
              <a:buNone/>
              <a:defRPr sz="600">
                <a:latin typeface="Roboto Mono"/>
                <a:ea typeface="Roboto Mono"/>
                <a:cs typeface="Roboto Mono"/>
                <a:sym typeface="Roboto Mono"/>
              </a:defRPr>
            </a:lvl6pPr>
            <a:lvl7pPr lvl="6">
              <a:spcBef>
                <a:spcPts val="1600"/>
              </a:spcBef>
              <a:spcAft>
                <a:spcPts val="0"/>
              </a:spcAft>
              <a:buSzPts val="600"/>
              <a:buFont typeface="Roboto Mono"/>
              <a:buNone/>
              <a:defRPr sz="600">
                <a:latin typeface="Roboto Mono"/>
                <a:ea typeface="Roboto Mono"/>
                <a:cs typeface="Roboto Mono"/>
                <a:sym typeface="Roboto Mono"/>
              </a:defRPr>
            </a:lvl7pPr>
            <a:lvl8pPr lvl="7">
              <a:spcBef>
                <a:spcPts val="1600"/>
              </a:spcBef>
              <a:spcAft>
                <a:spcPts val="0"/>
              </a:spcAft>
              <a:buSzPts val="600"/>
              <a:buFont typeface="Roboto Mono"/>
              <a:buNone/>
              <a:defRPr sz="600">
                <a:latin typeface="Roboto Mono"/>
                <a:ea typeface="Roboto Mono"/>
                <a:cs typeface="Roboto Mono"/>
                <a:sym typeface="Roboto Mono"/>
              </a:defRPr>
            </a:lvl8pPr>
            <a:lvl9pPr lvl="8">
              <a:spcBef>
                <a:spcPts val="1600"/>
              </a:spcBef>
              <a:spcAft>
                <a:spcPts val="1600"/>
              </a:spcAft>
              <a:buSzPts val="600"/>
              <a:buFont typeface="Roboto Mono"/>
              <a:buNone/>
              <a:defRPr sz="600">
                <a:latin typeface="Roboto Mono"/>
                <a:ea typeface="Roboto Mono"/>
                <a:cs typeface="Roboto Mono"/>
                <a:sym typeface="Roboto Mono"/>
              </a:defRPr>
            </a:lvl9pPr>
          </a:lstStyle>
          <a:p>
            <a:endParaRPr/>
          </a:p>
        </p:txBody>
      </p:sp>
    </p:spTree>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matchingName="1/2 column mint">
  <p:cSld name="TITLE_1_1_1_2_1_1_1_3_1_3_2">
    <p:bg>
      <p:bgPr>
        <a:solidFill>
          <a:schemeClr val="lt1"/>
        </a:solidFill>
        <a:effectLst/>
      </p:bgPr>
    </p:bg>
    <p:spTree>
      <p:nvGrpSpPr>
        <p:cNvPr id="1" name="Shape 4386"/>
        <p:cNvGrpSpPr/>
        <p:nvPr/>
      </p:nvGrpSpPr>
      <p:grpSpPr>
        <a:xfrm>
          <a:off x="0" y="0"/>
          <a:ext cx="0" cy="0"/>
          <a:chOff x="0" y="0"/>
          <a:chExt cx="0" cy="0"/>
        </a:xfrm>
      </p:grpSpPr>
      <p:sp>
        <p:nvSpPr>
          <p:cNvPr id="4387" name="Google Shape;4387;p575"/>
          <p:cNvSpPr/>
          <p:nvPr/>
        </p:nvSpPr>
        <p:spPr>
          <a:xfrm>
            <a:off x="4572000" y="0"/>
            <a:ext cx="4572000" cy="5212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88" name="Google Shape;4388;p575"/>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389" name="Google Shape;4389;p575"/>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390" name="Google Shape;4390;p575"/>
          <p:cNvSpPr txBox="1">
            <a:spLocks noGrp="1"/>
          </p:cNvSpPr>
          <p:nvPr>
            <p:ph type="ctrTitle"/>
          </p:nvPr>
        </p:nvSpPr>
        <p:spPr>
          <a:xfrm>
            <a:off x="411480" y="1298300"/>
            <a:ext cx="2690100" cy="1247400"/>
          </a:xfrm>
          <a:prstGeom prst="rect">
            <a:avLst/>
          </a:prstGeom>
          <a:noFill/>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391" name="Google Shape;4391;p575"/>
          <p:cNvSpPr txBox="1">
            <a:spLocks noGrp="1"/>
          </p:cNvSpPr>
          <p:nvPr>
            <p:ph type="subTitle" idx="1"/>
          </p:nvPr>
        </p:nvSpPr>
        <p:spPr>
          <a:xfrm>
            <a:off x="411480" y="2666350"/>
            <a:ext cx="2690100" cy="18633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392" name="Google Shape;4392;p575"/>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393" name="Google Shape;4393;p575"/>
          <p:cNvSpPr txBox="1">
            <a:spLocks noGrp="1"/>
          </p:cNvSpPr>
          <p:nvPr>
            <p:ph type="subTitle" idx="2"/>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600"/>
              <a:buFont typeface="Roboto Mono"/>
              <a:buNone/>
              <a:defRPr sz="600">
                <a:latin typeface="Roboto Mono"/>
                <a:ea typeface="Roboto Mono"/>
                <a:cs typeface="Roboto Mono"/>
                <a:sym typeface="Roboto Mono"/>
              </a:defRPr>
            </a:lvl2pPr>
            <a:lvl3pPr lvl="2">
              <a:spcBef>
                <a:spcPts val="1600"/>
              </a:spcBef>
              <a:spcAft>
                <a:spcPts val="0"/>
              </a:spcAft>
              <a:buSzPts val="600"/>
              <a:buFont typeface="Roboto Mono"/>
              <a:buNone/>
              <a:defRPr sz="600">
                <a:latin typeface="Roboto Mono"/>
                <a:ea typeface="Roboto Mono"/>
                <a:cs typeface="Roboto Mono"/>
                <a:sym typeface="Roboto Mono"/>
              </a:defRPr>
            </a:lvl3pPr>
            <a:lvl4pPr lvl="3">
              <a:spcBef>
                <a:spcPts val="1600"/>
              </a:spcBef>
              <a:spcAft>
                <a:spcPts val="0"/>
              </a:spcAft>
              <a:buSzPts val="600"/>
              <a:buFont typeface="Roboto Mono"/>
              <a:buNone/>
              <a:defRPr sz="600">
                <a:latin typeface="Roboto Mono"/>
                <a:ea typeface="Roboto Mono"/>
                <a:cs typeface="Roboto Mono"/>
                <a:sym typeface="Roboto Mono"/>
              </a:defRPr>
            </a:lvl4pPr>
            <a:lvl5pPr lvl="4">
              <a:spcBef>
                <a:spcPts val="1600"/>
              </a:spcBef>
              <a:spcAft>
                <a:spcPts val="0"/>
              </a:spcAft>
              <a:buSzPts val="600"/>
              <a:buFont typeface="Roboto Mono"/>
              <a:buNone/>
              <a:defRPr sz="600">
                <a:latin typeface="Roboto Mono"/>
                <a:ea typeface="Roboto Mono"/>
                <a:cs typeface="Roboto Mono"/>
                <a:sym typeface="Roboto Mono"/>
              </a:defRPr>
            </a:lvl5pPr>
            <a:lvl6pPr lvl="5">
              <a:spcBef>
                <a:spcPts val="1600"/>
              </a:spcBef>
              <a:spcAft>
                <a:spcPts val="0"/>
              </a:spcAft>
              <a:buSzPts val="600"/>
              <a:buFont typeface="Roboto Mono"/>
              <a:buNone/>
              <a:defRPr sz="600">
                <a:latin typeface="Roboto Mono"/>
                <a:ea typeface="Roboto Mono"/>
                <a:cs typeface="Roboto Mono"/>
                <a:sym typeface="Roboto Mono"/>
              </a:defRPr>
            </a:lvl6pPr>
            <a:lvl7pPr lvl="6">
              <a:spcBef>
                <a:spcPts val="1600"/>
              </a:spcBef>
              <a:spcAft>
                <a:spcPts val="0"/>
              </a:spcAft>
              <a:buSzPts val="600"/>
              <a:buFont typeface="Roboto Mono"/>
              <a:buNone/>
              <a:defRPr sz="600">
                <a:latin typeface="Roboto Mono"/>
                <a:ea typeface="Roboto Mono"/>
                <a:cs typeface="Roboto Mono"/>
                <a:sym typeface="Roboto Mono"/>
              </a:defRPr>
            </a:lvl7pPr>
            <a:lvl8pPr lvl="7">
              <a:spcBef>
                <a:spcPts val="1600"/>
              </a:spcBef>
              <a:spcAft>
                <a:spcPts val="0"/>
              </a:spcAft>
              <a:buSzPts val="600"/>
              <a:buFont typeface="Roboto Mono"/>
              <a:buNone/>
              <a:defRPr sz="600">
                <a:latin typeface="Roboto Mono"/>
                <a:ea typeface="Roboto Mono"/>
                <a:cs typeface="Roboto Mono"/>
                <a:sym typeface="Roboto Mono"/>
              </a:defRPr>
            </a:lvl8pPr>
            <a:lvl9pPr lvl="8">
              <a:spcBef>
                <a:spcPts val="1600"/>
              </a:spcBef>
              <a:spcAft>
                <a:spcPts val="1600"/>
              </a:spcAft>
              <a:buSzPts val="600"/>
              <a:buFont typeface="Roboto Mono"/>
              <a:buNone/>
              <a:defRPr sz="600">
                <a:latin typeface="Roboto Mono"/>
                <a:ea typeface="Roboto Mono"/>
                <a:cs typeface="Roboto Mono"/>
                <a:sym typeface="Roboto Mono"/>
              </a:defRPr>
            </a:lvl9pPr>
          </a:lstStyle>
          <a:p>
            <a:endParaRPr/>
          </a:p>
        </p:txBody>
      </p:sp>
    </p:spTree>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matchingName="1/2 column green">
  <p:cSld name="TITLE_1_1_1_2_1_1_1_3_1_3_1">
    <p:bg>
      <p:bgPr>
        <a:solidFill>
          <a:schemeClr val="lt1"/>
        </a:solidFill>
        <a:effectLst/>
      </p:bgPr>
    </p:bg>
    <p:spTree>
      <p:nvGrpSpPr>
        <p:cNvPr id="1" name="Shape 4394"/>
        <p:cNvGrpSpPr/>
        <p:nvPr/>
      </p:nvGrpSpPr>
      <p:grpSpPr>
        <a:xfrm>
          <a:off x="0" y="0"/>
          <a:ext cx="0" cy="0"/>
          <a:chOff x="0" y="0"/>
          <a:chExt cx="0" cy="0"/>
        </a:xfrm>
      </p:grpSpPr>
      <p:sp>
        <p:nvSpPr>
          <p:cNvPr id="4395" name="Google Shape;4395;p576"/>
          <p:cNvSpPr/>
          <p:nvPr/>
        </p:nvSpPr>
        <p:spPr>
          <a:xfrm>
            <a:off x="4572000" y="0"/>
            <a:ext cx="4572000" cy="5212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96" name="Google Shape;4396;p576"/>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397" name="Google Shape;4397;p576"/>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398" name="Google Shape;4398;p576"/>
          <p:cNvSpPr txBox="1">
            <a:spLocks noGrp="1"/>
          </p:cNvSpPr>
          <p:nvPr>
            <p:ph type="ctrTitle"/>
          </p:nvPr>
        </p:nvSpPr>
        <p:spPr>
          <a:xfrm>
            <a:off x="411480" y="1298300"/>
            <a:ext cx="2690100" cy="1247400"/>
          </a:xfrm>
          <a:prstGeom prst="rect">
            <a:avLst/>
          </a:prstGeom>
          <a:noFill/>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399" name="Google Shape;4399;p576"/>
          <p:cNvSpPr txBox="1">
            <a:spLocks noGrp="1"/>
          </p:cNvSpPr>
          <p:nvPr>
            <p:ph type="subTitle" idx="1"/>
          </p:nvPr>
        </p:nvSpPr>
        <p:spPr>
          <a:xfrm>
            <a:off x="411480" y="2666350"/>
            <a:ext cx="2690100" cy="18633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400" name="Google Shape;4400;p576"/>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401" name="Google Shape;4401;p576"/>
          <p:cNvSpPr txBox="1">
            <a:spLocks noGrp="1"/>
          </p:cNvSpPr>
          <p:nvPr>
            <p:ph type="subTitle" idx="2"/>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600"/>
              <a:buFont typeface="Roboto Mono"/>
              <a:buNone/>
              <a:defRPr sz="600">
                <a:latin typeface="Roboto Mono"/>
                <a:ea typeface="Roboto Mono"/>
                <a:cs typeface="Roboto Mono"/>
                <a:sym typeface="Roboto Mono"/>
              </a:defRPr>
            </a:lvl2pPr>
            <a:lvl3pPr lvl="2">
              <a:spcBef>
                <a:spcPts val="1600"/>
              </a:spcBef>
              <a:spcAft>
                <a:spcPts val="0"/>
              </a:spcAft>
              <a:buSzPts val="600"/>
              <a:buFont typeface="Roboto Mono"/>
              <a:buNone/>
              <a:defRPr sz="600">
                <a:latin typeface="Roboto Mono"/>
                <a:ea typeface="Roboto Mono"/>
                <a:cs typeface="Roboto Mono"/>
                <a:sym typeface="Roboto Mono"/>
              </a:defRPr>
            </a:lvl3pPr>
            <a:lvl4pPr lvl="3">
              <a:spcBef>
                <a:spcPts val="1600"/>
              </a:spcBef>
              <a:spcAft>
                <a:spcPts val="0"/>
              </a:spcAft>
              <a:buSzPts val="600"/>
              <a:buFont typeface="Roboto Mono"/>
              <a:buNone/>
              <a:defRPr sz="600">
                <a:latin typeface="Roboto Mono"/>
                <a:ea typeface="Roboto Mono"/>
                <a:cs typeface="Roboto Mono"/>
                <a:sym typeface="Roboto Mono"/>
              </a:defRPr>
            </a:lvl4pPr>
            <a:lvl5pPr lvl="4">
              <a:spcBef>
                <a:spcPts val="1600"/>
              </a:spcBef>
              <a:spcAft>
                <a:spcPts val="0"/>
              </a:spcAft>
              <a:buSzPts val="600"/>
              <a:buFont typeface="Roboto Mono"/>
              <a:buNone/>
              <a:defRPr sz="600">
                <a:latin typeface="Roboto Mono"/>
                <a:ea typeface="Roboto Mono"/>
                <a:cs typeface="Roboto Mono"/>
                <a:sym typeface="Roboto Mono"/>
              </a:defRPr>
            </a:lvl5pPr>
            <a:lvl6pPr lvl="5">
              <a:spcBef>
                <a:spcPts val="1600"/>
              </a:spcBef>
              <a:spcAft>
                <a:spcPts val="0"/>
              </a:spcAft>
              <a:buSzPts val="600"/>
              <a:buFont typeface="Roboto Mono"/>
              <a:buNone/>
              <a:defRPr sz="600">
                <a:latin typeface="Roboto Mono"/>
                <a:ea typeface="Roboto Mono"/>
                <a:cs typeface="Roboto Mono"/>
                <a:sym typeface="Roboto Mono"/>
              </a:defRPr>
            </a:lvl6pPr>
            <a:lvl7pPr lvl="6">
              <a:spcBef>
                <a:spcPts val="1600"/>
              </a:spcBef>
              <a:spcAft>
                <a:spcPts val="0"/>
              </a:spcAft>
              <a:buSzPts val="600"/>
              <a:buFont typeface="Roboto Mono"/>
              <a:buNone/>
              <a:defRPr sz="600">
                <a:latin typeface="Roboto Mono"/>
                <a:ea typeface="Roboto Mono"/>
                <a:cs typeface="Roboto Mono"/>
                <a:sym typeface="Roboto Mono"/>
              </a:defRPr>
            </a:lvl7pPr>
            <a:lvl8pPr lvl="7">
              <a:spcBef>
                <a:spcPts val="1600"/>
              </a:spcBef>
              <a:spcAft>
                <a:spcPts val="0"/>
              </a:spcAft>
              <a:buSzPts val="600"/>
              <a:buFont typeface="Roboto Mono"/>
              <a:buNone/>
              <a:defRPr sz="600">
                <a:latin typeface="Roboto Mono"/>
                <a:ea typeface="Roboto Mono"/>
                <a:cs typeface="Roboto Mono"/>
                <a:sym typeface="Roboto Mono"/>
              </a:defRPr>
            </a:lvl8pPr>
            <a:lvl9pPr lvl="8">
              <a:spcBef>
                <a:spcPts val="1600"/>
              </a:spcBef>
              <a:spcAft>
                <a:spcPts val="1600"/>
              </a:spcAft>
              <a:buSzPts val="600"/>
              <a:buFont typeface="Roboto Mono"/>
              <a:buNone/>
              <a:defRPr sz="600">
                <a:latin typeface="Roboto Mono"/>
                <a:ea typeface="Roboto Mono"/>
                <a:cs typeface="Roboto Mono"/>
                <a:sym typeface="Roboto Mono"/>
              </a:defRPr>
            </a:lvl9pPr>
          </a:lstStyle>
          <a:p>
            <a:endParaRPr/>
          </a:p>
        </p:txBody>
      </p:sp>
    </p:spTree>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matchingName="3 columns + photo">
  <p:cSld name="TITLE_1_1_1_2_1_1_2">
    <p:bg>
      <p:bgPr>
        <a:solidFill>
          <a:schemeClr val="lt1"/>
        </a:solidFill>
        <a:effectLst/>
      </p:bgPr>
    </p:bg>
    <p:spTree>
      <p:nvGrpSpPr>
        <p:cNvPr id="1" name="Shape 4402"/>
        <p:cNvGrpSpPr/>
        <p:nvPr/>
      </p:nvGrpSpPr>
      <p:grpSpPr>
        <a:xfrm>
          <a:off x="0" y="0"/>
          <a:ext cx="0" cy="0"/>
          <a:chOff x="0" y="0"/>
          <a:chExt cx="0" cy="0"/>
        </a:xfrm>
      </p:grpSpPr>
      <p:pic>
        <p:nvPicPr>
          <p:cNvPr id="4403" name="Google Shape;4403;p577"/>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404" name="Google Shape;4404;p577"/>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405" name="Google Shape;4405;p577"/>
          <p:cNvSpPr txBox="1">
            <a:spLocks noGrp="1"/>
          </p:cNvSpPr>
          <p:nvPr>
            <p:ph type="ctrTitle"/>
          </p:nvPr>
        </p:nvSpPr>
        <p:spPr>
          <a:xfrm>
            <a:off x="411480" y="676150"/>
            <a:ext cx="8316900" cy="317700"/>
          </a:xfrm>
          <a:prstGeom prst="rect">
            <a:avLst/>
          </a:prstGeom>
        </p:spPr>
        <p:txBody>
          <a:bodyPr spcFirstLastPara="1" wrap="square" lIns="0" tIns="0" rIns="0" bIns="0" anchor="t" anchorCtr="0">
            <a:sp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406" name="Google Shape;4406;p577"/>
          <p:cNvSpPr txBox="1">
            <a:spLocks noGrp="1"/>
          </p:cNvSpPr>
          <p:nvPr>
            <p:ph type="subTitle" idx="1"/>
          </p:nvPr>
        </p:nvSpPr>
        <p:spPr>
          <a:xfrm>
            <a:off x="411480" y="1091500"/>
            <a:ext cx="8316900" cy="326400"/>
          </a:xfrm>
          <a:prstGeom prst="rect">
            <a:avLst/>
          </a:prstGeom>
        </p:spPr>
        <p:txBody>
          <a:bodyPr spcFirstLastPara="1" wrap="square" lIns="0" tIns="0" rIns="0" bIns="0" anchor="t" anchorCtr="0">
            <a:sp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
        <p:nvSpPr>
          <p:cNvPr id="4407" name="Google Shape;4407;p577"/>
          <p:cNvSpPr txBox="1">
            <a:spLocks noGrp="1"/>
          </p:cNvSpPr>
          <p:nvPr>
            <p:ph type="body" idx="2"/>
          </p:nvPr>
        </p:nvSpPr>
        <p:spPr>
          <a:xfrm>
            <a:off x="411480" y="3400450"/>
            <a:ext cx="2420700" cy="1129200"/>
          </a:xfrm>
          <a:prstGeom prst="rect">
            <a:avLst/>
          </a:prstGeom>
          <a:noFill/>
        </p:spPr>
        <p:txBody>
          <a:bodyPr spcFirstLastPara="1" wrap="square" lIns="0" tIns="0" rIns="0" bIns="0" anchor="t" anchorCtr="0">
            <a:sp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4408" name="Google Shape;4408;p577"/>
          <p:cNvSpPr txBox="1">
            <a:spLocks noGrp="1"/>
          </p:cNvSpPr>
          <p:nvPr>
            <p:ph type="body" idx="3"/>
          </p:nvPr>
        </p:nvSpPr>
        <p:spPr>
          <a:xfrm>
            <a:off x="3220449" y="3400450"/>
            <a:ext cx="2420700" cy="1129200"/>
          </a:xfrm>
          <a:prstGeom prst="rect">
            <a:avLst/>
          </a:prstGeom>
          <a:noFill/>
        </p:spPr>
        <p:txBody>
          <a:bodyPr spcFirstLastPara="1" wrap="square" lIns="0" tIns="0" rIns="0" bIns="0" anchor="t" anchorCtr="0">
            <a:sp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4409" name="Google Shape;4409;p577"/>
          <p:cNvSpPr txBox="1">
            <a:spLocks noGrp="1"/>
          </p:cNvSpPr>
          <p:nvPr>
            <p:ph type="body" idx="4"/>
          </p:nvPr>
        </p:nvSpPr>
        <p:spPr>
          <a:xfrm>
            <a:off x="6015174" y="3400450"/>
            <a:ext cx="2420700" cy="1129200"/>
          </a:xfrm>
          <a:prstGeom prst="rect">
            <a:avLst/>
          </a:prstGeom>
          <a:noFill/>
        </p:spPr>
        <p:txBody>
          <a:bodyPr spcFirstLastPara="1" wrap="square" lIns="0" tIns="0" rIns="0" bIns="0" anchor="t" anchorCtr="0">
            <a:sp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000"/>
              </a:spcBef>
              <a:spcAft>
                <a:spcPts val="0"/>
              </a:spcAft>
              <a:buClr>
                <a:schemeClr val="dk1"/>
              </a:buClr>
              <a:buSzPts val="1000"/>
              <a:buFont typeface="Poppins Light"/>
              <a:buChar char="●"/>
              <a:defRPr>
                <a:solidFill>
                  <a:schemeClr val="dk1"/>
                </a:solidFill>
                <a:latin typeface="Poppins Light"/>
                <a:ea typeface="Poppins Light"/>
                <a:cs typeface="Poppins Light"/>
                <a:sym typeface="Poppins Light"/>
              </a:defRPr>
            </a:lvl4pPr>
            <a:lvl5pPr marL="2286000" lvl="4"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0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000"/>
              </a:spcBef>
              <a:spcAft>
                <a:spcPts val="10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4410" name="Google Shape;4410;p577"/>
          <p:cNvSpPr txBox="1">
            <a:spLocks noGrp="1"/>
          </p:cNvSpPr>
          <p:nvPr>
            <p:ph type="subTitle" idx="5"/>
          </p:nvPr>
        </p:nvSpPr>
        <p:spPr>
          <a:xfrm>
            <a:off x="411480" y="2966200"/>
            <a:ext cx="2420700" cy="251100"/>
          </a:xfrm>
          <a:prstGeom prst="rect">
            <a:avLst/>
          </a:prstGeom>
          <a:noFill/>
        </p:spPr>
        <p:txBody>
          <a:bodyPr spcFirstLastPara="1" wrap="square" lIns="0" tIns="0" rIns="0" bIns="0" anchor="ctr" anchorCtr="0">
            <a:sp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000"/>
              <a:buNone/>
              <a:defRPr>
                <a:solidFill>
                  <a:schemeClr val="dk1"/>
                </a:solidFill>
              </a:defRPr>
            </a:lvl2pPr>
            <a:lvl3pPr lvl="2">
              <a:spcBef>
                <a:spcPts val="1600"/>
              </a:spcBef>
              <a:spcAft>
                <a:spcPts val="0"/>
              </a:spcAft>
              <a:buClr>
                <a:schemeClr val="dk1"/>
              </a:buClr>
              <a:buSzPts val="10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1000"/>
              <a:buNone/>
              <a:defRPr>
                <a:solidFill>
                  <a:schemeClr val="dk1"/>
                </a:solidFill>
              </a:defRPr>
            </a:lvl5pPr>
            <a:lvl6pPr lvl="5">
              <a:spcBef>
                <a:spcPts val="1600"/>
              </a:spcBef>
              <a:spcAft>
                <a:spcPts val="0"/>
              </a:spcAft>
              <a:buClr>
                <a:schemeClr val="dk1"/>
              </a:buClr>
              <a:buSzPts val="1000"/>
              <a:buNone/>
              <a:defRPr>
                <a:solidFill>
                  <a:schemeClr val="dk1"/>
                </a:solidFill>
              </a:defRPr>
            </a:lvl6pPr>
            <a:lvl7pPr lvl="6">
              <a:spcBef>
                <a:spcPts val="1600"/>
              </a:spcBef>
              <a:spcAft>
                <a:spcPts val="0"/>
              </a:spcAft>
              <a:buClr>
                <a:schemeClr val="dk1"/>
              </a:buClr>
              <a:buSzPts val="1000"/>
              <a:buNone/>
              <a:defRPr>
                <a:solidFill>
                  <a:schemeClr val="dk1"/>
                </a:solidFill>
              </a:defRPr>
            </a:lvl7pPr>
            <a:lvl8pPr lvl="7">
              <a:spcBef>
                <a:spcPts val="1600"/>
              </a:spcBef>
              <a:spcAft>
                <a:spcPts val="0"/>
              </a:spcAft>
              <a:buClr>
                <a:schemeClr val="dk1"/>
              </a:buClr>
              <a:buSzPts val="1000"/>
              <a:buNone/>
              <a:defRPr>
                <a:solidFill>
                  <a:schemeClr val="dk1"/>
                </a:solidFill>
              </a:defRPr>
            </a:lvl8pPr>
            <a:lvl9pPr lvl="8">
              <a:spcBef>
                <a:spcPts val="1600"/>
              </a:spcBef>
              <a:spcAft>
                <a:spcPts val="1600"/>
              </a:spcAft>
              <a:buClr>
                <a:schemeClr val="dk1"/>
              </a:buClr>
              <a:buSzPts val="1000"/>
              <a:buNone/>
              <a:defRPr>
                <a:solidFill>
                  <a:schemeClr val="dk1"/>
                </a:solidFill>
              </a:defRPr>
            </a:lvl9pPr>
          </a:lstStyle>
          <a:p>
            <a:endParaRPr/>
          </a:p>
        </p:txBody>
      </p:sp>
      <p:sp>
        <p:nvSpPr>
          <p:cNvPr id="4411" name="Google Shape;4411;p577"/>
          <p:cNvSpPr txBox="1">
            <a:spLocks noGrp="1"/>
          </p:cNvSpPr>
          <p:nvPr>
            <p:ph type="subTitle" idx="6"/>
          </p:nvPr>
        </p:nvSpPr>
        <p:spPr>
          <a:xfrm>
            <a:off x="3220436" y="2966200"/>
            <a:ext cx="2420700" cy="251100"/>
          </a:xfrm>
          <a:prstGeom prst="rect">
            <a:avLst/>
          </a:prstGeom>
          <a:noFill/>
        </p:spPr>
        <p:txBody>
          <a:bodyPr spcFirstLastPara="1" wrap="square" lIns="0" tIns="0" rIns="0" bIns="0" anchor="ctr" anchorCtr="0">
            <a:sp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000"/>
              <a:buNone/>
              <a:defRPr>
                <a:solidFill>
                  <a:schemeClr val="dk1"/>
                </a:solidFill>
              </a:defRPr>
            </a:lvl2pPr>
            <a:lvl3pPr lvl="2">
              <a:spcBef>
                <a:spcPts val="1600"/>
              </a:spcBef>
              <a:spcAft>
                <a:spcPts val="0"/>
              </a:spcAft>
              <a:buClr>
                <a:schemeClr val="dk1"/>
              </a:buClr>
              <a:buSzPts val="10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1000"/>
              <a:buNone/>
              <a:defRPr>
                <a:solidFill>
                  <a:schemeClr val="dk1"/>
                </a:solidFill>
              </a:defRPr>
            </a:lvl5pPr>
            <a:lvl6pPr lvl="5">
              <a:spcBef>
                <a:spcPts val="1600"/>
              </a:spcBef>
              <a:spcAft>
                <a:spcPts val="0"/>
              </a:spcAft>
              <a:buClr>
                <a:schemeClr val="dk1"/>
              </a:buClr>
              <a:buSzPts val="1000"/>
              <a:buNone/>
              <a:defRPr>
                <a:solidFill>
                  <a:schemeClr val="dk1"/>
                </a:solidFill>
              </a:defRPr>
            </a:lvl6pPr>
            <a:lvl7pPr lvl="6">
              <a:spcBef>
                <a:spcPts val="1600"/>
              </a:spcBef>
              <a:spcAft>
                <a:spcPts val="0"/>
              </a:spcAft>
              <a:buClr>
                <a:schemeClr val="dk1"/>
              </a:buClr>
              <a:buSzPts val="1000"/>
              <a:buNone/>
              <a:defRPr>
                <a:solidFill>
                  <a:schemeClr val="dk1"/>
                </a:solidFill>
              </a:defRPr>
            </a:lvl7pPr>
            <a:lvl8pPr lvl="7">
              <a:spcBef>
                <a:spcPts val="1600"/>
              </a:spcBef>
              <a:spcAft>
                <a:spcPts val="0"/>
              </a:spcAft>
              <a:buClr>
                <a:schemeClr val="dk1"/>
              </a:buClr>
              <a:buSzPts val="1000"/>
              <a:buNone/>
              <a:defRPr>
                <a:solidFill>
                  <a:schemeClr val="dk1"/>
                </a:solidFill>
              </a:defRPr>
            </a:lvl8pPr>
            <a:lvl9pPr lvl="8">
              <a:spcBef>
                <a:spcPts val="1600"/>
              </a:spcBef>
              <a:spcAft>
                <a:spcPts val="1600"/>
              </a:spcAft>
              <a:buClr>
                <a:schemeClr val="dk1"/>
              </a:buClr>
              <a:buSzPts val="1000"/>
              <a:buNone/>
              <a:defRPr>
                <a:solidFill>
                  <a:schemeClr val="dk1"/>
                </a:solidFill>
              </a:defRPr>
            </a:lvl9pPr>
          </a:lstStyle>
          <a:p>
            <a:endParaRPr/>
          </a:p>
        </p:txBody>
      </p:sp>
      <p:sp>
        <p:nvSpPr>
          <p:cNvPr id="4412" name="Google Shape;4412;p577"/>
          <p:cNvSpPr txBox="1">
            <a:spLocks noGrp="1"/>
          </p:cNvSpPr>
          <p:nvPr>
            <p:ph type="subTitle" idx="7"/>
          </p:nvPr>
        </p:nvSpPr>
        <p:spPr>
          <a:xfrm>
            <a:off x="6015148" y="2966200"/>
            <a:ext cx="2420700" cy="251100"/>
          </a:xfrm>
          <a:prstGeom prst="rect">
            <a:avLst/>
          </a:prstGeom>
          <a:noFill/>
        </p:spPr>
        <p:txBody>
          <a:bodyPr spcFirstLastPara="1" wrap="square" lIns="0" tIns="0" rIns="0" bIns="0" anchor="ctr" anchorCtr="0">
            <a:spAutoFit/>
          </a:bodyPr>
          <a:lstStyle>
            <a:lvl1pPr lvl="0">
              <a:lnSpc>
                <a:spcPct val="100000"/>
              </a:lnSpc>
              <a:spcBef>
                <a:spcPts val="0"/>
              </a:spcBef>
              <a:spcAft>
                <a:spcPts val="0"/>
              </a:spcAft>
              <a:buClr>
                <a:schemeClr val="dk1"/>
              </a:buClr>
              <a:buSzPts val="1000"/>
              <a:buFont typeface="Poppins SemiBold"/>
              <a:buNone/>
              <a:defRPr sz="10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1000"/>
              <a:buNone/>
              <a:defRPr>
                <a:solidFill>
                  <a:schemeClr val="dk1"/>
                </a:solidFill>
              </a:defRPr>
            </a:lvl2pPr>
            <a:lvl3pPr lvl="2">
              <a:spcBef>
                <a:spcPts val="1600"/>
              </a:spcBef>
              <a:spcAft>
                <a:spcPts val="0"/>
              </a:spcAft>
              <a:buClr>
                <a:schemeClr val="dk1"/>
              </a:buClr>
              <a:buSzPts val="1000"/>
              <a:buNone/>
              <a:defRPr>
                <a:solidFill>
                  <a:schemeClr val="dk1"/>
                </a:solidFill>
              </a:defRPr>
            </a:lvl3pPr>
            <a:lvl4pPr lvl="3">
              <a:spcBef>
                <a:spcPts val="1600"/>
              </a:spcBef>
              <a:spcAft>
                <a:spcPts val="0"/>
              </a:spcAft>
              <a:buClr>
                <a:schemeClr val="dk1"/>
              </a:buClr>
              <a:buSzPts val="1000"/>
              <a:buNone/>
              <a:defRPr>
                <a:solidFill>
                  <a:schemeClr val="dk1"/>
                </a:solidFill>
              </a:defRPr>
            </a:lvl4pPr>
            <a:lvl5pPr lvl="4">
              <a:spcBef>
                <a:spcPts val="1600"/>
              </a:spcBef>
              <a:spcAft>
                <a:spcPts val="0"/>
              </a:spcAft>
              <a:buClr>
                <a:schemeClr val="dk1"/>
              </a:buClr>
              <a:buSzPts val="1000"/>
              <a:buNone/>
              <a:defRPr>
                <a:solidFill>
                  <a:schemeClr val="dk1"/>
                </a:solidFill>
              </a:defRPr>
            </a:lvl5pPr>
            <a:lvl6pPr lvl="5">
              <a:spcBef>
                <a:spcPts val="1600"/>
              </a:spcBef>
              <a:spcAft>
                <a:spcPts val="0"/>
              </a:spcAft>
              <a:buClr>
                <a:schemeClr val="dk1"/>
              </a:buClr>
              <a:buSzPts val="1000"/>
              <a:buNone/>
              <a:defRPr>
                <a:solidFill>
                  <a:schemeClr val="dk1"/>
                </a:solidFill>
              </a:defRPr>
            </a:lvl6pPr>
            <a:lvl7pPr lvl="6">
              <a:spcBef>
                <a:spcPts val="1600"/>
              </a:spcBef>
              <a:spcAft>
                <a:spcPts val="0"/>
              </a:spcAft>
              <a:buClr>
                <a:schemeClr val="dk1"/>
              </a:buClr>
              <a:buSzPts val="1000"/>
              <a:buNone/>
              <a:defRPr>
                <a:solidFill>
                  <a:schemeClr val="dk1"/>
                </a:solidFill>
              </a:defRPr>
            </a:lvl7pPr>
            <a:lvl8pPr lvl="7">
              <a:spcBef>
                <a:spcPts val="1600"/>
              </a:spcBef>
              <a:spcAft>
                <a:spcPts val="0"/>
              </a:spcAft>
              <a:buClr>
                <a:schemeClr val="dk1"/>
              </a:buClr>
              <a:buSzPts val="1000"/>
              <a:buNone/>
              <a:defRPr>
                <a:solidFill>
                  <a:schemeClr val="dk1"/>
                </a:solidFill>
              </a:defRPr>
            </a:lvl8pPr>
            <a:lvl9pPr lvl="8">
              <a:spcBef>
                <a:spcPts val="1600"/>
              </a:spcBef>
              <a:spcAft>
                <a:spcPts val="1600"/>
              </a:spcAft>
              <a:buClr>
                <a:schemeClr val="dk1"/>
              </a:buClr>
              <a:buSzPts val="1000"/>
              <a:buNone/>
              <a:defRPr>
                <a:solidFill>
                  <a:schemeClr val="dk1"/>
                </a:solidFill>
              </a:defRPr>
            </a:lvl9pPr>
          </a:lstStyle>
          <a:p>
            <a:endParaRPr/>
          </a:p>
        </p:txBody>
      </p:sp>
      <p:sp>
        <p:nvSpPr>
          <p:cNvPr id="4413" name="Google Shape;4413;p577"/>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414" name="Google Shape;4414;p577"/>
          <p:cNvSpPr txBox="1">
            <a:spLocks noGrp="1"/>
          </p:cNvSpPr>
          <p:nvPr>
            <p:ph type="subTitle" idx="8"/>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600"/>
              <a:buFont typeface="Roboto Mono"/>
              <a:buNone/>
              <a:defRPr sz="600">
                <a:latin typeface="Roboto Mono"/>
                <a:ea typeface="Roboto Mono"/>
                <a:cs typeface="Roboto Mono"/>
                <a:sym typeface="Roboto Mono"/>
              </a:defRPr>
            </a:lvl2pPr>
            <a:lvl3pPr lvl="2">
              <a:spcBef>
                <a:spcPts val="1600"/>
              </a:spcBef>
              <a:spcAft>
                <a:spcPts val="0"/>
              </a:spcAft>
              <a:buSzPts val="600"/>
              <a:buFont typeface="Roboto Mono"/>
              <a:buNone/>
              <a:defRPr sz="600">
                <a:latin typeface="Roboto Mono"/>
                <a:ea typeface="Roboto Mono"/>
                <a:cs typeface="Roboto Mono"/>
                <a:sym typeface="Roboto Mono"/>
              </a:defRPr>
            </a:lvl3pPr>
            <a:lvl4pPr lvl="3">
              <a:spcBef>
                <a:spcPts val="1600"/>
              </a:spcBef>
              <a:spcAft>
                <a:spcPts val="0"/>
              </a:spcAft>
              <a:buSzPts val="600"/>
              <a:buFont typeface="Roboto Mono"/>
              <a:buNone/>
              <a:defRPr sz="600">
                <a:latin typeface="Roboto Mono"/>
                <a:ea typeface="Roboto Mono"/>
                <a:cs typeface="Roboto Mono"/>
                <a:sym typeface="Roboto Mono"/>
              </a:defRPr>
            </a:lvl4pPr>
            <a:lvl5pPr lvl="4">
              <a:spcBef>
                <a:spcPts val="1600"/>
              </a:spcBef>
              <a:spcAft>
                <a:spcPts val="0"/>
              </a:spcAft>
              <a:buSzPts val="600"/>
              <a:buFont typeface="Roboto Mono"/>
              <a:buNone/>
              <a:defRPr sz="600">
                <a:latin typeface="Roboto Mono"/>
                <a:ea typeface="Roboto Mono"/>
                <a:cs typeface="Roboto Mono"/>
                <a:sym typeface="Roboto Mono"/>
              </a:defRPr>
            </a:lvl5pPr>
            <a:lvl6pPr lvl="5">
              <a:spcBef>
                <a:spcPts val="1600"/>
              </a:spcBef>
              <a:spcAft>
                <a:spcPts val="0"/>
              </a:spcAft>
              <a:buSzPts val="600"/>
              <a:buFont typeface="Roboto Mono"/>
              <a:buNone/>
              <a:defRPr sz="600">
                <a:latin typeface="Roboto Mono"/>
                <a:ea typeface="Roboto Mono"/>
                <a:cs typeface="Roboto Mono"/>
                <a:sym typeface="Roboto Mono"/>
              </a:defRPr>
            </a:lvl6pPr>
            <a:lvl7pPr lvl="6">
              <a:spcBef>
                <a:spcPts val="1600"/>
              </a:spcBef>
              <a:spcAft>
                <a:spcPts val="0"/>
              </a:spcAft>
              <a:buSzPts val="600"/>
              <a:buFont typeface="Roboto Mono"/>
              <a:buNone/>
              <a:defRPr sz="600">
                <a:latin typeface="Roboto Mono"/>
                <a:ea typeface="Roboto Mono"/>
                <a:cs typeface="Roboto Mono"/>
                <a:sym typeface="Roboto Mono"/>
              </a:defRPr>
            </a:lvl7pPr>
            <a:lvl8pPr lvl="7">
              <a:spcBef>
                <a:spcPts val="1600"/>
              </a:spcBef>
              <a:spcAft>
                <a:spcPts val="0"/>
              </a:spcAft>
              <a:buSzPts val="600"/>
              <a:buFont typeface="Roboto Mono"/>
              <a:buNone/>
              <a:defRPr sz="600">
                <a:latin typeface="Roboto Mono"/>
                <a:ea typeface="Roboto Mono"/>
                <a:cs typeface="Roboto Mono"/>
                <a:sym typeface="Roboto Mono"/>
              </a:defRPr>
            </a:lvl8pPr>
            <a:lvl9pPr lvl="8">
              <a:spcBef>
                <a:spcPts val="1600"/>
              </a:spcBef>
              <a:spcAft>
                <a:spcPts val="1600"/>
              </a:spcAft>
              <a:buSzPts val="600"/>
              <a:buFont typeface="Roboto Mono"/>
              <a:buNone/>
              <a:defRPr sz="600">
                <a:latin typeface="Roboto Mono"/>
                <a:ea typeface="Roboto Mono"/>
                <a:cs typeface="Roboto Mono"/>
                <a:sym typeface="Roboto Mono"/>
              </a:defRPr>
            </a:lvl9pPr>
          </a:lstStyle>
          <a:p>
            <a:endParaRPr/>
          </a:p>
        </p:txBody>
      </p:sp>
    </p:spTree>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matchingName="1/3 column">
  <p:cSld name="TITLE_1_1_1_2_1_1_1_3">
    <p:bg>
      <p:bgPr>
        <a:solidFill>
          <a:schemeClr val="lt1"/>
        </a:solidFill>
        <a:effectLst/>
      </p:bgPr>
    </p:bg>
    <p:spTree>
      <p:nvGrpSpPr>
        <p:cNvPr id="1" name="Shape 4415"/>
        <p:cNvGrpSpPr/>
        <p:nvPr/>
      </p:nvGrpSpPr>
      <p:grpSpPr>
        <a:xfrm>
          <a:off x="0" y="0"/>
          <a:ext cx="0" cy="0"/>
          <a:chOff x="0" y="0"/>
          <a:chExt cx="0" cy="0"/>
        </a:xfrm>
      </p:grpSpPr>
      <p:sp>
        <p:nvSpPr>
          <p:cNvPr id="4416" name="Google Shape;4416;p578"/>
          <p:cNvSpPr/>
          <p:nvPr/>
        </p:nvSpPr>
        <p:spPr>
          <a:xfrm>
            <a:off x="6157675" y="-50"/>
            <a:ext cx="29862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17" name="Google Shape;4417;p578"/>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418" name="Google Shape;4418;p578"/>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419" name="Google Shape;4419;p578"/>
          <p:cNvSpPr txBox="1">
            <a:spLocks noGrp="1"/>
          </p:cNvSpPr>
          <p:nvPr>
            <p:ph type="ctrTitle"/>
          </p:nvPr>
        </p:nvSpPr>
        <p:spPr>
          <a:xfrm>
            <a:off x="411480" y="676150"/>
            <a:ext cx="2690100" cy="1247400"/>
          </a:xfrm>
          <a:prstGeom prst="rect">
            <a:avLst/>
          </a:prstGeom>
          <a:noFill/>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420" name="Google Shape;4420;p578"/>
          <p:cNvSpPr txBox="1">
            <a:spLocks noGrp="1"/>
          </p:cNvSpPr>
          <p:nvPr>
            <p:ph type="subTitle" idx="1"/>
          </p:nvPr>
        </p:nvSpPr>
        <p:spPr>
          <a:xfrm>
            <a:off x="411480" y="2044200"/>
            <a:ext cx="2690100" cy="18633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421" name="Google Shape;4421;p578"/>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422" name="Google Shape;4422;p578"/>
          <p:cNvSpPr txBox="1">
            <a:spLocks noGrp="1"/>
          </p:cNvSpPr>
          <p:nvPr>
            <p:ph type="subTitle" idx="2"/>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600"/>
              <a:buFont typeface="Roboto Mono"/>
              <a:buNone/>
              <a:defRPr sz="600">
                <a:latin typeface="Roboto Mono"/>
                <a:ea typeface="Roboto Mono"/>
                <a:cs typeface="Roboto Mono"/>
                <a:sym typeface="Roboto Mono"/>
              </a:defRPr>
            </a:lvl2pPr>
            <a:lvl3pPr lvl="2">
              <a:spcBef>
                <a:spcPts val="1600"/>
              </a:spcBef>
              <a:spcAft>
                <a:spcPts val="0"/>
              </a:spcAft>
              <a:buSzPts val="600"/>
              <a:buFont typeface="Roboto Mono"/>
              <a:buNone/>
              <a:defRPr sz="600">
                <a:latin typeface="Roboto Mono"/>
                <a:ea typeface="Roboto Mono"/>
                <a:cs typeface="Roboto Mono"/>
                <a:sym typeface="Roboto Mono"/>
              </a:defRPr>
            </a:lvl3pPr>
            <a:lvl4pPr lvl="3">
              <a:spcBef>
                <a:spcPts val="1600"/>
              </a:spcBef>
              <a:spcAft>
                <a:spcPts val="0"/>
              </a:spcAft>
              <a:buSzPts val="600"/>
              <a:buFont typeface="Roboto Mono"/>
              <a:buNone/>
              <a:defRPr sz="600">
                <a:latin typeface="Roboto Mono"/>
                <a:ea typeface="Roboto Mono"/>
                <a:cs typeface="Roboto Mono"/>
                <a:sym typeface="Roboto Mono"/>
              </a:defRPr>
            </a:lvl4pPr>
            <a:lvl5pPr lvl="4">
              <a:spcBef>
                <a:spcPts val="1600"/>
              </a:spcBef>
              <a:spcAft>
                <a:spcPts val="0"/>
              </a:spcAft>
              <a:buSzPts val="600"/>
              <a:buFont typeface="Roboto Mono"/>
              <a:buNone/>
              <a:defRPr sz="600">
                <a:latin typeface="Roboto Mono"/>
                <a:ea typeface="Roboto Mono"/>
                <a:cs typeface="Roboto Mono"/>
                <a:sym typeface="Roboto Mono"/>
              </a:defRPr>
            </a:lvl5pPr>
            <a:lvl6pPr lvl="5">
              <a:spcBef>
                <a:spcPts val="1600"/>
              </a:spcBef>
              <a:spcAft>
                <a:spcPts val="0"/>
              </a:spcAft>
              <a:buSzPts val="600"/>
              <a:buFont typeface="Roboto Mono"/>
              <a:buNone/>
              <a:defRPr sz="600">
                <a:latin typeface="Roboto Mono"/>
                <a:ea typeface="Roboto Mono"/>
                <a:cs typeface="Roboto Mono"/>
                <a:sym typeface="Roboto Mono"/>
              </a:defRPr>
            </a:lvl6pPr>
            <a:lvl7pPr lvl="6">
              <a:spcBef>
                <a:spcPts val="1600"/>
              </a:spcBef>
              <a:spcAft>
                <a:spcPts val="0"/>
              </a:spcAft>
              <a:buSzPts val="600"/>
              <a:buFont typeface="Roboto Mono"/>
              <a:buNone/>
              <a:defRPr sz="600">
                <a:latin typeface="Roboto Mono"/>
                <a:ea typeface="Roboto Mono"/>
                <a:cs typeface="Roboto Mono"/>
                <a:sym typeface="Roboto Mono"/>
              </a:defRPr>
            </a:lvl7pPr>
            <a:lvl8pPr lvl="7">
              <a:spcBef>
                <a:spcPts val="1600"/>
              </a:spcBef>
              <a:spcAft>
                <a:spcPts val="0"/>
              </a:spcAft>
              <a:buSzPts val="600"/>
              <a:buFont typeface="Roboto Mono"/>
              <a:buNone/>
              <a:defRPr sz="600">
                <a:latin typeface="Roboto Mono"/>
                <a:ea typeface="Roboto Mono"/>
                <a:cs typeface="Roboto Mono"/>
                <a:sym typeface="Roboto Mono"/>
              </a:defRPr>
            </a:lvl8pPr>
            <a:lvl9pPr lvl="8">
              <a:spcBef>
                <a:spcPts val="1600"/>
              </a:spcBef>
              <a:spcAft>
                <a:spcPts val="1600"/>
              </a:spcAft>
              <a:buSzPts val="600"/>
              <a:buFont typeface="Roboto Mono"/>
              <a:buNone/>
              <a:defRPr sz="600">
                <a:latin typeface="Roboto Mono"/>
                <a:ea typeface="Roboto Mono"/>
                <a:cs typeface="Roboto Mono"/>
                <a:sym typeface="Roboto Mono"/>
              </a:defRPr>
            </a:lvl9pPr>
          </a:lstStyle>
          <a:p>
            <a:endParaRPr/>
          </a:p>
        </p:txBody>
      </p:sp>
    </p:spTree>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matchingName="1/3 column green">
  <p:cSld name="TITLE_1_1_1_2_1_1_1_3_1">
    <p:bg>
      <p:bgPr>
        <a:solidFill>
          <a:schemeClr val="lt1"/>
        </a:solidFill>
        <a:effectLst/>
      </p:bgPr>
    </p:bg>
    <p:spTree>
      <p:nvGrpSpPr>
        <p:cNvPr id="1" name="Shape 4423"/>
        <p:cNvGrpSpPr/>
        <p:nvPr/>
      </p:nvGrpSpPr>
      <p:grpSpPr>
        <a:xfrm>
          <a:off x="0" y="0"/>
          <a:ext cx="0" cy="0"/>
          <a:chOff x="0" y="0"/>
          <a:chExt cx="0" cy="0"/>
        </a:xfrm>
      </p:grpSpPr>
      <p:sp>
        <p:nvSpPr>
          <p:cNvPr id="4424" name="Google Shape;4424;p579"/>
          <p:cNvSpPr/>
          <p:nvPr/>
        </p:nvSpPr>
        <p:spPr>
          <a:xfrm>
            <a:off x="6157675" y="-50"/>
            <a:ext cx="2986200" cy="5212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25" name="Google Shape;4425;p579"/>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426" name="Google Shape;4426;p579"/>
          <p:cNvSpPr txBox="1">
            <a:spLocks noGrp="1"/>
          </p:cNvSpPr>
          <p:nvPr>
            <p:ph type="sldNum" idx="12"/>
          </p:nvPr>
        </p:nvSpPr>
        <p:spPr>
          <a:xfrm>
            <a:off x="1189475" y="114301"/>
            <a:ext cx="300900" cy="77100"/>
          </a:xfrm>
          <a:prstGeom prst="rect">
            <a:avLst/>
          </a:prstGeom>
          <a:noFill/>
          <a:ln>
            <a:noFill/>
          </a:ln>
        </p:spPr>
        <p:txBody>
          <a:bodyPr spcFirstLastPara="1" wrap="square" lIns="0" tIns="0" rIns="0" bIns="0" anchor="t" anchorCtr="0">
            <a:sp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427" name="Google Shape;4427;p579"/>
          <p:cNvSpPr txBox="1">
            <a:spLocks noGrp="1"/>
          </p:cNvSpPr>
          <p:nvPr>
            <p:ph type="ctrTitle"/>
          </p:nvPr>
        </p:nvSpPr>
        <p:spPr>
          <a:xfrm>
            <a:off x="411480" y="676150"/>
            <a:ext cx="2690100" cy="1247400"/>
          </a:xfrm>
          <a:prstGeom prst="rect">
            <a:avLst/>
          </a:prstGeom>
          <a:noFill/>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428" name="Google Shape;4428;p579"/>
          <p:cNvSpPr txBox="1">
            <a:spLocks noGrp="1"/>
          </p:cNvSpPr>
          <p:nvPr>
            <p:ph type="subTitle" idx="1"/>
          </p:nvPr>
        </p:nvSpPr>
        <p:spPr>
          <a:xfrm>
            <a:off x="411480" y="2044200"/>
            <a:ext cx="2690100" cy="18633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429" name="Google Shape;4429;p579"/>
          <p:cNvSpPr txBox="1"/>
          <p:nvPr/>
        </p:nvSpPr>
        <p:spPr>
          <a:xfrm>
            <a:off x="411480" y="121575"/>
            <a:ext cx="631200" cy="73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430" name="Google Shape;4430;p579"/>
          <p:cNvSpPr txBox="1">
            <a:spLocks noGrp="1"/>
          </p:cNvSpPr>
          <p:nvPr>
            <p:ph type="subTitle" idx="2"/>
          </p:nvPr>
        </p:nvSpPr>
        <p:spPr>
          <a:xfrm>
            <a:off x="411480" y="4924975"/>
            <a:ext cx="6651900" cy="166500"/>
          </a:xfrm>
          <a:prstGeom prst="rect">
            <a:avLst/>
          </a:prstGeom>
        </p:spPr>
        <p:txBody>
          <a:bodyPr spcFirstLastPara="1" wrap="square" lIns="0" tIns="0" rIns="0"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600"/>
              <a:buFont typeface="Roboto Mono"/>
              <a:buNone/>
              <a:defRPr sz="600">
                <a:latin typeface="Roboto Mono"/>
                <a:ea typeface="Roboto Mono"/>
                <a:cs typeface="Roboto Mono"/>
                <a:sym typeface="Roboto Mono"/>
              </a:defRPr>
            </a:lvl2pPr>
            <a:lvl3pPr lvl="2">
              <a:spcBef>
                <a:spcPts val="1600"/>
              </a:spcBef>
              <a:spcAft>
                <a:spcPts val="0"/>
              </a:spcAft>
              <a:buSzPts val="600"/>
              <a:buFont typeface="Roboto Mono"/>
              <a:buNone/>
              <a:defRPr sz="600">
                <a:latin typeface="Roboto Mono"/>
                <a:ea typeface="Roboto Mono"/>
                <a:cs typeface="Roboto Mono"/>
                <a:sym typeface="Roboto Mono"/>
              </a:defRPr>
            </a:lvl3pPr>
            <a:lvl4pPr lvl="3">
              <a:spcBef>
                <a:spcPts val="1600"/>
              </a:spcBef>
              <a:spcAft>
                <a:spcPts val="0"/>
              </a:spcAft>
              <a:buSzPts val="600"/>
              <a:buFont typeface="Roboto Mono"/>
              <a:buNone/>
              <a:defRPr sz="600">
                <a:latin typeface="Roboto Mono"/>
                <a:ea typeface="Roboto Mono"/>
                <a:cs typeface="Roboto Mono"/>
                <a:sym typeface="Roboto Mono"/>
              </a:defRPr>
            </a:lvl4pPr>
            <a:lvl5pPr lvl="4">
              <a:spcBef>
                <a:spcPts val="1600"/>
              </a:spcBef>
              <a:spcAft>
                <a:spcPts val="0"/>
              </a:spcAft>
              <a:buSzPts val="600"/>
              <a:buFont typeface="Roboto Mono"/>
              <a:buNone/>
              <a:defRPr sz="600">
                <a:latin typeface="Roboto Mono"/>
                <a:ea typeface="Roboto Mono"/>
                <a:cs typeface="Roboto Mono"/>
                <a:sym typeface="Roboto Mono"/>
              </a:defRPr>
            </a:lvl5pPr>
            <a:lvl6pPr lvl="5">
              <a:spcBef>
                <a:spcPts val="1600"/>
              </a:spcBef>
              <a:spcAft>
                <a:spcPts val="0"/>
              </a:spcAft>
              <a:buSzPts val="600"/>
              <a:buFont typeface="Roboto Mono"/>
              <a:buNone/>
              <a:defRPr sz="600">
                <a:latin typeface="Roboto Mono"/>
                <a:ea typeface="Roboto Mono"/>
                <a:cs typeface="Roboto Mono"/>
                <a:sym typeface="Roboto Mono"/>
              </a:defRPr>
            </a:lvl6pPr>
            <a:lvl7pPr lvl="6">
              <a:spcBef>
                <a:spcPts val="1600"/>
              </a:spcBef>
              <a:spcAft>
                <a:spcPts val="0"/>
              </a:spcAft>
              <a:buSzPts val="600"/>
              <a:buFont typeface="Roboto Mono"/>
              <a:buNone/>
              <a:defRPr sz="600">
                <a:latin typeface="Roboto Mono"/>
                <a:ea typeface="Roboto Mono"/>
                <a:cs typeface="Roboto Mono"/>
                <a:sym typeface="Roboto Mono"/>
              </a:defRPr>
            </a:lvl7pPr>
            <a:lvl8pPr lvl="7">
              <a:spcBef>
                <a:spcPts val="1600"/>
              </a:spcBef>
              <a:spcAft>
                <a:spcPts val="0"/>
              </a:spcAft>
              <a:buSzPts val="600"/>
              <a:buFont typeface="Roboto Mono"/>
              <a:buNone/>
              <a:defRPr sz="600">
                <a:latin typeface="Roboto Mono"/>
                <a:ea typeface="Roboto Mono"/>
                <a:cs typeface="Roboto Mono"/>
                <a:sym typeface="Roboto Mono"/>
              </a:defRPr>
            </a:lvl8pPr>
            <a:lvl9pPr lvl="8">
              <a:spcBef>
                <a:spcPts val="1600"/>
              </a:spcBef>
              <a:spcAft>
                <a:spcPts val="1600"/>
              </a:spcAft>
              <a:buSzPts val="600"/>
              <a:buFont typeface="Roboto Mono"/>
              <a:buNone/>
              <a:defRPr sz="600">
                <a:latin typeface="Roboto Mono"/>
                <a:ea typeface="Roboto Mono"/>
                <a:cs typeface="Roboto Mono"/>
                <a:sym typeface="Roboto Mono"/>
              </a:defRPr>
            </a:lvl9pPr>
          </a:lstStyle>
          <a:p>
            <a:endParaRPr/>
          </a:p>
        </p:txBody>
      </p:sp>
    </p:spTree>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matchingName="Normal">
  <p:cSld name="TITLE_1_1_3">
    <p:bg>
      <p:bgPr>
        <a:solidFill>
          <a:schemeClr val="lt1"/>
        </a:solidFill>
        <a:effectLst/>
      </p:bgPr>
    </p:bg>
    <p:spTree>
      <p:nvGrpSpPr>
        <p:cNvPr id="1" name="Shape 4431"/>
        <p:cNvGrpSpPr/>
        <p:nvPr/>
      </p:nvGrpSpPr>
      <p:grpSpPr>
        <a:xfrm>
          <a:off x="0" y="0"/>
          <a:ext cx="0" cy="0"/>
          <a:chOff x="0" y="0"/>
          <a:chExt cx="0" cy="0"/>
        </a:xfrm>
      </p:grpSpPr>
      <p:pic>
        <p:nvPicPr>
          <p:cNvPr id="4432" name="Google Shape;4432;p580"/>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433" name="Google Shape;4433;p580"/>
          <p:cNvSpPr txBox="1">
            <a:spLocks noGrp="1"/>
          </p:cNvSpPr>
          <p:nvPr>
            <p:ph type="sldNum" idx="12"/>
          </p:nvPr>
        </p:nvSpPr>
        <p:spPr>
          <a:xfrm>
            <a:off x="1189475" y="114301"/>
            <a:ext cx="300900" cy="122400"/>
          </a:xfrm>
          <a:prstGeom prst="rect">
            <a:avLst/>
          </a:prstGeom>
          <a:noFill/>
          <a:ln>
            <a:noFill/>
          </a:ln>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434" name="Google Shape;4434;p580"/>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Tree>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matchingName="1/2 column pink 1">
  <p:cSld name="TITLE_1_1_1_2_1_1_1_3_1_4">
    <p:bg>
      <p:bgPr>
        <a:solidFill>
          <a:schemeClr val="lt1"/>
        </a:solidFill>
        <a:effectLst/>
      </p:bgPr>
    </p:bg>
    <p:spTree>
      <p:nvGrpSpPr>
        <p:cNvPr id="1" name="Shape 4435"/>
        <p:cNvGrpSpPr/>
        <p:nvPr/>
      </p:nvGrpSpPr>
      <p:grpSpPr>
        <a:xfrm>
          <a:off x="0" y="0"/>
          <a:ext cx="0" cy="0"/>
          <a:chOff x="0" y="0"/>
          <a:chExt cx="0" cy="0"/>
        </a:xfrm>
      </p:grpSpPr>
      <p:sp>
        <p:nvSpPr>
          <p:cNvPr id="4436" name="Google Shape;4436;p581"/>
          <p:cNvSpPr/>
          <p:nvPr/>
        </p:nvSpPr>
        <p:spPr>
          <a:xfrm>
            <a:off x="4577700" y="0"/>
            <a:ext cx="4566300" cy="5212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37" name="Google Shape;4437;p581"/>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438" name="Google Shape;4438;p581"/>
          <p:cNvSpPr txBox="1">
            <a:spLocks noGrp="1"/>
          </p:cNvSpPr>
          <p:nvPr>
            <p:ph type="sldNum" idx="12"/>
          </p:nvPr>
        </p:nvSpPr>
        <p:spPr>
          <a:xfrm>
            <a:off x="1189475" y="114301"/>
            <a:ext cx="300900" cy="122400"/>
          </a:xfrm>
          <a:prstGeom prst="rect">
            <a:avLst/>
          </a:prstGeom>
          <a:noFill/>
          <a:ln>
            <a:noFill/>
          </a:ln>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439" name="Google Shape;4439;p581"/>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440" name="Google Shape;4440;p581"/>
          <p:cNvSpPr txBox="1">
            <a:spLocks noGrp="1"/>
          </p:cNvSpPr>
          <p:nvPr>
            <p:ph type="ctrTitle"/>
          </p:nvPr>
        </p:nvSpPr>
        <p:spPr>
          <a:xfrm>
            <a:off x="425725" y="1298300"/>
            <a:ext cx="2690100" cy="1247400"/>
          </a:xfrm>
          <a:prstGeom prst="rect">
            <a:avLst/>
          </a:prstGeom>
          <a:noFill/>
        </p:spPr>
        <p:txBody>
          <a:bodyPr spcFirstLastPara="1" wrap="square" lIns="0" tIns="0" rIns="22860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441" name="Google Shape;4441;p581"/>
          <p:cNvSpPr txBox="1">
            <a:spLocks noGrp="1"/>
          </p:cNvSpPr>
          <p:nvPr>
            <p:ph type="subTitle" idx="1"/>
          </p:nvPr>
        </p:nvSpPr>
        <p:spPr>
          <a:xfrm>
            <a:off x="425725" y="2666350"/>
            <a:ext cx="2690100" cy="18633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5:5_Black_Left">
  <p:cSld name="CUSTOM_6_2_2_1">
    <p:bg>
      <p:bgPr>
        <a:solidFill>
          <a:schemeClr val="dk1"/>
        </a:solidFill>
        <a:effectLst/>
      </p:bgPr>
    </p:bg>
    <p:spTree>
      <p:nvGrpSpPr>
        <p:cNvPr id="1" name="Shape 350"/>
        <p:cNvGrpSpPr/>
        <p:nvPr/>
      </p:nvGrpSpPr>
      <p:grpSpPr>
        <a:xfrm>
          <a:off x="0" y="0"/>
          <a:ext cx="0" cy="0"/>
          <a:chOff x="0" y="0"/>
          <a:chExt cx="0" cy="0"/>
        </a:xfrm>
      </p:grpSpPr>
      <p:sp>
        <p:nvSpPr>
          <p:cNvPr id="351" name="Google Shape;351;p60"/>
          <p:cNvSpPr>
            <a:spLocks noGrp="1"/>
          </p:cNvSpPr>
          <p:nvPr>
            <p:ph type="pic" idx="2"/>
          </p:nvPr>
        </p:nvSpPr>
        <p:spPr>
          <a:xfrm>
            <a:off x="4562400" y="0"/>
            <a:ext cx="4581600" cy="5212200"/>
          </a:xfrm>
          <a:prstGeom prst="rect">
            <a:avLst/>
          </a:prstGeom>
          <a:noFill/>
          <a:ln>
            <a:noFill/>
          </a:ln>
        </p:spPr>
      </p:sp>
      <p:sp>
        <p:nvSpPr>
          <p:cNvPr id="352" name="Google Shape;352;p6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53" name="Google Shape;353;p60"/>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354" name="Google Shape;354;p60"/>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355" name="Google Shape;355;p60"/>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356" name="Google Shape;356;p60"/>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160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1000"/>
              <a:buNone/>
              <a:defRPr>
                <a:solidFill>
                  <a:schemeClr val="lt1"/>
                </a:solidFill>
              </a:defRPr>
            </a:lvl5pPr>
            <a:lvl6pPr lvl="5">
              <a:spcBef>
                <a:spcPts val="1600"/>
              </a:spcBef>
              <a:spcAft>
                <a:spcPts val="0"/>
              </a:spcAft>
              <a:buClr>
                <a:schemeClr val="lt1"/>
              </a:buClr>
              <a:buSzPts val="800"/>
              <a:buNone/>
              <a:defRPr>
                <a:solidFill>
                  <a:schemeClr val="lt1"/>
                </a:solidFill>
              </a:defRPr>
            </a:lvl6pPr>
            <a:lvl7pPr lvl="6">
              <a:spcBef>
                <a:spcPts val="1600"/>
              </a:spcBef>
              <a:spcAft>
                <a:spcPts val="0"/>
              </a:spcAft>
              <a:buClr>
                <a:schemeClr val="lt1"/>
              </a:buClr>
              <a:buSzPts val="1000"/>
              <a:buNone/>
              <a:defRPr>
                <a:solidFill>
                  <a:schemeClr val="lt1"/>
                </a:solidFill>
              </a:defRPr>
            </a:lvl7pPr>
            <a:lvl8pPr lvl="7">
              <a:spcBef>
                <a:spcPts val="1600"/>
              </a:spcBef>
              <a:spcAft>
                <a:spcPts val="0"/>
              </a:spcAft>
              <a:buClr>
                <a:schemeClr val="lt1"/>
              </a:buClr>
              <a:buSzPts val="1000"/>
              <a:buNone/>
              <a:defRPr>
                <a:solidFill>
                  <a:schemeClr val="lt1"/>
                </a:solidFill>
              </a:defRPr>
            </a:lvl8pPr>
            <a:lvl9pPr lvl="8">
              <a:spcBef>
                <a:spcPts val="1600"/>
              </a:spcBef>
              <a:spcAft>
                <a:spcPts val="1600"/>
              </a:spcAft>
              <a:buClr>
                <a:schemeClr val="lt1"/>
              </a:buClr>
              <a:buSzPts val="1000"/>
              <a:buNone/>
              <a:defRPr>
                <a:solidFill>
                  <a:schemeClr val="lt1"/>
                </a:solidFill>
              </a:defRPr>
            </a:lvl9pPr>
          </a:lstStyle>
          <a:p>
            <a:endParaRPr/>
          </a:p>
        </p:txBody>
      </p:sp>
      <p:sp>
        <p:nvSpPr>
          <p:cNvPr id="357" name="Google Shape;357;p60"/>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1600"/>
              </a:spcBef>
              <a:spcAft>
                <a:spcPts val="0"/>
              </a:spcAft>
              <a:buClr>
                <a:schemeClr val="lt1"/>
              </a:buClr>
              <a:buSzPts val="2400"/>
              <a:buNone/>
              <a:defRPr sz="2400">
                <a:solidFill>
                  <a:schemeClr val="lt1"/>
                </a:solidFill>
              </a:defRPr>
            </a:lvl2pPr>
            <a:lvl3pPr lvl="2">
              <a:spcBef>
                <a:spcPts val="1600"/>
              </a:spcBef>
              <a:spcAft>
                <a:spcPts val="0"/>
              </a:spcAft>
              <a:buClr>
                <a:schemeClr val="lt1"/>
              </a:buClr>
              <a:buSzPts val="2400"/>
              <a:buNone/>
              <a:defRPr sz="2400">
                <a:solidFill>
                  <a:schemeClr val="lt1"/>
                </a:solidFill>
              </a:defRPr>
            </a:lvl3pPr>
            <a:lvl4pPr lvl="3">
              <a:spcBef>
                <a:spcPts val="1600"/>
              </a:spcBef>
              <a:spcAft>
                <a:spcPts val="0"/>
              </a:spcAft>
              <a:buClr>
                <a:schemeClr val="lt1"/>
              </a:buClr>
              <a:buSzPts val="2400"/>
              <a:buNone/>
              <a:defRPr sz="2400">
                <a:solidFill>
                  <a:schemeClr val="lt1"/>
                </a:solidFill>
              </a:defRPr>
            </a:lvl4pPr>
            <a:lvl5pPr lvl="4">
              <a:spcBef>
                <a:spcPts val="1600"/>
              </a:spcBef>
              <a:spcAft>
                <a:spcPts val="0"/>
              </a:spcAft>
              <a:buClr>
                <a:schemeClr val="lt1"/>
              </a:buClr>
              <a:buSzPts val="2400"/>
              <a:buNone/>
              <a:defRPr sz="2400">
                <a:solidFill>
                  <a:schemeClr val="lt1"/>
                </a:solidFill>
              </a:defRPr>
            </a:lvl5pPr>
            <a:lvl6pPr lvl="5">
              <a:spcBef>
                <a:spcPts val="1600"/>
              </a:spcBef>
              <a:spcAft>
                <a:spcPts val="0"/>
              </a:spcAft>
              <a:buClr>
                <a:schemeClr val="lt1"/>
              </a:buClr>
              <a:buSzPts val="2400"/>
              <a:buNone/>
              <a:defRPr sz="2400">
                <a:solidFill>
                  <a:schemeClr val="lt1"/>
                </a:solidFill>
              </a:defRPr>
            </a:lvl6pPr>
            <a:lvl7pPr lvl="6">
              <a:spcBef>
                <a:spcPts val="1600"/>
              </a:spcBef>
              <a:spcAft>
                <a:spcPts val="0"/>
              </a:spcAft>
              <a:buClr>
                <a:schemeClr val="lt1"/>
              </a:buClr>
              <a:buSzPts val="2400"/>
              <a:buNone/>
              <a:defRPr sz="2400">
                <a:solidFill>
                  <a:schemeClr val="lt1"/>
                </a:solidFill>
              </a:defRPr>
            </a:lvl7pPr>
            <a:lvl8pPr lvl="7">
              <a:spcBef>
                <a:spcPts val="1600"/>
              </a:spcBef>
              <a:spcAft>
                <a:spcPts val="0"/>
              </a:spcAft>
              <a:buClr>
                <a:schemeClr val="lt1"/>
              </a:buClr>
              <a:buSzPts val="2400"/>
              <a:buNone/>
              <a:defRPr sz="2400">
                <a:solidFill>
                  <a:schemeClr val="lt1"/>
                </a:solidFill>
              </a:defRPr>
            </a:lvl8pPr>
            <a:lvl9pPr lvl="8">
              <a:spcBef>
                <a:spcPts val="1600"/>
              </a:spcBef>
              <a:spcAft>
                <a:spcPts val="1600"/>
              </a:spcAft>
              <a:buClr>
                <a:schemeClr val="lt1"/>
              </a:buClr>
              <a:buSzPts val="2400"/>
              <a:buNone/>
              <a:defRPr sz="2400">
                <a:solidFill>
                  <a:schemeClr val="lt1"/>
                </a:solidFill>
              </a:defRPr>
            </a:lvl9pPr>
          </a:lstStyle>
          <a:p>
            <a:endParaRPr/>
          </a:p>
        </p:txBody>
      </p:sp>
      <p:pic>
        <p:nvPicPr>
          <p:cNvPr id="358" name="Google Shape;358;p60"/>
          <p:cNvPicPr preferRelativeResize="0"/>
          <p:nvPr/>
        </p:nvPicPr>
        <p:blipFill>
          <a:blip r:embed="rId3">
            <a:alphaModFix/>
          </a:blip>
          <a:stretch>
            <a:fillRect/>
          </a:stretch>
        </p:blipFill>
        <p:spPr>
          <a:xfrm>
            <a:off x="115675" y="4923212"/>
            <a:ext cx="163151" cy="163151"/>
          </a:xfrm>
          <a:prstGeom prst="rect">
            <a:avLst/>
          </a:prstGeom>
          <a:noFill/>
          <a:ln>
            <a:noFill/>
          </a:ln>
        </p:spPr>
      </p:pic>
    </p:spTree>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matchingName="Title only 1">
  <p:cSld name="TITLE_1_1_1_10">
    <p:bg>
      <p:bgPr>
        <a:solidFill>
          <a:schemeClr val="lt1"/>
        </a:solidFill>
        <a:effectLst/>
      </p:bgPr>
    </p:bg>
    <p:spTree>
      <p:nvGrpSpPr>
        <p:cNvPr id="1" name="Shape 4442"/>
        <p:cNvGrpSpPr/>
        <p:nvPr/>
      </p:nvGrpSpPr>
      <p:grpSpPr>
        <a:xfrm>
          <a:off x="0" y="0"/>
          <a:ext cx="0" cy="0"/>
          <a:chOff x="0" y="0"/>
          <a:chExt cx="0" cy="0"/>
        </a:xfrm>
      </p:grpSpPr>
      <p:pic>
        <p:nvPicPr>
          <p:cNvPr id="4443" name="Google Shape;4443;p582"/>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444" name="Google Shape;4444;p582"/>
          <p:cNvSpPr txBox="1">
            <a:spLocks noGrp="1"/>
          </p:cNvSpPr>
          <p:nvPr>
            <p:ph type="sldNum" idx="12"/>
          </p:nvPr>
        </p:nvSpPr>
        <p:spPr>
          <a:xfrm>
            <a:off x="1189475" y="114301"/>
            <a:ext cx="300900" cy="122400"/>
          </a:xfrm>
          <a:prstGeom prst="rect">
            <a:avLst/>
          </a:prstGeom>
          <a:noFill/>
          <a:ln>
            <a:noFill/>
          </a:ln>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445" name="Google Shape;4445;p582"/>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446" name="Google Shape;4446;p582"/>
          <p:cNvSpPr txBox="1">
            <a:spLocks noGrp="1"/>
          </p:cNvSpPr>
          <p:nvPr>
            <p:ph type="ctrTitle"/>
          </p:nvPr>
        </p:nvSpPr>
        <p:spPr>
          <a:xfrm>
            <a:off x="425719" y="479050"/>
            <a:ext cx="8316900" cy="317700"/>
          </a:xfrm>
          <a:prstGeom prst="rect">
            <a:avLst/>
          </a:prstGeom>
        </p:spPr>
        <p:txBody>
          <a:bodyPr spcFirstLastPara="1" wrap="square" lIns="0" tIns="0" rIns="228600" bIns="0" anchor="t" anchorCtr="0">
            <a:sp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447" name="Google Shape;4447;p582"/>
          <p:cNvSpPr txBox="1">
            <a:spLocks noGrp="1"/>
          </p:cNvSpPr>
          <p:nvPr>
            <p:ph type="subTitle" idx="1"/>
          </p:nvPr>
        </p:nvSpPr>
        <p:spPr>
          <a:xfrm>
            <a:off x="425719" y="971900"/>
            <a:ext cx="8316900" cy="3264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2pPr>
            <a:lvl3pPr lvl="2">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3pPr>
            <a:lvl4pPr lvl="3">
              <a:lnSpc>
                <a:spcPct val="100000"/>
              </a:lnSpc>
              <a:spcBef>
                <a:spcPts val="0"/>
              </a:spcBef>
              <a:spcAft>
                <a:spcPts val="0"/>
              </a:spcAft>
              <a:buSzPts val="1000"/>
              <a:buFont typeface="Poppins Light"/>
              <a:buNone/>
              <a:defRPr>
                <a:latin typeface="Poppins Light"/>
                <a:ea typeface="Poppins Light"/>
                <a:cs typeface="Poppins Light"/>
                <a:sym typeface="Poppins Light"/>
              </a:defRPr>
            </a:lvl4pPr>
            <a:lvl5pPr lvl="4">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5pPr>
            <a:lvl6pPr lvl="5">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6pPr>
            <a:lvl7pPr lvl="6">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7pPr>
            <a:lvl8pPr lvl="7">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8pPr>
            <a:lvl9pPr lvl="8">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9pPr>
          </a:lstStyle>
          <a:p>
            <a:endParaRPr/>
          </a:p>
        </p:txBody>
      </p:sp>
    </p:spTree>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matchingName="Blank 1">
  <p:cSld name="TITLE_1_1_1_3_1">
    <p:bg>
      <p:bgPr>
        <a:solidFill>
          <a:schemeClr val="lt1"/>
        </a:solidFill>
        <a:effectLst/>
      </p:bgPr>
    </p:bg>
    <p:spTree>
      <p:nvGrpSpPr>
        <p:cNvPr id="1" name="Shape 4448"/>
        <p:cNvGrpSpPr/>
        <p:nvPr/>
      </p:nvGrpSpPr>
      <p:grpSpPr>
        <a:xfrm>
          <a:off x="0" y="0"/>
          <a:ext cx="0" cy="0"/>
          <a:chOff x="0" y="0"/>
          <a:chExt cx="0" cy="0"/>
        </a:xfrm>
      </p:grpSpPr>
      <p:sp>
        <p:nvSpPr>
          <p:cNvPr id="4449" name="Google Shape;4449;p583"/>
          <p:cNvSpPr txBox="1">
            <a:spLocks noGrp="1"/>
          </p:cNvSpPr>
          <p:nvPr>
            <p:ph type="sldNum" idx="12"/>
          </p:nvPr>
        </p:nvSpPr>
        <p:spPr>
          <a:xfrm>
            <a:off x="1189475" y="114301"/>
            <a:ext cx="300900" cy="122400"/>
          </a:xfrm>
          <a:prstGeom prst="rect">
            <a:avLst/>
          </a:prstGeom>
          <a:noFill/>
          <a:ln>
            <a:noFill/>
          </a:ln>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450" name="Google Shape;4450;p583"/>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pic>
        <p:nvPicPr>
          <p:cNvPr id="4451" name="Google Shape;4451;p583"/>
          <p:cNvPicPr preferRelativeResize="0"/>
          <p:nvPr/>
        </p:nvPicPr>
        <p:blipFill>
          <a:blip r:embed="rId2">
            <a:alphaModFix/>
          </a:blip>
          <a:stretch>
            <a:fillRect/>
          </a:stretch>
        </p:blipFill>
        <p:spPr>
          <a:xfrm>
            <a:off x="8682425" y="4866721"/>
            <a:ext cx="344729" cy="221787"/>
          </a:xfrm>
          <a:prstGeom prst="rect">
            <a:avLst/>
          </a:prstGeom>
          <a:noFill/>
          <a:ln>
            <a:noFill/>
          </a:ln>
        </p:spPr>
      </p:pic>
    </p:spTree>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matchingName="blank white">
  <p:cSld name="CUSTOM">
    <p:bg>
      <p:bgPr>
        <a:solidFill>
          <a:schemeClr val="lt1"/>
        </a:solidFill>
        <a:effectLst/>
      </p:bgPr>
    </p:bg>
    <p:spTree>
      <p:nvGrpSpPr>
        <p:cNvPr id="1" name="Shape 4456"/>
        <p:cNvGrpSpPr/>
        <p:nvPr/>
      </p:nvGrpSpPr>
      <p:grpSpPr>
        <a:xfrm>
          <a:off x="0" y="0"/>
          <a:ext cx="0" cy="0"/>
          <a:chOff x="0" y="0"/>
          <a:chExt cx="0" cy="0"/>
        </a:xfrm>
      </p:grpSpPr>
      <p:pic>
        <p:nvPicPr>
          <p:cNvPr id="4457" name="Google Shape;4457;p585"/>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458" name="Google Shape;4458;p585"/>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4459" name="Google Shape;4459;p585"/>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Tree>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matchingName="blank">
  <p:cSld name="CUSTOM_19">
    <p:bg>
      <p:bgPr>
        <a:solidFill>
          <a:schemeClr val="accent1"/>
        </a:solidFill>
        <a:effectLst/>
      </p:bgPr>
    </p:bg>
    <p:spTree>
      <p:nvGrpSpPr>
        <p:cNvPr id="1" name="Shape 4460"/>
        <p:cNvGrpSpPr/>
        <p:nvPr/>
      </p:nvGrpSpPr>
      <p:grpSpPr>
        <a:xfrm>
          <a:off x="0" y="0"/>
          <a:ext cx="0" cy="0"/>
          <a:chOff x="0" y="0"/>
          <a:chExt cx="0" cy="0"/>
        </a:xfrm>
      </p:grpSpPr>
    </p:spTree>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matchingName="blank Green">
  <p:cSld name="CUSTOM_3">
    <p:bg>
      <p:bgPr>
        <a:solidFill>
          <a:schemeClr val="lt1"/>
        </a:solidFill>
        <a:effectLst/>
      </p:bgPr>
    </p:bg>
    <p:spTree>
      <p:nvGrpSpPr>
        <p:cNvPr id="1" name="Shape 4461"/>
        <p:cNvGrpSpPr/>
        <p:nvPr/>
      </p:nvGrpSpPr>
      <p:grpSpPr>
        <a:xfrm>
          <a:off x="0" y="0"/>
          <a:ext cx="0" cy="0"/>
          <a:chOff x="0" y="0"/>
          <a:chExt cx="0" cy="0"/>
        </a:xfrm>
      </p:grpSpPr>
      <p:pic>
        <p:nvPicPr>
          <p:cNvPr id="4462" name="Google Shape;4462;p587"/>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463" name="Google Shape;4463;p587"/>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464" name="Google Shape;4464;p587"/>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matchingName="blank Black">
  <p:cSld name="CUSTOM_3_1">
    <p:bg>
      <p:bgPr>
        <a:solidFill>
          <a:schemeClr val="dk1"/>
        </a:solidFill>
        <a:effectLst/>
      </p:bgPr>
    </p:bg>
    <p:spTree>
      <p:nvGrpSpPr>
        <p:cNvPr id="1" name="Shape 4465"/>
        <p:cNvGrpSpPr/>
        <p:nvPr/>
      </p:nvGrpSpPr>
      <p:grpSpPr>
        <a:xfrm>
          <a:off x="0" y="0"/>
          <a:ext cx="0" cy="0"/>
          <a:chOff x="0" y="0"/>
          <a:chExt cx="0" cy="0"/>
        </a:xfrm>
      </p:grpSpPr>
      <p:sp>
        <p:nvSpPr>
          <p:cNvPr id="4466" name="Google Shape;4466;p588"/>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rgbClr val="FFFFFF"/>
              </a:buClr>
              <a:buSzPts val="800"/>
              <a:buFont typeface="Roboto Mono"/>
              <a:buNone/>
              <a:defRPr sz="800">
                <a:solidFill>
                  <a:srgbClr val="FFFFFF"/>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467" name="Google Shape;4467;p588"/>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pic>
        <p:nvPicPr>
          <p:cNvPr id="4468" name="Google Shape;4468;p588"/>
          <p:cNvPicPr preferRelativeResize="0"/>
          <p:nvPr/>
        </p:nvPicPr>
        <p:blipFill>
          <a:blip r:embed="rId2">
            <a:alphaModFix/>
          </a:blip>
          <a:stretch>
            <a:fillRect/>
          </a:stretch>
        </p:blipFill>
        <p:spPr>
          <a:xfrm>
            <a:off x="115675" y="4923212"/>
            <a:ext cx="163151" cy="163151"/>
          </a:xfrm>
          <a:prstGeom prst="rect">
            <a:avLst/>
          </a:prstGeom>
          <a:noFill/>
          <a:ln>
            <a:noFill/>
          </a:ln>
        </p:spPr>
      </p:pic>
    </p:spTree>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matchingName="blank Black Wanderlab">
  <p:cSld name="CUSTOM_3_1_2">
    <p:bg>
      <p:bgPr>
        <a:solidFill>
          <a:schemeClr val="dk1"/>
        </a:solidFill>
        <a:effectLst/>
      </p:bgPr>
    </p:bg>
    <p:spTree>
      <p:nvGrpSpPr>
        <p:cNvPr id="1" name="Shape 4469"/>
        <p:cNvGrpSpPr/>
        <p:nvPr/>
      </p:nvGrpSpPr>
      <p:grpSpPr>
        <a:xfrm>
          <a:off x="0" y="0"/>
          <a:ext cx="0" cy="0"/>
          <a:chOff x="0" y="0"/>
          <a:chExt cx="0" cy="0"/>
        </a:xfrm>
      </p:grpSpPr>
      <p:pic>
        <p:nvPicPr>
          <p:cNvPr id="4470" name="Google Shape;4470;p589"/>
          <p:cNvPicPr preferRelativeResize="0"/>
          <p:nvPr/>
        </p:nvPicPr>
        <p:blipFill>
          <a:blip r:embed="rId2">
            <a:alphaModFix/>
          </a:blip>
          <a:stretch>
            <a:fillRect/>
          </a:stretch>
        </p:blipFill>
        <p:spPr>
          <a:xfrm>
            <a:off x="115675" y="4923212"/>
            <a:ext cx="163151" cy="163151"/>
          </a:xfrm>
          <a:prstGeom prst="rect">
            <a:avLst/>
          </a:prstGeom>
          <a:noFill/>
          <a:ln>
            <a:noFill/>
          </a:ln>
        </p:spPr>
      </p:pic>
      <p:sp>
        <p:nvSpPr>
          <p:cNvPr id="4471" name="Google Shape;4471;p589"/>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4472" name="Google Shape;4472;p589"/>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matchingName="blank green_wanderlab">
  <p:cSld name="CUSTOM_3_1_1">
    <p:bg>
      <p:bgPr>
        <a:solidFill>
          <a:schemeClr val="lt1"/>
        </a:solidFill>
        <a:effectLst/>
      </p:bgPr>
    </p:bg>
    <p:spTree>
      <p:nvGrpSpPr>
        <p:cNvPr id="1" name="Shape 4473"/>
        <p:cNvGrpSpPr/>
        <p:nvPr/>
      </p:nvGrpSpPr>
      <p:grpSpPr>
        <a:xfrm>
          <a:off x="0" y="0"/>
          <a:ext cx="0" cy="0"/>
          <a:chOff x="0" y="0"/>
          <a:chExt cx="0" cy="0"/>
        </a:xfrm>
      </p:grpSpPr>
      <p:sp>
        <p:nvSpPr>
          <p:cNvPr id="4474" name="Google Shape;4474;p590"/>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475" name="Google Shape;4475;p590"/>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4476" name="Google Shape;4476;p590"/>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477" name="Google Shape;4477;p590"/>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matchingName="Thanks_dark">
  <p:cSld name="TITLE_1_1_1_1_1_1_1_1_1_2">
    <p:bg>
      <p:bgPr>
        <a:solidFill>
          <a:schemeClr val="dk1"/>
        </a:solidFill>
        <a:effectLst/>
      </p:bgPr>
    </p:bg>
    <p:spTree>
      <p:nvGrpSpPr>
        <p:cNvPr id="1" name="Shape 4478"/>
        <p:cNvGrpSpPr/>
        <p:nvPr/>
      </p:nvGrpSpPr>
      <p:grpSpPr>
        <a:xfrm>
          <a:off x="0" y="0"/>
          <a:ext cx="0" cy="0"/>
          <a:chOff x="0" y="0"/>
          <a:chExt cx="0" cy="0"/>
        </a:xfrm>
      </p:grpSpPr>
      <p:pic>
        <p:nvPicPr>
          <p:cNvPr id="4479" name="Google Shape;4479;p591"/>
          <p:cNvPicPr preferRelativeResize="0"/>
          <p:nvPr/>
        </p:nvPicPr>
        <p:blipFill rotWithShape="1">
          <a:blip r:embed="rId2">
            <a:alphaModFix/>
          </a:blip>
          <a:srcRect r="84364"/>
          <a:stretch/>
        </p:blipFill>
        <p:spPr>
          <a:xfrm>
            <a:off x="396400" y="416632"/>
            <a:ext cx="825599" cy="817545"/>
          </a:xfrm>
          <a:prstGeom prst="rect">
            <a:avLst/>
          </a:prstGeom>
          <a:noFill/>
          <a:ln>
            <a:noFill/>
          </a:ln>
        </p:spPr>
      </p:pic>
      <p:sp>
        <p:nvSpPr>
          <p:cNvPr id="4480" name="Google Shape;4480;p591"/>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lt1"/>
                </a:solidFill>
                <a:latin typeface="Poppins"/>
                <a:ea typeface="Poppins"/>
                <a:cs typeface="Poppins"/>
                <a:sym typeface="Poppins"/>
              </a:rPr>
              <a:t>Thanks.</a:t>
            </a:r>
            <a:endParaRPr sz="6000">
              <a:solidFill>
                <a:schemeClr val="lt1"/>
              </a:solidFill>
              <a:latin typeface="Poppins"/>
              <a:ea typeface="Poppins"/>
              <a:cs typeface="Poppins"/>
              <a:sym typeface="Poppins"/>
            </a:endParaRPr>
          </a:p>
        </p:txBody>
      </p:sp>
    </p:spTree>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matchingName="Thanks_image full bleed">
  <p:cSld name="TITLE_1_1_1_1_1_1_1_1_1_2_1">
    <p:bg>
      <p:bgPr>
        <a:solidFill>
          <a:schemeClr val="lt1"/>
        </a:solidFill>
        <a:effectLst/>
      </p:bgPr>
    </p:bg>
    <p:spTree>
      <p:nvGrpSpPr>
        <p:cNvPr id="1" name="Shape 4481"/>
        <p:cNvGrpSpPr/>
        <p:nvPr/>
      </p:nvGrpSpPr>
      <p:grpSpPr>
        <a:xfrm>
          <a:off x="0" y="0"/>
          <a:ext cx="0" cy="0"/>
          <a:chOff x="0" y="0"/>
          <a:chExt cx="0" cy="0"/>
        </a:xfrm>
      </p:grpSpPr>
      <p:sp>
        <p:nvSpPr>
          <p:cNvPr id="4482" name="Google Shape;4482;p592"/>
          <p:cNvSpPr>
            <a:spLocks noGrp="1"/>
          </p:cNvSpPr>
          <p:nvPr>
            <p:ph type="pic" idx="2"/>
          </p:nvPr>
        </p:nvSpPr>
        <p:spPr>
          <a:xfrm>
            <a:off x="0" y="0"/>
            <a:ext cx="9144000" cy="5212200"/>
          </a:xfrm>
          <a:prstGeom prst="rect">
            <a:avLst/>
          </a:prstGeom>
          <a:noFill/>
          <a:ln>
            <a:noFill/>
          </a:ln>
        </p:spPr>
      </p:sp>
      <p:pic>
        <p:nvPicPr>
          <p:cNvPr id="4483" name="Google Shape;4483;p592"/>
          <p:cNvPicPr preferRelativeResize="0"/>
          <p:nvPr/>
        </p:nvPicPr>
        <p:blipFill rotWithShape="1">
          <a:blip r:embed="rId2">
            <a:alphaModFix/>
          </a:blip>
          <a:srcRect r="84364"/>
          <a:stretch/>
        </p:blipFill>
        <p:spPr>
          <a:xfrm>
            <a:off x="396400" y="416632"/>
            <a:ext cx="825599" cy="817545"/>
          </a:xfrm>
          <a:prstGeom prst="rect">
            <a:avLst/>
          </a:prstGeom>
          <a:noFill/>
          <a:ln>
            <a:noFill/>
          </a:ln>
        </p:spPr>
      </p:pic>
      <p:sp>
        <p:nvSpPr>
          <p:cNvPr id="4484" name="Google Shape;4484;p592"/>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lt1"/>
                </a:solidFill>
                <a:latin typeface="Poppins"/>
                <a:ea typeface="Poppins"/>
                <a:cs typeface="Poppins"/>
                <a:sym typeface="Poppins"/>
              </a:rPr>
              <a:t>Thanks.</a:t>
            </a:r>
            <a:endParaRPr sz="6000">
              <a:solidFill>
                <a:schemeClr val="lt1"/>
              </a:solidFill>
              <a:latin typeface="Poppins"/>
              <a:ea typeface="Poppins"/>
              <a:cs typeface="Poppins"/>
              <a:sym typeface="Poppin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5:5_White_Right">
  <p:cSld name="CUSTOM_6_2_1">
    <p:spTree>
      <p:nvGrpSpPr>
        <p:cNvPr id="1" name="Shape 359"/>
        <p:cNvGrpSpPr/>
        <p:nvPr/>
      </p:nvGrpSpPr>
      <p:grpSpPr>
        <a:xfrm>
          <a:off x="0" y="0"/>
          <a:ext cx="0" cy="0"/>
          <a:chOff x="0" y="0"/>
          <a:chExt cx="0" cy="0"/>
        </a:xfrm>
      </p:grpSpPr>
      <p:sp>
        <p:nvSpPr>
          <p:cNvPr id="360" name="Google Shape;360;p61"/>
          <p:cNvSpPr>
            <a:spLocks noGrp="1"/>
          </p:cNvSpPr>
          <p:nvPr>
            <p:ph type="pic" idx="2"/>
          </p:nvPr>
        </p:nvSpPr>
        <p:spPr>
          <a:xfrm>
            <a:off x="0" y="0"/>
            <a:ext cx="4581600" cy="5212200"/>
          </a:xfrm>
          <a:prstGeom prst="rect">
            <a:avLst/>
          </a:prstGeom>
          <a:noFill/>
          <a:ln>
            <a:noFill/>
          </a:ln>
        </p:spPr>
      </p:sp>
      <p:sp>
        <p:nvSpPr>
          <p:cNvPr id="361" name="Google Shape;361;p6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62" name="Google Shape;362;p61"/>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363" name="Google Shape;363;p61"/>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matchingName="Thanks_light">
  <p:cSld name="TITLE_1_1_1_1_1_1_1_1_1_1">
    <p:bg>
      <p:bgPr>
        <a:solidFill>
          <a:schemeClr val="lt1"/>
        </a:solidFill>
        <a:effectLst/>
      </p:bgPr>
    </p:bg>
    <p:spTree>
      <p:nvGrpSpPr>
        <p:cNvPr id="1" name="Shape 4485"/>
        <p:cNvGrpSpPr/>
        <p:nvPr/>
      </p:nvGrpSpPr>
      <p:grpSpPr>
        <a:xfrm>
          <a:off x="0" y="0"/>
          <a:ext cx="0" cy="0"/>
          <a:chOff x="0" y="0"/>
          <a:chExt cx="0" cy="0"/>
        </a:xfrm>
      </p:grpSpPr>
      <p:pic>
        <p:nvPicPr>
          <p:cNvPr id="4486" name="Google Shape;4486;p593"/>
          <p:cNvPicPr preferRelativeResize="0"/>
          <p:nvPr/>
        </p:nvPicPr>
        <p:blipFill>
          <a:blip r:embed="rId2">
            <a:alphaModFix/>
          </a:blip>
          <a:stretch>
            <a:fillRect/>
          </a:stretch>
        </p:blipFill>
        <p:spPr>
          <a:xfrm>
            <a:off x="405838" y="416631"/>
            <a:ext cx="796107" cy="796185"/>
          </a:xfrm>
          <a:prstGeom prst="rect">
            <a:avLst/>
          </a:prstGeom>
          <a:noFill/>
          <a:ln>
            <a:noFill/>
          </a:ln>
        </p:spPr>
      </p:pic>
      <p:sp>
        <p:nvSpPr>
          <p:cNvPr id="4487" name="Google Shape;4487;p593"/>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dk1"/>
                </a:solidFill>
                <a:latin typeface="Poppins"/>
                <a:ea typeface="Poppins"/>
                <a:cs typeface="Poppins"/>
                <a:sym typeface="Poppins"/>
              </a:rPr>
              <a:t>Thanks.</a:t>
            </a:r>
            <a:endParaRPr sz="6000">
              <a:solidFill>
                <a:schemeClr val="dk1"/>
              </a:solidFill>
              <a:latin typeface="Poppins"/>
              <a:ea typeface="Poppins"/>
              <a:cs typeface="Poppins"/>
              <a:sym typeface="Poppins"/>
            </a:endParaRPr>
          </a:p>
        </p:txBody>
      </p:sp>
    </p:spTree>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matchingName="Custom Layout 1">
  <p:cSld name="CUSTOM_5">
    <p:bg>
      <p:bgPr>
        <a:solidFill>
          <a:schemeClr val="lt1"/>
        </a:solidFill>
        <a:effectLst/>
      </p:bgPr>
    </p:bg>
    <p:spTree>
      <p:nvGrpSpPr>
        <p:cNvPr id="1" name="Shape 4488"/>
        <p:cNvGrpSpPr/>
        <p:nvPr/>
      </p:nvGrpSpPr>
      <p:grpSpPr>
        <a:xfrm>
          <a:off x="0" y="0"/>
          <a:ext cx="0" cy="0"/>
          <a:chOff x="0" y="0"/>
          <a:chExt cx="0" cy="0"/>
        </a:xfrm>
      </p:grpSpPr>
      <p:sp>
        <p:nvSpPr>
          <p:cNvPr id="4489" name="Google Shape;4489;p59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490" name="Google Shape;4490;p594"/>
          <p:cNvSpPr txBox="1">
            <a:spLocks noGrp="1"/>
          </p:cNvSpPr>
          <p:nvPr>
            <p:ph type="sldNum" idx="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491" name="Google Shape;4491;p594"/>
          <p:cNvSpPr txBox="1">
            <a:spLocks noGrp="1"/>
          </p:cNvSpPr>
          <p:nvPr>
            <p:ph type="subTitle" idx="1"/>
          </p:nvPr>
        </p:nvSpPr>
        <p:spPr>
          <a:xfrm>
            <a:off x="402925" y="440470"/>
            <a:ext cx="4119300" cy="151800"/>
          </a:xfrm>
          <a:prstGeom prst="rect">
            <a:avLst/>
          </a:prstGeom>
        </p:spPr>
        <p:txBody>
          <a:bodyPr spcFirstLastPara="1" wrap="square" lIns="0" tIns="0" rIns="0"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492" name="Google Shape;4492;p594"/>
          <p:cNvSpPr txBox="1">
            <a:spLocks noGrp="1"/>
          </p:cNvSpPr>
          <p:nvPr>
            <p:ph type="title"/>
          </p:nvPr>
        </p:nvSpPr>
        <p:spPr>
          <a:xfrm>
            <a:off x="405125" y="765167"/>
            <a:ext cx="6229500" cy="3385800"/>
          </a:xfrm>
          <a:prstGeom prst="rect">
            <a:avLst/>
          </a:prstGeom>
        </p:spPr>
        <p:txBody>
          <a:bodyPr spcFirstLastPara="1" wrap="square" lIns="0" tIns="0" rIns="91425" bIns="91425" anchor="t"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pic>
        <p:nvPicPr>
          <p:cNvPr id="4493" name="Google Shape;4493;p594"/>
          <p:cNvPicPr preferRelativeResize="0"/>
          <p:nvPr/>
        </p:nvPicPr>
        <p:blipFill rotWithShape="1">
          <a:blip r:embed="rId2">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matchingName="agenda_white_Left">
  <p:cSld name="CUSTOM_6">
    <p:bg>
      <p:bgPr>
        <a:solidFill>
          <a:schemeClr val="lt1"/>
        </a:solidFill>
        <a:effectLst/>
      </p:bgPr>
    </p:bg>
    <p:spTree>
      <p:nvGrpSpPr>
        <p:cNvPr id="1" name="Shape 4494"/>
        <p:cNvGrpSpPr/>
        <p:nvPr/>
      </p:nvGrpSpPr>
      <p:grpSpPr>
        <a:xfrm>
          <a:off x="0" y="0"/>
          <a:ext cx="0" cy="0"/>
          <a:chOff x="0" y="0"/>
          <a:chExt cx="0" cy="0"/>
        </a:xfrm>
      </p:grpSpPr>
      <p:sp>
        <p:nvSpPr>
          <p:cNvPr id="4495" name="Google Shape;4495;p595"/>
          <p:cNvSpPr>
            <a:spLocks noGrp="1"/>
          </p:cNvSpPr>
          <p:nvPr>
            <p:ph type="pic" idx="2"/>
          </p:nvPr>
        </p:nvSpPr>
        <p:spPr>
          <a:xfrm>
            <a:off x="4562400" y="0"/>
            <a:ext cx="4581600" cy="5212200"/>
          </a:xfrm>
          <a:prstGeom prst="rect">
            <a:avLst/>
          </a:prstGeom>
          <a:noFill/>
          <a:ln>
            <a:noFill/>
          </a:ln>
        </p:spPr>
      </p:sp>
      <p:sp>
        <p:nvSpPr>
          <p:cNvPr id="4496" name="Google Shape;4496;p59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497" name="Google Shape;4497;p595"/>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498" name="Google Shape;4498;p595"/>
          <p:cNvSpPr txBox="1">
            <a:spLocks noGrp="1"/>
          </p:cNvSpPr>
          <p:nvPr>
            <p:ph type="subTitle" idx="3"/>
          </p:nvPr>
        </p:nvSpPr>
        <p:spPr>
          <a:xfrm>
            <a:off x="402925" y="1641598"/>
            <a:ext cx="2711400" cy="2841600"/>
          </a:xfrm>
          <a:prstGeom prst="rect">
            <a:avLst/>
          </a:prstGeom>
        </p:spPr>
        <p:txBody>
          <a:bodyPr spcFirstLastPara="1" wrap="square" lIns="0" tIns="0" rIns="91425" bIns="0" anchor="t" anchorCtr="0">
            <a:noAutofit/>
          </a:bodyPr>
          <a:lstStyle>
            <a:lvl1pPr lvl="0">
              <a:spcBef>
                <a:spcPts val="0"/>
              </a:spcBef>
              <a:spcAft>
                <a:spcPts val="0"/>
              </a:spcAft>
              <a:buSzPts val="1600"/>
              <a:buNone/>
              <a:defRPr sz="16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499" name="Google Shape;4499;p595"/>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4500" name="Google Shape;4500;p595"/>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matchingName="agenda_green_Left">
  <p:cSld name="CUSTOM_6_3">
    <p:bg>
      <p:bgPr>
        <a:solidFill>
          <a:schemeClr val="lt1"/>
        </a:solidFill>
        <a:effectLst/>
      </p:bgPr>
    </p:bg>
    <p:spTree>
      <p:nvGrpSpPr>
        <p:cNvPr id="1" name="Shape 4501"/>
        <p:cNvGrpSpPr/>
        <p:nvPr/>
      </p:nvGrpSpPr>
      <p:grpSpPr>
        <a:xfrm>
          <a:off x="0" y="0"/>
          <a:ext cx="0" cy="0"/>
          <a:chOff x="0" y="0"/>
          <a:chExt cx="0" cy="0"/>
        </a:xfrm>
      </p:grpSpPr>
      <p:sp>
        <p:nvSpPr>
          <p:cNvPr id="4502" name="Google Shape;4502;p596"/>
          <p:cNvSpPr>
            <a:spLocks noGrp="1"/>
          </p:cNvSpPr>
          <p:nvPr>
            <p:ph type="pic" idx="2"/>
          </p:nvPr>
        </p:nvSpPr>
        <p:spPr>
          <a:xfrm>
            <a:off x="4562400" y="0"/>
            <a:ext cx="4581600" cy="5212200"/>
          </a:xfrm>
          <a:prstGeom prst="rect">
            <a:avLst/>
          </a:prstGeom>
          <a:noFill/>
          <a:ln>
            <a:noFill/>
          </a:ln>
        </p:spPr>
      </p:sp>
      <p:sp>
        <p:nvSpPr>
          <p:cNvPr id="4503" name="Google Shape;4503;p59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504" name="Google Shape;4504;p596"/>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505" name="Google Shape;4505;p596"/>
          <p:cNvSpPr txBox="1">
            <a:spLocks noGrp="1"/>
          </p:cNvSpPr>
          <p:nvPr>
            <p:ph type="subTitle" idx="3"/>
          </p:nvPr>
        </p:nvSpPr>
        <p:spPr>
          <a:xfrm>
            <a:off x="402925" y="1641598"/>
            <a:ext cx="2711400" cy="2841600"/>
          </a:xfrm>
          <a:prstGeom prst="rect">
            <a:avLst/>
          </a:prstGeom>
        </p:spPr>
        <p:txBody>
          <a:bodyPr spcFirstLastPara="1" wrap="square" lIns="0" tIns="0" rIns="91425" bIns="0" anchor="t" anchorCtr="0">
            <a:noAutofit/>
          </a:bodyPr>
          <a:lstStyle>
            <a:lvl1pPr lvl="0">
              <a:spcBef>
                <a:spcPts val="0"/>
              </a:spcBef>
              <a:spcAft>
                <a:spcPts val="0"/>
              </a:spcAft>
              <a:buSzPts val="1600"/>
              <a:buNone/>
              <a:defRPr sz="16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506" name="Google Shape;4506;p596"/>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4507" name="Google Shape;4507;p596"/>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matchingName="5:5_White_Left">
  <p:cSld name="CUSTOM_6_2">
    <p:bg>
      <p:bgPr>
        <a:solidFill>
          <a:schemeClr val="lt1"/>
        </a:solidFill>
        <a:effectLst/>
      </p:bgPr>
    </p:bg>
    <p:spTree>
      <p:nvGrpSpPr>
        <p:cNvPr id="1" name="Shape 4508"/>
        <p:cNvGrpSpPr/>
        <p:nvPr/>
      </p:nvGrpSpPr>
      <p:grpSpPr>
        <a:xfrm>
          <a:off x="0" y="0"/>
          <a:ext cx="0" cy="0"/>
          <a:chOff x="0" y="0"/>
          <a:chExt cx="0" cy="0"/>
        </a:xfrm>
      </p:grpSpPr>
      <p:sp>
        <p:nvSpPr>
          <p:cNvPr id="4509" name="Google Shape;4509;p597"/>
          <p:cNvSpPr>
            <a:spLocks noGrp="1"/>
          </p:cNvSpPr>
          <p:nvPr>
            <p:ph type="pic" idx="2"/>
          </p:nvPr>
        </p:nvSpPr>
        <p:spPr>
          <a:xfrm>
            <a:off x="4562400" y="0"/>
            <a:ext cx="4581600" cy="5212200"/>
          </a:xfrm>
          <a:prstGeom prst="rect">
            <a:avLst/>
          </a:prstGeom>
          <a:noFill/>
          <a:ln>
            <a:noFill/>
          </a:ln>
        </p:spPr>
      </p:sp>
      <p:sp>
        <p:nvSpPr>
          <p:cNvPr id="4510" name="Google Shape;4510;p59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511" name="Google Shape;4511;p597"/>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4512" name="Google Shape;4512;p597"/>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513" name="Google Shape;4513;p597"/>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514" name="Google Shape;4514;p597"/>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515" name="Google Shape;4515;p597"/>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matchingName="5:5_Green_Left">
  <p:cSld name="CUSTOM_6_2_2">
    <p:bg>
      <p:bgPr>
        <a:solidFill>
          <a:schemeClr val="lt1"/>
        </a:solidFill>
        <a:effectLst/>
      </p:bgPr>
    </p:bg>
    <p:spTree>
      <p:nvGrpSpPr>
        <p:cNvPr id="1" name="Shape 4516"/>
        <p:cNvGrpSpPr/>
        <p:nvPr/>
      </p:nvGrpSpPr>
      <p:grpSpPr>
        <a:xfrm>
          <a:off x="0" y="0"/>
          <a:ext cx="0" cy="0"/>
          <a:chOff x="0" y="0"/>
          <a:chExt cx="0" cy="0"/>
        </a:xfrm>
      </p:grpSpPr>
      <p:sp>
        <p:nvSpPr>
          <p:cNvPr id="4517" name="Google Shape;4517;p598"/>
          <p:cNvSpPr>
            <a:spLocks noGrp="1"/>
          </p:cNvSpPr>
          <p:nvPr>
            <p:ph type="pic" idx="2"/>
          </p:nvPr>
        </p:nvSpPr>
        <p:spPr>
          <a:xfrm>
            <a:off x="4562400" y="0"/>
            <a:ext cx="4581600" cy="5212200"/>
          </a:xfrm>
          <a:prstGeom prst="rect">
            <a:avLst/>
          </a:prstGeom>
          <a:noFill/>
          <a:ln>
            <a:noFill/>
          </a:ln>
        </p:spPr>
      </p:sp>
      <p:sp>
        <p:nvSpPr>
          <p:cNvPr id="4518" name="Google Shape;4518;p59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519" name="Google Shape;4519;p598"/>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4520" name="Google Shape;4520;p598"/>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521" name="Google Shape;4521;p598"/>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522" name="Google Shape;4522;p598"/>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523" name="Google Shape;4523;p598"/>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matchingName="5:5_Left_multiple image">
  <p:cSld name="CUSTOM_6_2_2_3">
    <p:bg>
      <p:bgPr>
        <a:solidFill>
          <a:schemeClr val="lt1"/>
        </a:solidFill>
        <a:effectLst/>
      </p:bgPr>
    </p:bg>
    <p:spTree>
      <p:nvGrpSpPr>
        <p:cNvPr id="1" name="Shape 4524"/>
        <p:cNvGrpSpPr/>
        <p:nvPr/>
      </p:nvGrpSpPr>
      <p:grpSpPr>
        <a:xfrm>
          <a:off x="0" y="0"/>
          <a:ext cx="0" cy="0"/>
          <a:chOff x="0" y="0"/>
          <a:chExt cx="0" cy="0"/>
        </a:xfrm>
      </p:grpSpPr>
      <p:sp>
        <p:nvSpPr>
          <p:cNvPr id="4525" name="Google Shape;4525;p599"/>
          <p:cNvSpPr>
            <a:spLocks noGrp="1"/>
          </p:cNvSpPr>
          <p:nvPr>
            <p:ph type="pic" idx="2"/>
          </p:nvPr>
        </p:nvSpPr>
        <p:spPr>
          <a:xfrm>
            <a:off x="1525" y="0"/>
            <a:ext cx="5227200" cy="1737300"/>
          </a:xfrm>
          <a:prstGeom prst="rect">
            <a:avLst/>
          </a:prstGeom>
          <a:noFill/>
          <a:ln>
            <a:noFill/>
          </a:ln>
        </p:spPr>
      </p:sp>
      <p:sp>
        <p:nvSpPr>
          <p:cNvPr id="4526" name="Google Shape;4526;p599"/>
          <p:cNvSpPr>
            <a:spLocks noGrp="1"/>
          </p:cNvSpPr>
          <p:nvPr>
            <p:ph type="pic" idx="3"/>
          </p:nvPr>
        </p:nvSpPr>
        <p:spPr>
          <a:xfrm>
            <a:off x="1525" y="1737358"/>
            <a:ext cx="5227200" cy="1737300"/>
          </a:xfrm>
          <a:prstGeom prst="rect">
            <a:avLst/>
          </a:prstGeom>
          <a:noFill/>
          <a:ln>
            <a:noFill/>
          </a:ln>
        </p:spPr>
      </p:sp>
      <p:sp>
        <p:nvSpPr>
          <p:cNvPr id="4527" name="Google Shape;4527;p599"/>
          <p:cNvSpPr>
            <a:spLocks noGrp="1"/>
          </p:cNvSpPr>
          <p:nvPr>
            <p:ph type="pic" idx="4"/>
          </p:nvPr>
        </p:nvSpPr>
        <p:spPr>
          <a:xfrm>
            <a:off x="1525" y="3474717"/>
            <a:ext cx="5227200" cy="1737300"/>
          </a:xfrm>
          <a:prstGeom prst="rect">
            <a:avLst/>
          </a:prstGeom>
          <a:noFill/>
          <a:ln>
            <a:noFill/>
          </a:ln>
        </p:spPr>
      </p:sp>
      <p:sp>
        <p:nvSpPr>
          <p:cNvPr id="4528" name="Google Shape;4528;p59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529" name="Google Shape;4529;p599"/>
          <p:cNvSpPr txBox="1">
            <a:spLocks noGrp="1"/>
          </p:cNvSpPr>
          <p:nvPr>
            <p:ph type="sldNum" idx="5"/>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4530" name="Google Shape;4530;p599"/>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531" name="Google Shape;4531;p599"/>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532" name="Google Shape;4532;p599"/>
          <p:cNvSpPr txBox="1">
            <a:spLocks noGrp="1"/>
          </p:cNvSpPr>
          <p:nvPr>
            <p:ph type="subTitle" idx="6"/>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533" name="Google Shape;4533;p599"/>
          <p:cNvSpPr txBox="1">
            <a:spLocks noGrp="1"/>
          </p:cNvSpPr>
          <p:nvPr>
            <p:ph type="subTitle" idx="7"/>
          </p:nvPr>
        </p:nvSpPr>
        <p:spPr>
          <a:xfrm>
            <a:off x="6029800" y="766611"/>
            <a:ext cx="2711400" cy="1458600"/>
          </a:xfrm>
          <a:prstGeom prst="rect">
            <a:avLst/>
          </a:prstGeom>
        </p:spPr>
        <p:txBody>
          <a:bodyPr spcFirstLastPara="1" wrap="square" lIns="0" tIns="0" rIns="91425" bIns="0" anchor="t" anchorCtr="0">
            <a:noAutofit/>
          </a:bodyPr>
          <a:lstStyle>
            <a:lvl1pPr lvl="0">
              <a:lnSpc>
                <a:spcPct val="11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matchingName="5:5_Left_multiple image 1">
  <p:cSld name="CUSTOM_6_2_2_3_1">
    <p:bg>
      <p:bgPr>
        <a:solidFill>
          <a:schemeClr val="lt1"/>
        </a:solidFill>
        <a:effectLst/>
      </p:bgPr>
    </p:bg>
    <p:spTree>
      <p:nvGrpSpPr>
        <p:cNvPr id="1" name="Shape 4534"/>
        <p:cNvGrpSpPr/>
        <p:nvPr/>
      </p:nvGrpSpPr>
      <p:grpSpPr>
        <a:xfrm>
          <a:off x="0" y="0"/>
          <a:ext cx="0" cy="0"/>
          <a:chOff x="0" y="0"/>
          <a:chExt cx="0" cy="0"/>
        </a:xfrm>
      </p:grpSpPr>
      <p:sp>
        <p:nvSpPr>
          <p:cNvPr id="4535" name="Google Shape;4535;p600"/>
          <p:cNvSpPr>
            <a:spLocks noGrp="1"/>
          </p:cNvSpPr>
          <p:nvPr>
            <p:ph type="pic" idx="2"/>
          </p:nvPr>
        </p:nvSpPr>
        <p:spPr>
          <a:xfrm>
            <a:off x="1525" y="2190318"/>
            <a:ext cx="2613600" cy="3021900"/>
          </a:xfrm>
          <a:prstGeom prst="rect">
            <a:avLst/>
          </a:prstGeom>
          <a:noFill/>
          <a:ln>
            <a:noFill/>
          </a:ln>
        </p:spPr>
      </p:sp>
      <p:sp>
        <p:nvSpPr>
          <p:cNvPr id="4536" name="Google Shape;4536;p60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537" name="Google Shape;4537;p600"/>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4538" name="Google Shape;4538;p600"/>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539" name="Google Shape;4539;p600"/>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540" name="Google Shape;4540;p600"/>
          <p:cNvSpPr txBox="1">
            <a:spLocks noGrp="1"/>
          </p:cNvSpPr>
          <p:nvPr>
            <p:ph type="subTitle" idx="4"/>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541" name="Google Shape;4541;p600"/>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lnSpc>
                <a:spcPct val="11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4542" name="Google Shape;4542;p600"/>
          <p:cNvSpPr>
            <a:spLocks noGrp="1"/>
          </p:cNvSpPr>
          <p:nvPr>
            <p:ph type="pic" idx="6"/>
          </p:nvPr>
        </p:nvSpPr>
        <p:spPr>
          <a:xfrm>
            <a:off x="1525" y="0"/>
            <a:ext cx="5227200" cy="2190300"/>
          </a:xfrm>
          <a:prstGeom prst="rect">
            <a:avLst/>
          </a:prstGeom>
          <a:noFill/>
          <a:ln>
            <a:noFill/>
          </a:ln>
        </p:spPr>
      </p:sp>
      <p:sp>
        <p:nvSpPr>
          <p:cNvPr id="4543" name="Google Shape;4543;p600"/>
          <p:cNvSpPr>
            <a:spLocks noGrp="1"/>
          </p:cNvSpPr>
          <p:nvPr>
            <p:ph type="pic" idx="7"/>
          </p:nvPr>
        </p:nvSpPr>
        <p:spPr>
          <a:xfrm>
            <a:off x="2615125" y="2190318"/>
            <a:ext cx="2613600" cy="3021900"/>
          </a:xfrm>
          <a:prstGeom prst="rect">
            <a:avLst/>
          </a:prstGeom>
          <a:noFill/>
          <a:ln>
            <a:noFill/>
          </a:ln>
        </p:spPr>
      </p:sp>
    </p:spTree>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matchingName="5:5_Green_Left_wanderlab">
  <p:cSld name="CUSTOM_6_2_2_2">
    <p:bg>
      <p:bgPr>
        <a:solidFill>
          <a:schemeClr val="lt1"/>
        </a:solidFill>
        <a:effectLst/>
      </p:bgPr>
    </p:bg>
    <p:spTree>
      <p:nvGrpSpPr>
        <p:cNvPr id="1" name="Shape 4544"/>
        <p:cNvGrpSpPr/>
        <p:nvPr/>
      </p:nvGrpSpPr>
      <p:grpSpPr>
        <a:xfrm>
          <a:off x="0" y="0"/>
          <a:ext cx="0" cy="0"/>
          <a:chOff x="0" y="0"/>
          <a:chExt cx="0" cy="0"/>
        </a:xfrm>
      </p:grpSpPr>
      <p:sp>
        <p:nvSpPr>
          <p:cNvPr id="4545" name="Google Shape;4545;p601"/>
          <p:cNvSpPr>
            <a:spLocks noGrp="1"/>
          </p:cNvSpPr>
          <p:nvPr>
            <p:ph type="pic" idx="2"/>
          </p:nvPr>
        </p:nvSpPr>
        <p:spPr>
          <a:xfrm>
            <a:off x="4562400" y="0"/>
            <a:ext cx="4581600" cy="5212200"/>
          </a:xfrm>
          <a:prstGeom prst="rect">
            <a:avLst/>
          </a:prstGeom>
          <a:noFill/>
          <a:ln>
            <a:noFill/>
          </a:ln>
        </p:spPr>
      </p:sp>
      <p:sp>
        <p:nvSpPr>
          <p:cNvPr id="4546" name="Google Shape;4546;p601"/>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547" name="Google Shape;4547;p601"/>
          <p:cNvSpPr txBox="1">
            <a:spLocks noGrp="1"/>
          </p:cNvSpPr>
          <p:nvPr>
            <p:ph type="subTitle" idx="3"/>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548" name="Google Shape;4548;p601"/>
          <p:cNvSpPr txBox="1">
            <a:spLocks noGrp="1"/>
          </p:cNvSpPr>
          <p:nvPr>
            <p:ph type="subTitle" idx="4"/>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4549" name="Google Shape;4549;p601"/>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4550" name="Google Shape;4550;p601"/>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551" name="Google Shape;4551;p601"/>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matchingName="5:5_Black_Left">
  <p:cSld name="CUSTOM_6_2_2_1">
    <p:bg>
      <p:bgPr>
        <a:solidFill>
          <a:schemeClr val="dk1"/>
        </a:solidFill>
        <a:effectLst/>
      </p:bgPr>
    </p:bg>
    <p:spTree>
      <p:nvGrpSpPr>
        <p:cNvPr id="1" name="Shape 4552"/>
        <p:cNvGrpSpPr/>
        <p:nvPr/>
      </p:nvGrpSpPr>
      <p:grpSpPr>
        <a:xfrm>
          <a:off x="0" y="0"/>
          <a:ext cx="0" cy="0"/>
          <a:chOff x="0" y="0"/>
          <a:chExt cx="0" cy="0"/>
        </a:xfrm>
      </p:grpSpPr>
      <p:sp>
        <p:nvSpPr>
          <p:cNvPr id="4553" name="Google Shape;4553;p602"/>
          <p:cNvSpPr>
            <a:spLocks noGrp="1"/>
          </p:cNvSpPr>
          <p:nvPr>
            <p:ph type="pic" idx="2"/>
          </p:nvPr>
        </p:nvSpPr>
        <p:spPr>
          <a:xfrm>
            <a:off x="4562400" y="0"/>
            <a:ext cx="4581600" cy="5212200"/>
          </a:xfrm>
          <a:prstGeom prst="rect">
            <a:avLst/>
          </a:prstGeom>
          <a:noFill/>
          <a:ln>
            <a:noFill/>
          </a:ln>
        </p:spPr>
      </p:sp>
      <p:sp>
        <p:nvSpPr>
          <p:cNvPr id="4554" name="Google Shape;4554;p60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555" name="Google Shape;4555;p602"/>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4556" name="Google Shape;4556;p602"/>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557" name="Google Shape;4557;p602"/>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4558" name="Google Shape;4558;p602"/>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160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1000"/>
              <a:buNone/>
              <a:defRPr>
                <a:solidFill>
                  <a:schemeClr val="lt1"/>
                </a:solidFill>
              </a:defRPr>
            </a:lvl5pPr>
            <a:lvl6pPr lvl="5">
              <a:spcBef>
                <a:spcPts val="1600"/>
              </a:spcBef>
              <a:spcAft>
                <a:spcPts val="0"/>
              </a:spcAft>
              <a:buClr>
                <a:schemeClr val="lt1"/>
              </a:buClr>
              <a:buSzPts val="800"/>
              <a:buNone/>
              <a:defRPr>
                <a:solidFill>
                  <a:schemeClr val="lt1"/>
                </a:solidFill>
              </a:defRPr>
            </a:lvl6pPr>
            <a:lvl7pPr lvl="6">
              <a:spcBef>
                <a:spcPts val="1600"/>
              </a:spcBef>
              <a:spcAft>
                <a:spcPts val="0"/>
              </a:spcAft>
              <a:buClr>
                <a:schemeClr val="lt1"/>
              </a:buClr>
              <a:buSzPts val="1000"/>
              <a:buNone/>
              <a:defRPr>
                <a:solidFill>
                  <a:schemeClr val="lt1"/>
                </a:solidFill>
              </a:defRPr>
            </a:lvl7pPr>
            <a:lvl8pPr lvl="7">
              <a:spcBef>
                <a:spcPts val="1600"/>
              </a:spcBef>
              <a:spcAft>
                <a:spcPts val="0"/>
              </a:spcAft>
              <a:buClr>
                <a:schemeClr val="lt1"/>
              </a:buClr>
              <a:buSzPts val="1000"/>
              <a:buNone/>
              <a:defRPr>
                <a:solidFill>
                  <a:schemeClr val="lt1"/>
                </a:solidFill>
              </a:defRPr>
            </a:lvl8pPr>
            <a:lvl9pPr lvl="8">
              <a:spcBef>
                <a:spcPts val="1600"/>
              </a:spcBef>
              <a:spcAft>
                <a:spcPts val="1600"/>
              </a:spcAft>
              <a:buClr>
                <a:schemeClr val="lt1"/>
              </a:buClr>
              <a:buSzPts val="1000"/>
              <a:buNone/>
              <a:defRPr>
                <a:solidFill>
                  <a:schemeClr val="lt1"/>
                </a:solidFill>
              </a:defRPr>
            </a:lvl9pPr>
          </a:lstStyle>
          <a:p>
            <a:endParaRPr/>
          </a:p>
        </p:txBody>
      </p:sp>
      <p:sp>
        <p:nvSpPr>
          <p:cNvPr id="4559" name="Google Shape;4559;p602"/>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1600"/>
              </a:spcBef>
              <a:spcAft>
                <a:spcPts val="0"/>
              </a:spcAft>
              <a:buClr>
                <a:schemeClr val="lt1"/>
              </a:buClr>
              <a:buSzPts val="2400"/>
              <a:buNone/>
              <a:defRPr sz="2400">
                <a:solidFill>
                  <a:schemeClr val="lt1"/>
                </a:solidFill>
              </a:defRPr>
            </a:lvl2pPr>
            <a:lvl3pPr lvl="2">
              <a:spcBef>
                <a:spcPts val="1600"/>
              </a:spcBef>
              <a:spcAft>
                <a:spcPts val="0"/>
              </a:spcAft>
              <a:buClr>
                <a:schemeClr val="lt1"/>
              </a:buClr>
              <a:buSzPts val="2400"/>
              <a:buNone/>
              <a:defRPr sz="2400">
                <a:solidFill>
                  <a:schemeClr val="lt1"/>
                </a:solidFill>
              </a:defRPr>
            </a:lvl3pPr>
            <a:lvl4pPr lvl="3">
              <a:spcBef>
                <a:spcPts val="1600"/>
              </a:spcBef>
              <a:spcAft>
                <a:spcPts val="0"/>
              </a:spcAft>
              <a:buClr>
                <a:schemeClr val="lt1"/>
              </a:buClr>
              <a:buSzPts val="2400"/>
              <a:buNone/>
              <a:defRPr sz="2400">
                <a:solidFill>
                  <a:schemeClr val="lt1"/>
                </a:solidFill>
              </a:defRPr>
            </a:lvl4pPr>
            <a:lvl5pPr lvl="4">
              <a:spcBef>
                <a:spcPts val="1600"/>
              </a:spcBef>
              <a:spcAft>
                <a:spcPts val="0"/>
              </a:spcAft>
              <a:buClr>
                <a:schemeClr val="lt1"/>
              </a:buClr>
              <a:buSzPts val="2400"/>
              <a:buNone/>
              <a:defRPr sz="2400">
                <a:solidFill>
                  <a:schemeClr val="lt1"/>
                </a:solidFill>
              </a:defRPr>
            </a:lvl5pPr>
            <a:lvl6pPr lvl="5">
              <a:spcBef>
                <a:spcPts val="1600"/>
              </a:spcBef>
              <a:spcAft>
                <a:spcPts val="0"/>
              </a:spcAft>
              <a:buClr>
                <a:schemeClr val="lt1"/>
              </a:buClr>
              <a:buSzPts val="2400"/>
              <a:buNone/>
              <a:defRPr sz="2400">
                <a:solidFill>
                  <a:schemeClr val="lt1"/>
                </a:solidFill>
              </a:defRPr>
            </a:lvl6pPr>
            <a:lvl7pPr lvl="6">
              <a:spcBef>
                <a:spcPts val="1600"/>
              </a:spcBef>
              <a:spcAft>
                <a:spcPts val="0"/>
              </a:spcAft>
              <a:buClr>
                <a:schemeClr val="lt1"/>
              </a:buClr>
              <a:buSzPts val="2400"/>
              <a:buNone/>
              <a:defRPr sz="2400">
                <a:solidFill>
                  <a:schemeClr val="lt1"/>
                </a:solidFill>
              </a:defRPr>
            </a:lvl7pPr>
            <a:lvl8pPr lvl="7">
              <a:spcBef>
                <a:spcPts val="1600"/>
              </a:spcBef>
              <a:spcAft>
                <a:spcPts val="0"/>
              </a:spcAft>
              <a:buClr>
                <a:schemeClr val="lt1"/>
              </a:buClr>
              <a:buSzPts val="2400"/>
              <a:buNone/>
              <a:defRPr sz="2400">
                <a:solidFill>
                  <a:schemeClr val="lt1"/>
                </a:solidFill>
              </a:defRPr>
            </a:lvl8pPr>
            <a:lvl9pPr lvl="8">
              <a:spcBef>
                <a:spcPts val="1600"/>
              </a:spcBef>
              <a:spcAft>
                <a:spcPts val="1600"/>
              </a:spcAft>
              <a:buClr>
                <a:schemeClr val="lt1"/>
              </a:buClr>
              <a:buSzPts val="2400"/>
              <a:buNone/>
              <a:defRPr sz="2400">
                <a:solidFill>
                  <a:schemeClr val="lt1"/>
                </a:solidFill>
              </a:defRPr>
            </a:lvl9pPr>
          </a:lstStyle>
          <a:p>
            <a:endParaRPr/>
          </a:p>
        </p:txBody>
      </p:sp>
      <p:pic>
        <p:nvPicPr>
          <p:cNvPr id="4560" name="Google Shape;4560;p602"/>
          <p:cNvPicPr preferRelativeResize="0"/>
          <p:nvPr/>
        </p:nvPicPr>
        <p:blipFill>
          <a:blip r:embed="rId3">
            <a:alphaModFix/>
          </a:blip>
          <a:stretch>
            <a:fillRect/>
          </a:stretch>
        </p:blipFill>
        <p:spPr>
          <a:xfrm>
            <a:off x="115675" y="4923212"/>
            <a:ext cx="163151" cy="16315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5:5_Green_Right">
  <p:cSld name="CUSTOM_6_2_1_1">
    <p:spTree>
      <p:nvGrpSpPr>
        <p:cNvPr id="1" name="Shape 364"/>
        <p:cNvGrpSpPr/>
        <p:nvPr/>
      </p:nvGrpSpPr>
      <p:grpSpPr>
        <a:xfrm>
          <a:off x="0" y="0"/>
          <a:ext cx="0" cy="0"/>
          <a:chOff x="0" y="0"/>
          <a:chExt cx="0" cy="0"/>
        </a:xfrm>
      </p:grpSpPr>
      <p:sp>
        <p:nvSpPr>
          <p:cNvPr id="365" name="Google Shape;365;p62"/>
          <p:cNvSpPr>
            <a:spLocks noGrp="1"/>
          </p:cNvSpPr>
          <p:nvPr>
            <p:ph type="pic" idx="2"/>
          </p:nvPr>
        </p:nvSpPr>
        <p:spPr>
          <a:xfrm>
            <a:off x="0" y="0"/>
            <a:ext cx="4581600" cy="5212200"/>
          </a:xfrm>
          <a:prstGeom prst="rect">
            <a:avLst/>
          </a:prstGeom>
          <a:noFill/>
          <a:ln>
            <a:noFill/>
          </a:ln>
        </p:spPr>
      </p:sp>
      <p:sp>
        <p:nvSpPr>
          <p:cNvPr id="366" name="Google Shape;366;p6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67" name="Google Shape;367;p62"/>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368" name="Google Shape;368;p62"/>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matchingName="5:5_White_Right">
  <p:cSld name="CUSTOM_6_2_1">
    <p:spTree>
      <p:nvGrpSpPr>
        <p:cNvPr id="1" name="Shape 4561"/>
        <p:cNvGrpSpPr/>
        <p:nvPr/>
      </p:nvGrpSpPr>
      <p:grpSpPr>
        <a:xfrm>
          <a:off x="0" y="0"/>
          <a:ext cx="0" cy="0"/>
          <a:chOff x="0" y="0"/>
          <a:chExt cx="0" cy="0"/>
        </a:xfrm>
      </p:grpSpPr>
      <p:sp>
        <p:nvSpPr>
          <p:cNvPr id="4562" name="Google Shape;4562;p603"/>
          <p:cNvSpPr>
            <a:spLocks noGrp="1"/>
          </p:cNvSpPr>
          <p:nvPr>
            <p:ph type="pic" idx="2"/>
          </p:nvPr>
        </p:nvSpPr>
        <p:spPr>
          <a:xfrm>
            <a:off x="0" y="0"/>
            <a:ext cx="4581600" cy="5212200"/>
          </a:xfrm>
          <a:prstGeom prst="rect">
            <a:avLst/>
          </a:prstGeom>
          <a:noFill/>
          <a:ln>
            <a:noFill/>
          </a:ln>
        </p:spPr>
      </p:sp>
      <p:sp>
        <p:nvSpPr>
          <p:cNvPr id="4563" name="Google Shape;4563;p60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564" name="Google Shape;4564;p603"/>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4565" name="Google Shape;4565;p603"/>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matchingName="5:5_Green_Right">
  <p:cSld name="CUSTOM_6_2_1_1">
    <p:spTree>
      <p:nvGrpSpPr>
        <p:cNvPr id="1" name="Shape 4566"/>
        <p:cNvGrpSpPr/>
        <p:nvPr/>
      </p:nvGrpSpPr>
      <p:grpSpPr>
        <a:xfrm>
          <a:off x="0" y="0"/>
          <a:ext cx="0" cy="0"/>
          <a:chOff x="0" y="0"/>
          <a:chExt cx="0" cy="0"/>
        </a:xfrm>
      </p:grpSpPr>
      <p:sp>
        <p:nvSpPr>
          <p:cNvPr id="4567" name="Google Shape;4567;p604"/>
          <p:cNvSpPr>
            <a:spLocks noGrp="1"/>
          </p:cNvSpPr>
          <p:nvPr>
            <p:ph type="pic" idx="2"/>
          </p:nvPr>
        </p:nvSpPr>
        <p:spPr>
          <a:xfrm>
            <a:off x="0" y="0"/>
            <a:ext cx="4581600" cy="5212200"/>
          </a:xfrm>
          <a:prstGeom prst="rect">
            <a:avLst/>
          </a:prstGeom>
          <a:noFill/>
          <a:ln>
            <a:noFill/>
          </a:ln>
        </p:spPr>
      </p:sp>
      <p:sp>
        <p:nvSpPr>
          <p:cNvPr id="4568" name="Google Shape;4568;p60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569" name="Google Shape;4569;p604"/>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4570" name="Google Shape;4570;p604"/>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matchingName="6:4_white_Right">
  <p:cSld name="CUSTOM_6_1">
    <p:bg>
      <p:bgPr>
        <a:solidFill>
          <a:schemeClr val="lt1"/>
        </a:solidFill>
        <a:effectLst/>
      </p:bgPr>
    </p:bg>
    <p:spTree>
      <p:nvGrpSpPr>
        <p:cNvPr id="1" name="Shape 4571"/>
        <p:cNvGrpSpPr/>
        <p:nvPr/>
      </p:nvGrpSpPr>
      <p:grpSpPr>
        <a:xfrm>
          <a:off x="0" y="0"/>
          <a:ext cx="0" cy="0"/>
          <a:chOff x="0" y="0"/>
          <a:chExt cx="0" cy="0"/>
        </a:xfrm>
      </p:grpSpPr>
      <p:sp>
        <p:nvSpPr>
          <p:cNvPr id="4572" name="Google Shape;4572;p605"/>
          <p:cNvSpPr>
            <a:spLocks noGrp="1"/>
          </p:cNvSpPr>
          <p:nvPr>
            <p:ph type="pic" idx="2"/>
          </p:nvPr>
        </p:nvSpPr>
        <p:spPr>
          <a:xfrm>
            <a:off x="0" y="-15859"/>
            <a:ext cx="5258100" cy="5159100"/>
          </a:xfrm>
          <a:prstGeom prst="rect">
            <a:avLst/>
          </a:prstGeom>
          <a:noFill/>
          <a:ln>
            <a:noFill/>
          </a:ln>
        </p:spPr>
      </p:sp>
      <p:sp>
        <p:nvSpPr>
          <p:cNvPr id="4573" name="Google Shape;4573;p60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574" name="Google Shape;4574;p605"/>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575" name="Google Shape;4575;p605"/>
          <p:cNvSpPr txBox="1">
            <a:spLocks noGrp="1"/>
          </p:cNvSpPr>
          <p:nvPr>
            <p:ph type="subTitle" idx="3"/>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576" name="Google Shape;4576;p605"/>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4577" name="Google Shape;4577;p605"/>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578" name="Google Shape;4578;p605"/>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matchingName="6:4_green_Right">
  <p:cSld name="CUSTOM_6_1_2">
    <p:bg>
      <p:bgPr>
        <a:solidFill>
          <a:schemeClr val="lt1"/>
        </a:solidFill>
        <a:effectLst/>
      </p:bgPr>
    </p:bg>
    <p:spTree>
      <p:nvGrpSpPr>
        <p:cNvPr id="1" name="Shape 4579"/>
        <p:cNvGrpSpPr/>
        <p:nvPr/>
      </p:nvGrpSpPr>
      <p:grpSpPr>
        <a:xfrm>
          <a:off x="0" y="0"/>
          <a:ext cx="0" cy="0"/>
          <a:chOff x="0" y="0"/>
          <a:chExt cx="0" cy="0"/>
        </a:xfrm>
      </p:grpSpPr>
      <p:sp>
        <p:nvSpPr>
          <p:cNvPr id="4580" name="Google Shape;4580;p606"/>
          <p:cNvSpPr>
            <a:spLocks noGrp="1"/>
          </p:cNvSpPr>
          <p:nvPr>
            <p:ph type="pic" idx="2"/>
          </p:nvPr>
        </p:nvSpPr>
        <p:spPr>
          <a:xfrm>
            <a:off x="0" y="-15859"/>
            <a:ext cx="5258100" cy="5159100"/>
          </a:xfrm>
          <a:prstGeom prst="rect">
            <a:avLst/>
          </a:prstGeom>
          <a:noFill/>
          <a:ln>
            <a:noFill/>
          </a:ln>
        </p:spPr>
      </p:sp>
      <p:sp>
        <p:nvSpPr>
          <p:cNvPr id="4581" name="Google Shape;4581;p60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582" name="Google Shape;4582;p606"/>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583" name="Google Shape;4583;p606"/>
          <p:cNvSpPr txBox="1">
            <a:spLocks noGrp="1"/>
          </p:cNvSpPr>
          <p:nvPr>
            <p:ph type="subTitle" idx="3"/>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584" name="Google Shape;4584;p606"/>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4585" name="Google Shape;4585;p606"/>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586" name="Google Shape;4586;p606"/>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matchingName="6:4_white_Left">
  <p:cSld name="CUSTOM_6_1_1">
    <p:bg>
      <p:bgPr>
        <a:solidFill>
          <a:schemeClr val="lt1"/>
        </a:solidFill>
        <a:effectLst/>
      </p:bgPr>
    </p:bg>
    <p:spTree>
      <p:nvGrpSpPr>
        <p:cNvPr id="1" name="Shape 4587"/>
        <p:cNvGrpSpPr/>
        <p:nvPr/>
      </p:nvGrpSpPr>
      <p:grpSpPr>
        <a:xfrm>
          <a:off x="0" y="0"/>
          <a:ext cx="0" cy="0"/>
          <a:chOff x="0" y="0"/>
          <a:chExt cx="0" cy="0"/>
        </a:xfrm>
      </p:grpSpPr>
      <p:sp>
        <p:nvSpPr>
          <p:cNvPr id="4588" name="Google Shape;4588;p607"/>
          <p:cNvSpPr>
            <a:spLocks noGrp="1"/>
          </p:cNvSpPr>
          <p:nvPr>
            <p:ph type="pic" idx="2"/>
          </p:nvPr>
        </p:nvSpPr>
        <p:spPr>
          <a:xfrm>
            <a:off x="3815825" y="-15859"/>
            <a:ext cx="5258100" cy="5159100"/>
          </a:xfrm>
          <a:prstGeom prst="rect">
            <a:avLst/>
          </a:prstGeom>
          <a:noFill/>
          <a:ln>
            <a:noFill/>
          </a:ln>
        </p:spPr>
      </p:sp>
      <p:sp>
        <p:nvSpPr>
          <p:cNvPr id="4589" name="Google Shape;4589;p60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590" name="Google Shape;4590;p607"/>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591" name="Google Shape;4591;p607"/>
          <p:cNvSpPr txBox="1">
            <a:spLocks noGrp="1"/>
          </p:cNvSpPr>
          <p:nvPr>
            <p:ph type="subTitle" idx="3"/>
          </p:nvPr>
        </p:nvSpPr>
        <p:spPr>
          <a:xfrm>
            <a:off x="402900" y="2606038"/>
            <a:ext cx="20097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592" name="Google Shape;4592;p607"/>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4593" name="Google Shape;4593;p607"/>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594" name="Google Shape;4594;p607"/>
          <p:cNvSpPr txBox="1">
            <a:spLocks noGrp="1"/>
          </p:cNvSpPr>
          <p:nvPr>
            <p:ph type="subTitle" idx="5"/>
          </p:nvPr>
        </p:nvSpPr>
        <p:spPr>
          <a:xfrm>
            <a:off x="402900" y="766611"/>
            <a:ext cx="20097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matchingName="6:4_green_Left">
  <p:cSld name="CUSTOM_6_1_1_1">
    <p:bg>
      <p:bgPr>
        <a:solidFill>
          <a:schemeClr val="lt1"/>
        </a:solidFill>
        <a:effectLst/>
      </p:bgPr>
    </p:bg>
    <p:spTree>
      <p:nvGrpSpPr>
        <p:cNvPr id="1" name="Shape 4595"/>
        <p:cNvGrpSpPr/>
        <p:nvPr/>
      </p:nvGrpSpPr>
      <p:grpSpPr>
        <a:xfrm>
          <a:off x="0" y="0"/>
          <a:ext cx="0" cy="0"/>
          <a:chOff x="0" y="0"/>
          <a:chExt cx="0" cy="0"/>
        </a:xfrm>
      </p:grpSpPr>
      <p:sp>
        <p:nvSpPr>
          <p:cNvPr id="4596" name="Google Shape;4596;p608"/>
          <p:cNvSpPr>
            <a:spLocks noGrp="1"/>
          </p:cNvSpPr>
          <p:nvPr>
            <p:ph type="pic" idx="2"/>
          </p:nvPr>
        </p:nvSpPr>
        <p:spPr>
          <a:xfrm>
            <a:off x="3815825" y="-15859"/>
            <a:ext cx="5258100" cy="5159100"/>
          </a:xfrm>
          <a:prstGeom prst="rect">
            <a:avLst/>
          </a:prstGeom>
          <a:noFill/>
          <a:ln>
            <a:noFill/>
          </a:ln>
        </p:spPr>
      </p:sp>
      <p:sp>
        <p:nvSpPr>
          <p:cNvPr id="4597" name="Google Shape;4597;p60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598" name="Google Shape;4598;p608"/>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599" name="Google Shape;4599;p608"/>
          <p:cNvSpPr txBox="1">
            <a:spLocks noGrp="1"/>
          </p:cNvSpPr>
          <p:nvPr>
            <p:ph type="subTitle" idx="3"/>
          </p:nvPr>
        </p:nvSpPr>
        <p:spPr>
          <a:xfrm>
            <a:off x="402900" y="2606038"/>
            <a:ext cx="20097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600" name="Google Shape;4600;p608"/>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4601" name="Google Shape;4601;p608"/>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602" name="Google Shape;4602;p608"/>
          <p:cNvSpPr txBox="1">
            <a:spLocks noGrp="1"/>
          </p:cNvSpPr>
          <p:nvPr>
            <p:ph type="subTitle" idx="5"/>
          </p:nvPr>
        </p:nvSpPr>
        <p:spPr>
          <a:xfrm>
            <a:off x="402900" y="766611"/>
            <a:ext cx="20097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matchingName="5:5_white x green">
  <p:cSld name="CUSTOM_7">
    <p:bg>
      <p:bgPr>
        <a:solidFill>
          <a:schemeClr val="lt1"/>
        </a:solidFill>
        <a:effectLst/>
      </p:bgPr>
    </p:bg>
    <p:spTree>
      <p:nvGrpSpPr>
        <p:cNvPr id="1" name="Shape 4603"/>
        <p:cNvGrpSpPr/>
        <p:nvPr/>
      </p:nvGrpSpPr>
      <p:grpSpPr>
        <a:xfrm>
          <a:off x="0" y="0"/>
          <a:ext cx="0" cy="0"/>
          <a:chOff x="0" y="0"/>
          <a:chExt cx="0" cy="0"/>
        </a:xfrm>
      </p:grpSpPr>
      <p:sp>
        <p:nvSpPr>
          <p:cNvPr id="4604" name="Google Shape;4604;p609"/>
          <p:cNvSpPr/>
          <p:nvPr/>
        </p:nvSpPr>
        <p:spPr>
          <a:xfrm>
            <a:off x="4570275" y="0"/>
            <a:ext cx="45738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609"/>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606" name="Google Shape;4606;p60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607" name="Google Shape;4607;p609"/>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608" name="Google Shape;4608;p609"/>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4609" name="Google Shape;4609;p609"/>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matchingName="5:5_white x black">
  <p:cSld name="CUSTOM_7_1">
    <p:bg>
      <p:bgPr>
        <a:solidFill>
          <a:schemeClr val="lt1"/>
        </a:solidFill>
        <a:effectLst/>
      </p:bgPr>
    </p:bg>
    <p:spTree>
      <p:nvGrpSpPr>
        <p:cNvPr id="1" name="Shape 4610"/>
        <p:cNvGrpSpPr/>
        <p:nvPr/>
      </p:nvGrpSpPr>
      <p:grpSpPr>
        <a:xfrm>
          <a:off x="0" y="0"/>
          <a:ext cx="0" cy="0"/>
          <a:chOff x="0" y="0"/>
          <a:chExt cx="0" cy="0"/>
        </a:xfrm>
      </p:grpSpPr>
      <p:sp>
        <p:nvSpPr>
          <p:cNvPr id="4611" name="Google Shape;4611;p610"/>
          <p:cNvSpPr/>
          <p:nvPr/>
        </p:nvSpPr>
        <p:spPr>
          <a:xfrm>
            <a:off x="4570275" y="0"/>
            <a:ext cx="4573800" cy="5212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610"/>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613" name="Google Shape;4613;p61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614" name="Google Shape;4614;p610"/>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615" name="Google Shape;4615;p610"/>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4616" name="Google Shape;4616;p610"/>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617" name="Google Shape;4617;p610"/>
          <p:cNvSpPr txBox="1">
            <a:spLocks noGrp="1"/>
          </p:cNvSpPr>
          <p:nvPr>
            <p:ph type="sldNum" idx="3"/>
          </p:nvPr>
        </p:nvSpPr>
        <p:spPr>
          <a:xfrm>
            <a:off x="8565220" y="5013159"/>
            <a:ext cx="548700" cy="260100"/>
          </a:xfrm>
          <a:prstGeom prst="rect">
            <a:avLst/>
          </a:prstGeom>
        </p:spPr>
        <p:txBody>
          <a:bodyPr spcFirstLastPara="1" wrap="square" lIns="91425" tIns="0" rIns="91425" bIns="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matchingName="5:5_white x light green">
  <p:cSld name="CUSTOM_7_1_2">
    <p:bg>
      <p:bgPr>
        <a:solidFill>
          <a:schemeClr val="lt1"/>
        </a:solidFill>
        <a:effectLst/>
      </p:bgPr>
    </p:bg>
    <p:spTree>
      <p:nvGrpSpPr>
        <p:cNvPr id="1" name="Shape 4618"/>
        <p:cNvGrpSpPr/>
        <p:nvPr/>
      </p:nvGrpSpPr>
      <p:grpSpPr>
        <a:xfrm>
          <a:off x="0" y="0"/>
          <a:ext cx="0" cy="0"/>
          <a:chOff x="0" y="0"/>
          <a:chExt cx="0" cy="0"/>
        </a:xfrm>
      </p:grpSpPr>
      <p:sp>
        <p:nvSpPr>
          <p:cNvPr id="4619" name="Google Shape;4619;p611"/>
          <p:cNvSpPr/>
          <p:nvPr/>
        </p:nvSpPr>
        <p:spPr>
          <a:xfrm>
            <a:off x="4570275" y="0"/>
            <a:ext cx="4573800" cy="5212200"/>
          </a:xfrm>
          <a:prstGeom prst="rect">
            <a:avLst/>
          </a:prstGeom>
          <a:solidFill>
            <a:srgbClr val="C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61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621" name="Google Shape;4621;p611"/>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4622" name="Google Shape;4622;p611"/>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623" name="Google Shape;4623;p611"/>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624" name="Google Shape;4624;p611"/>
          <p:cNvSpPr txBox="1">
            <a:spLocks noGrp="1"/>
          </p:cNvSpPr>
          <p:nvPr>
            <p:ph type="body" idx="2"/>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matchingName="5:5_white x dark green">
  <p:cSld name="CUSTOM_7_1_2_1">
    <p:bg>
      <p:bgPr>
        <a:solidFill>
          <a:schemeClr val="lt1"/>
        </a:solidFill>
        <a:effectLst/>
      </p:bgPr>
    </p:bg>
    <p:spTree>
      <p:nvGrpSpPr>
        <p:cNvPr id="1" name="Shape 4625"/>
        <p:cNvGrpSpPr/>
        <p:nvPr/>
      </p:nvGrpSpPr>
      <p:grpSpPr>
        <a:xfrm>
          <a:off x="0" y="0"/>
          <a:ext cx="0" cy="0"/>
          <a:chOff x="0" y="0"/>
          <a:chExt cx="0" cy="0"/>
        </a:xfrm>
      </p:grpSpPr>
      <p:sp>
        <p:nvSpPr>
          <p:cNvPr id="4626" name="Google Shape;4626;p612"/>
          <p:cNvSpPr/>
          <p:nvPr/>
        </p:nvSpPr>
        <p:spPr>
          <a:xfrm>
            <a:off x="4570275" y="0"/>
            <a:ext cx="4573800" cy="5212200"/>
          </a:xfrm>
          <a:prstGeom prst="rect">
            <a:avLst/>
          </a:prstGeom>
          <a:solidFill>
            <a:srgbClr val="004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612"/>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628" name="Google Shape;4628;p61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629" name="Google Shape;4629;p612"/>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630" name="Google Shape;4630;p612"/>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4631" name="Google Shape;4631;p612"/>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O 2 w BG">
  <p:cSld name="TITLE_1_1_1_1_1_3_2_1_1">
    <p:bg>
      <p:bgPr>
        <a:solidFill>
          <a:schemeClr val="lt1"/>
        </a:solidFill>
        <a:effectLst/>
      </p:bgPr>
    </p:bg>
    <p:spTree>
      <p:nvGrpSpPr>
        <p:cNvPr id="1" name="Shape 36"/>
        <p:cNvGrpSpPr/>
        <p:nvPr/>
      </p:nvGrpSpPr>
      <p:grpSpPr>
        <a:xfrm>
          <a:off x="0" y="0"/>
          <a:ext cx="0" cy="0"/>
          <a:chOff x="0" y="0"/>
          <a:chExt cx="0" cy="0"/>
        </a:xfrm>
      </p:grpSpPr>
      <p:sp>
        <p:nvSpPr>
          <p:cNvPr id="37" name="Google Shape;37;p7"/>
          <p:cNvSpPr/>
          <p:nvPr/>
        </p:nvSpPr>
        <p:spPr>
          <a:xfrm>
            <a:off x="-3850" y="7550"/>
            <a:ext cx="4517700" cy="5211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9" name="Google Shape;39;p7"/>
          <p:cNvSpPr txBox="1">
            <a:spLocks noGrp="1"/>
          </p:cNvSpPr>
          <p:nvPr>
            <p:ph type="ctrTitle"/>
          </p:nvPr>
        </p:nvSpPr>
        <p:spPr>
          <a:xfrm>
            <a:off x="826700" y="796750"/>
            <a:ext cx="2934300" cy="11238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SzPts val="2400"/>
              <a:buNone/>
              <a:defRPr b="0"/>
            </a:lvl1pPr>
            <a:lvl2pPr lvl="1" rtl="0">
              <a:lnSpc>
                <a:spcPct val="100000"/>
              </a:lnSpc>
              <a:spcBef>
                <a:spcPts val="0"/>
              </a:spcBef>
              <a:spcAft>
                <a:spcPts val="0"/>
              </a:spcAft>
              <a:buClr>
                <a:schemeClr val="accent1"/>
              </a:buClr>
              <a:buSzPts val="2400"/>
              <a:buNone/>
              <a:defRPr sz="2400">
                <a:solidFill>
                  <a:schemeClr val="accent1"/>
                </a:solidFill>
              </a:defRPr>
            </a:lvl2pPr>
            <a:lvl3pPr lvl="2" rtl="0">
              <a:lnSpc>
                <a:spcPct val="100000"/>
              </a:lnSpc>
              <a:spcBef>
                <a:spcPts val="0"/>
              </a:spcBef>
              <a:spcAft>
                <a:spcPts val="0"/>
              </a:spcAft>
              <a:buClr>
                <a:schemeClr val="accent1"/>
              </a:buClr>
              <a:buSzPts val="2400"/>
              <a:buNone/>
              <a:defRPr sz="2400">
                <a:solidFill>
                  <a:schemeClr val="accent1"/>
                </a:solidFill>
              </a:defRPr>
            </a:lvl3pPr>
            <a:lvl4pPr lvl="3" rtl="0">
              <a:lnSpc>
                <a:spcPct val="100000"/>
              </a:lnSpc>
              <a:spcBef>
                <a:spcPts val="0"/>
              </a:spcBef>
              <a:spcAft>
                <a:spcPts val="0"/>
              </a:spcAft>
              <a:buClr>
                <a:schemeClr val="accent1"/>
              </a:buClr>
              <a:buSzPts val="2400"/>
              <a:buNone/>
              <a:defRPr sz="2400">
                <a:solidFill>
                  <a:schemeClr val="accent1"/>
                </a:solidFill>
              </a:defRPr>
            </a:lvl4pPr>
            <a:lvl5pPr lvl="4" rtl="0">
              <a:lnSpc>
                <a:spcPct val="100000"/>
              </a:lnSpc>
              <a:spcBef>
                <a:spcPts val="0"/>
              </a:spcBef>
              <a:spcAft>
                <a:spcPts val="0"/>
              </a:spcAft>
              <a:buClr>
                <a:schemeClr val="accent1"/>
              </a:buClr>
              <a:buSzPts val="2400"/>
              <a:buNone/>
              <a:defRPr sz="2400">
                <a:solidFill>
                  <a:schemeClr val="accent1"/>
                </a:solidFill>
              </a:defRPr>
            </a:lvl5pPr>
            <a:lvl6pPr lvl="5" rtl="0">
              <a:lnSpc>
                <a:spcPct val="100000"/>
              </a:lnSpc>
              <a:spcBef>
                <a:spcPts val="0"/>
              </a:spcBef>
              <a:spcAft>
                <a:spcPts val="0"/>
              </a:spcAft>
              <a:buClr>
                <a:schemeClr val="accent1"/>
              </a:buClr>
              <a:buSzPts val="2400"/>
              <a:buNone/>
              <a:defRPr sz="2400">
                <a:solidFill>
                  <a:schemeClr val="accent1"/>
                </a:solidFill>
              </a:defRPr>
            </a:lvl6pPr>
            <a:lvl7pPr lvl="6" rtl="0">
              <a:lnSpc>
                <a:spcPct val="100000"/>
              </a:lnSpc>
              <a:spcBef>
                <a:spcPts val="0"/>
              </a:spcBef>
              <a:spcAft>
                <a:spcPts val="0"/>
              </a:spcAft>
              <a:buClr>
                <a:schemeClr val="accent1"/>
              </a:buClr>
              <a:buSzPts val="2400"/>
              <a:buNone/>
              <a:defRPr sz="2400">
                <a:solidFill>
                  <a:schemeClr val="accent1"/>
                </a:solidFill>
              </a:defRPr>
            </a:lvl7pPr>
            <a:lvl8pPr lvl="7" rtl="0">
              <a:lnSpc>
                <a:spcPct val="100000"/>
              </a:lnSpc>
              <a:spcBef>
                <a:spcPts val="0"/>
              </a:spcBef>
              <a:spcAft>
                <a:spcPts val="0"/>
              </a:spcAft>
              <a:buClr>
                <a:schemeClr val="accent1"/>
              </a:buClr>
              <a:buSzPts val="2400"/>
              <a:buNone/>
              <a:defRPr sz="2400">
                <a:solidFill>
                  <a:schemeClr val="accent1"/>
                </a:solidFill>
              </a:defRPr>
            </a:lvl8pPr>
            <a:lvl9pPr lvl="8"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40" name="Google Shape;40;p7"/>
          <p:cNvSpPr txBox="1">
            <a:spLocks noGrp="1"/>
          </p:cNvSpPr>
          <p:nvPr>
            <p:ph type="subTitle" idx="1"/>
          </p:nvPr>
        </p:nvSpPr>
        <p:spPr>
          <a:xfrm>
            <a:off x="826700" y="2041050"/>
            <a:ext cx="2934300" cy="23679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600"/>
              <a:buFont typeface="Poppins Light"/>
              <a:buNone/>
              <a:defRPr sz="1600">
                <a:solidFill>
                  <a:schemeClr val="dk1"/>
                </a:solidFill>
                <a:latin typeface="Poppins Light"/>
                <a:ea typeface="Poppins Light"/>
                <a:cs typeface="Poppins Light"/>
                <a:sym typeface="Poppins Light"/>
              </a:defRPr>
            </a:lvl1pPr>
            <a:lvl2pPr lvl="1"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2pPr>
            <a:lvl3pPr lvl="2"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3pPr>
            <a:lvl4pPr lvl="3"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4pPr>
            <a:lvl5pPr lvl="4"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5pPr>
            <a:lvl6pPr lvl="5"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6pPr>
            <a:lvl7pPr lvl="6"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7pPr>
            <a:lvl8pPr lvl="7"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8pPr>
            <a:lvl9pPr lvl="8" rtl="0">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6:4_white_Right">
  <p:cSld name="CUSTOM_6_1">
    <p:bg>
      <p:bgPr>
        <a:solidFill>
          <a:schemeClr val="lt1"/>
        </a:solidFill>
        <a:effectLst/>
      </p:bgPr>
    </p:bg>
    <p:spTree>
      <p:nvGrpSpPr>
        <p:cNvPr id="1" name="Shape 369"/>
        <p:cNvGrpSpPr/>
        <p:nvPr/>
      </p:nvGrpSpPr>
      <p:grpSpPr>
        <a:xfrm>
          <a:off x="0" y="0"/>
          <a:ext cx="0" cy="0"/>
          <a:chOff x="0" y="0"/>
          <a:chExt cx="0" cy="0"/>
        </a:xfrm>
      </p:grpSpPr>
      <p:sp>
        <p:nvSpPr>
          <p:cNvPr id="370" name="Google Shape;370;p63"/>
          <p:cNvSpPr>
            <a:spLocks noGrp="1"/>
          </p:cNvSpPr>
          <p:nvPr>
            <p:ph type="pic" idx="2"/>
          </p:nvPr>
        </p:nvSpPr>
        <p:spPr>
          <a:xfrm>
            <a:off x="0" y="-15859"/>
            <a:ext cx="5258100" cy="5159100"/>
          </a:xfrm>
          <a:prstGeom prst="rect">
            <a:avLst/>
          </a:prstGeom>
          <a:noFill/>
          <a:ln>
            <a:noFill/>
          </a:ln>
        </p:spPr>
      </p:sp>
      <p:sp>
        <p:nvSpPr>
          <p:cNvPr id="371" name="Google Shape;371;p6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72" name="Google Shape;372;p63"/>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373" name="Google Shape;373;p63"/>
          <p:cNvSpPr txBox="1">
            <a:spLocks noGrp="1"/>
          </p:cNvSpPr>
          <p:nvPr>
            <p:ph type="subTitle" idx="3"/>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374" name="Google Shape;374;p63"/>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375" name="Google Shape;375;p63"/>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376" name="Google Shape;376;p63"/>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matchingName="5:5_black x green">
  <p:cSld name="CUSTOM_7_1_1">
    <p:bg>
      <p:bgPr>
        <a:solidFill>
          <a:schemeClr val="dk1"/>
        </a:solidFill>
        <a:effectLst/>
      </p:bgPr>
    </p:bg>
    <p:spTree>
      <p:nvGrpSpPr>
        <p:cNvPr id="1" name="Shape 4632"/>
        <p:cNvGrpSpPr/>
        <p:nvPr/>
      </p:nvGrpSpPr>
      <p:grpSpPr>
        <a:xfrm>
          <a:off x="0" y="0"/>
          <a:ext cx="0" cy="0"/>
          <a:chOff x="0" y="0"/>
          <a:chExt cx="0" cy="0"/>
        </a:xfrm>
      </p:grpSpPr>
      <p:sp>
        <p:nvSpPr>
          <p:cNvPr id="4633" name="Google Shape;4633;p613"/>
          <p:cNvSpPr/>
          <p:nvPr/>
        </p:nvSpPr>
        <p:spPr>
          <a:xfrm>
            <a:off x="4570275" y="0"/>
            <a:ext cx="45738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613"/>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635" name="Google Shape;4635;p613"/>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4636" name="Google Shape;4636;p613"/>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pic>
        <p:nvPicPr>
          <p:cNvPr id="4637" name="Google Shape;4637;p613"/>
          <p:cNvPicPr preferRelativeResize="0"/>
          <p:nvPr/>
        </p:nvPicPr>
        <p:blipFill>
          <a:blip r:embed="rId2">
            <a:alphaModFix/>
          </a:blip>
          <a:stretch>
            <a:fillRect/>
          </a:stretch>
        </p:blipFill>
        <p:spPr>
          <a:xfrm>
            <a:off x="115676" y="4923911"/>
            <a:ext cx="163152" cy="163171"/>
          </a:xfrm>
          <a:prstGeom prst="rect">
            <a:avLst/>
          </a:prstGeom>
          <a:noFill/>
          <a:ln>
            <a:noFill/>
          </a:ln>
        </p:spPr>
      </p:pic>
      <p:pic>
        <p:nvPicPr>
          <p:cNvPr id="4638" name="Google Shape;4638;p613"/>
          <p:cNvPicPr preferRelativeResize="0"/>
          <p:nvPr/>
        </p:nvPicPr>
        <p:blipFill>
          <a:blip r:embed="rId3">
            <a:alphaModFix/>
          </a:blip>
          <a:stretch>
            <a:fillRect/>
          </a:stretch>
        </p:blipFill>
        <p:spPr>
          <a:xfrm>
            <a:off x="115675" y="4923212"/>
            <a:ext cx="163151" cy="163151"/>
          </a:xfrm>
          <a:prstGeom prst="rect">
            <a:avLst/>
          </a:prstGeom>
          <a:noFill/>
          <a:ln>
            <a:noFill/>
          </a:ln>
        </p:spPr>
      </p:pic>
      <p:sp>
        <p:nvSpPr>
          <p:cNvPr id="4639" name="Google Shape;4639;p613"/>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4640" name="Google Shape;4640;p613"/>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matchingName="full bleed devider">
  <p:cSld name="CUSTOM_8">
    <p:spTree>
      <p:nvGrpSpPr>
        <p:cNvPr id="1" name="Shape 4641"/>
        <p:cNvGrpSpPr/>
        <p:nvPr/>
      </p:nvGrpSpPr>
      <p:grpSpPr>
        <a:xfrm>
          <a:off x="0" y="0"/>
          <a:ext cx="0" cy="0"/>
          <a:chOff x="0" y="0"/>
          <a:chExt cx="0" cy="0"/>
        </a:xfrm>
      </p:grpSpPr>
      <p:sp>
        <p:nvSpPr>
          <p:cNvPr id="4642" name="Google Shape;4642;p614"/>
          <p:cNvSpPr>
            <a:spLocks noGrp="1"/>
          </p:cNvSpPr>
          <p:nvPr>
            <p:ph type="pic" idx="2"/>
          </p:nvPr>
        </p:nvSpPr>
        <p:spPr>
          <a:xfrm>
            <a:off x="0" y="0"/>
            <a:ext cx="9144000" cy="5212200"/>
          </a:xfrm>
          <a:prstGeom prst="rect">
            <a:avLst/>
          </a:prstGeom>
          <a:noFill/>
          <a:ln>
            <a:noFill/>
          </a:ln>
        </p:spPr>
      </p:sp>
      <p:sp>
        <p:nvSpPr>
          <p:cNvPr id="4643" name="Google Shape;4643;p61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644" name="Google Shape;4644;p614"/>
          <p:cNvPicPr preferRelativeResize="0"/>
          <p:nvPr/>
        </p:nvPicPr>
        <p:blipFill>
          <a:blip r:embed="rId2">
            <a:alphaModFix/>
          </a:blip>
          <a:stretch>
            <a:fillRect/>
          </a:stretch>
        </p:blipFill>
        <p:spPr>
          <a:xfrm>
            <a:off x="115675" y="4923921"/>
            <a:ext cx="163151" cy="163151"/>
          </a:xfrm>
          <a:prstGeom prst="rect">
            <a:avLst/>
          </a:prstGeom>
          <a:noFill/>
          <a:ln>
            <a:noFill/>
          </a:ln>
        </p:spPr>
      </p:pic>
    </p:spTree>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matchingName="3 phone mock_Black_Right">
  <p:cSld name="CUSTOM_9">
    <p:bg>
      <p:bgPr>
        <a:solidFill>
          <a:schemeClr val="lt1"/>
        </a:solidFill>
        <a:effectLst/>
      </p:bgPr>
    </p:bg>
    <p:spTree>
      <p:nvGrpSpPr>
        <p:cNvPr id="1" name="Shape 4645"/>
        <p:cNvGrpSpPr/>
        <p:nvPr/>
      </p:nvGrpSpPr>
      <p:grpSpPr>
        <a:xfrm>
          <a:off x="0" y="0"/>
          <a:ext cx="0" cy="0"/>
          <a:chOff x="0" y="0"/>
          <a:chExt cx="0" cy="0"/>
        </a:xfrm>
      </p:grpSpPr>
      <p:sp>
        <p:nvSpPr>
          <p:cNvPr id="4646" name="Google Shape;4646;p615"/>
          <p:cNvSpPr/>
          <p:nvPr/>
        </p:nvSpPr>
        <p:spPr>
          <a:xfrm>
            <a:off x="0" y="-31337"/>
            <a:ext cx="3214800" cy="5243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615"/>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4648" name="Google Shape;4648;p615"/>
          <p:cNvSpPr txBox="1">
            <a:spLocks noGrp="1"/>
          </p:cNvSpPr>
          <p:nvPr>
            <p:ph type="subTitle" idx="2"/>
          </p:nvPr>
        </p:nvSpPr>
        <p:spPr>
          <a:xfrm>
            <a:off x="406000" y="2606038"/>
            <a:ext cx="2405700" cy="18768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160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1000"/>
              <a:buNone/>
              <a:defRPr>
                <a:solidFill>
                  <a:schemeClr val="lt1"/>
                </a:solidFill>
              </a:defRPr>
            </a:lvl5pPr>
            <a:lvl6pPr lvl="5">
              <a:spcBef>
                <a:spcPts val="1600"/>
              </a:spcBef>
              <a:spcAft>
                <a:spcPts val="0"/>
              </a:spcAft>
              <a:buClr>
                <a:schemeClr val="lt1"/>
              </a:buClr>
              <a:buSzPts val="800"/>
              <a:buNone/>
              <a:defRPr>
                <a:solidFill>
                  <a:schemeClr val="lt1"/>
                </a:solidFill>
              </a:defRPr>
            </a:lvl6pPr>
            <a:lvl7pPr lvl="6">
              <a:spcBef>
                <a:spcPts val="1600"/>
              </a:spcBef>
              <a:spcAft>
                <a:spcPts val="0"/>
              </a:spcAft>
              <a:buClr>
                <a:schemeClr val="lt1"/>
              </a:buClr>
              <a:buSzPts val="1000"/>
              <a:buNone/>
              <a:defRPr>
                <a:solidFill>
                  <a:schemeClr val="lt1"/>
                </a:solidFill>
              </a:defRPr>
            </a:lvl7pPr>
            <a:lvl8pPr lvl="7">
              <a:spcBef>
                <a:spcPts val="1600"/>
              </a:spcBef>
              <a:spcAft>
                <a:spcPts val="0"/>
              </a:spcAft>
              <a:buClr>
                <a:schemeClr val="lt1"/>
              </a:buClr>
              <a:buSzPts val="1000"/>
              <a:buNone/>
              <a:defRPr>
                <a:solidFill>
                  <a:schemeClr val="lt1"/>
                </a:solidFill>
              </a:defRPr>
            </a:lvl8pPr>
            <a:lvl9pPr lvl="8">
              <a:spcBef>
                <a:spcPts val="1600"/>
              </a:spcBef>
              <a:spcAft>
                <a:spcPts val="1600"/>
              </a:spcAft>
              <a:buClr>
                <a:schemeClr val="lt1"/>
              </a:buClr>
              <a:buSzPts val="1000"/>
              <a:buNone/>
              <a:defRPr>
                <a:solidFill>
                  <a:schemeClr val="lt1"/>
                </a:solidFill>
              </a:defRPr>
            </a:lvl9pPr>
          </a:lstStyle>
          <a:p>
            <a:endParaRPr/>
          </a:p>
        </p:txBody>
      </p:sp>
      <p:sp>
        <p:nvSpPr>
          <p:cNvPr id="4649" name="Google Shape;4649;p615"/>
          <p:cNvSpPr txBox="1">
            <a:spLocks noGrp="1"/>
          </p:cNvSpPr>
          <p:nvPr>
            <p:ph type="subTitle" idx="3"/>
          </p:nvPr>
        </p:nvSpPr>
        <p:spPr>
          <a:xfrm>
            <a:off x="406000" y="766611"/>
            <a:ext cx="2405700" cy="14586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1600"/>
              </a:spcBef>
              <a:spcAft>
                <a:spcPts val="0"/>
              </a:spcAft>
              <a:buClr>
                <a:schemeClr val="lt1"/>
              </a:buClr>
              <a:buSzPts val="2400"/>
              <a:buNone/>
              <a:defRPr sz="2400">
                <a:solidFill>
                  <a:schemeClr val="lt1"/>
                </a:solidFill>
              </a:defRPr>
            </a:lvl2pPr>
            <a:lvl3pPr lvl="2">
              <a:spcBef>
                <a:spcPts val="1600"/>
              </a:spcBef>
              <a:spcAft>
                <a:spcPts val="0"/>
              </a:spcAft>
              <a:buClr>
                <a:schemeClr val="lt1"/>
              </a:buClr>
              <a:buSzPts val="2400"/>
              <a:buNone/>
              <a:defRPr sz="2400">
                <a:solidFill>
                  <a:schemeClr val="lt1"/>
                </a:solidFill>
              </a:defRPr>
            </a:lvl3pPr>
            <a:lvl4pPr lvl="3">
              <a:spcBef>
                <a:spcPts val="1600"/>
              </a:spcBef>
              <a:spcAft>
                <a:spcPts val="0"/>
              </a:spcAft>
              <a:buClr>
                <a:schemeClr val="lt1"/>
              </a:buClr>
              <a:buSzPts val="2400"/>
              <a:buNone/>
              <a:defRPr sz="2400">
                <a:solidFill>
                  <a:schemeClr val="lt1"/>
                </a:solidFill>
              </a:defRPr>
            </a:lvl4pPr>
            <a:lvl5pPr lvl="4">
              <a:spcBef>
                <a:spcPts val="1600"/>
              </a:spcBef>
              <a:spcAft>
                <a:spcPts val="0"/>
              </a:spcAft>
              <a:buClr>
                <a:schemeClr val="lt1"/>
              </a:buClr>
              <a:buSzPts val="2400"/>
              <a:buNone/>
              <a:defRPr sz="2400">
                <a:solidFill>
                  <a:schemeClr val="lt1"/>
                </a:solidFill>
              </a:defRPr>
            </a:lvl5pPr>
            <a:lvl6pPr lvl="5">
              <a:spcBef>
                <a:spcPts val="1600"/>
              </a:spcBef>
              <a:spcAft>
                <a:spcPts val="0"/>
              </a:spcAft>
              <a:buClr>
                <a:schemeClr val="lt1"/>
              </a:buClr>
              <a:buSzPts val="2400"/>
              <a:buNone/>
              <a:defRPr sz="2400">
                <a:solidFill>
                  <a:schemeClr val="lt1"/>
                </a:solidFill>
              </a:defRPr>
            </a:lvl6pPr>
            <a:lvl7pPr lvl="6">
              <a:spcBef>
                <a:spcPts val="1600"/>
              </a:spcBef>
              <a:spcAft>
                <a:spcPts val="0"/>
              </a:spcAft>
              <a:buClr>
                <a:schemeClr val="lt1"/>
              </a:buClr>
              <a:buSzPts val="2400"/>
              <a:buNone/>
              <a:defRPr sz="2400">
                <a:solidFill>
                  <a:schemeClr val="lt1"/>
                </a:solidFill>
              </a:defRPr>
            </a:lvl7pPr>
            <a:lvl8pPr lvl="7">
              <a:spcBef>
                <a:spcPts val="1600"/>
              </a:spcBef>
              <a:spcAft>
                <a:spcPts val="0"/>
              </a:spcAft>
              <a:buClr>
                <a:schemeClr val="lt1"/>
              </a:buClr>
              <a:buSzPts val="2400"/>
              <a:buNone/>
              <a:defRPr sz="2400">
                <a:solidFill>
                  <a:schemeClr val="lt1"/>
                </a:solidFill>
              </a:defRPr>
            </a:lvl8pPr>
            <a:lvl9pPr lvl="8">
              <a:spcBef>
                <a:spcPts val="1600"/>
              </a:spcBef>
              <a:spcAft>
                <a:spcPts val="1600"/>
              </a:spcAft>
              <a:buClr>
                <a:schemeClr val="lt1"/>
              </a:buClr>
              <a:buSzPts val="2400"/>
              <a:buNone/>
              <a:defRPr sz="2400">
                <a:solidFill>
                  <a:schemeClr val="lt1"/>
                </a:solidFill>
              </a:defRPr>
            </a:lvl9pPr>
          </a:lstStyle>
          <a:p>
            <a:endParaRPr/>
          </a:p>
        </p:txBody>
      </p:sp>
      <p:sp>
        <p:nvSpPr>
          <p:cNvPr id="4650" name="Google Shape;4650;p61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4651" name="Google Shape;4651;p615"/>
          <p:cNvPicPr preferRelativeResize="0"/>
          <p:nvPr/>
        </p:nvPicPr>
        <p:blipFill>
          <a:blip r:embed="rId2">
            <a:alphaModFix/>
          </a:blip>
          <a:stretch>
            <a:fillRect/>
          </a:stretch>
        </p:blipFill>
        <p:spPr>
          <a:xfrm>
            <a:off x="115675" y="4923921"/>
            <a:ext cx="163151" cy="163151"/>
          </a:xfrm>
          <a:prstGeom prst="rect">
            <a:avLst/>
          </a:prstGeom>
          <a:noFill/>
          <a:ln>
            <a:noFill/>
          </a:ln>
        </p:spPr>
      </p:pic>
      <p:sp>
        <p:nvSpPr>
          <p:cNvPr id="4652" name="Google Shape;4652;p615"/>
          <p:cNvSpPr txBox="1">
            <a:spLocks noGrp="1"/>
          </p:cNvSpPr>
          <p:nvPr>
            <p:ph type="sldNum" idx="4"/>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matchingName="3 phone mock_White_Right">
  <p:cSld name="CUSTOM_9_1">
    <p:bg>
      <p:bgPr>
        <a:solidFill>
          <a:schemeClr val="lt1"/>
        </a:solidFill>
        <a:effectLst/>
      </p:bgPr>
    </p:bg>
    <p:spTree>
      <p:nvGrpSpPr>
        <p:cNvPr id="1" name="Shape 4653"/>
        <p:cNvGrpSpPr/>
        <p:nvPr/>
      </p:nvGrpSpPr>
      <p:grpSpPr>
        <a:xfrm>
          <a:off x="0" y="0"/>
          <a:ext cx="0" cy="0"/>
          <a:chOff x="0" y="0"/>
          <a:chExt cx="0" cy="0"/>
        </a:xfrm>
      </p:grpSpPr>
      <p:sp>
        <p:nvSpPr>
          <p:cNvPr id="4654" name="Google Shape;4654;p61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655" name="Google Shape;4655;p616"/>
          <p:cNvSpPr txBox="1">
            <a:spLocks noGrp="1"/>
          </p:cNvSpPr>
          <p:nvPr>
            <p:ph type="subTitle" idx="1"/>
          </p:nvPr>
        </p:nvSpPr>
        <p:spPr>
          <a:xfrm>
            <a:off x="402900" y="416632"/>
            <a:ext cx="27111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4656" name="Google Shape;4656;p616"/>
          <p:cNvSpPr txBox="1">
            <a:spLocks noGrp="1"/>
          </p:cNvSpPr>
          <p:nvPr>
            <p:ph type="subTitle" idx="2"/>
          </p:nvPr>
        </p:nvSpPr>
        <p:spPr>
          <a:xfrm>
            <a:off x="402900" y="2606038"/>
            <a:ext cx="27111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657" name="Google Shape;4657;p616"/>
          <p:cNvSpPr txBox="1">
            <a:spLocks noGrp="1"/>
          </p:cNvSpPr>
          <p:nvPr>
            <p:ph type="subTitle" idx="3"/>
          </p:nvPr>
        </p:nvSpPr>
        <p:spPr>
          <a:xfrm>
            <a:off x="402900" y="766611"/>
            <a:ext cx="27111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pic>
        <p:nvPicPr>
          <p:cNvPr id="4658" name="Google Shape;4658;p616"/>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matchingName="cover_green">
  <p:cSld name="CUSTOM_10">
    <p:bg>
      <p:bgPr>
        <a:solidFill>
          <a:schemeClr val="lt1"/>
        </a:solidFill>
        <a:effectLst/>
      </p:bgPr>
    </p:bg>
    <p:spTree>
      <p:nvGrpSpPr>
        <p:cNvPr id="1" name="Shape 4659"/>
        <p:cNvGrpSpPr/>
        <p:nvPr/>
      </p:nvGrpSpPr>
      <p:grpSpPr>
        <a:xfrm>
          <a:off x="0" y="0"/>
          <a:ext cx="0" cy="0"/>
          <a:chOff x="0" y="0"/>
          <a:chExt cx="0" cy="0"/>
        </a:xfrm>
      </p:grpSpPr>
      <p:sp>
        <p:nvSpPr>
          <p:cNvPr id="4660" name="Google Shape;4660;p61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661" name="Google Shape;4661;p617"/>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662" name="Google Shape;4662;p617"/>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4663" name="Google Shape;4663;p617"/>
          <p:cNvPicPr preferRelativeResize="0"/>
          <p:nvPr/>
        </p:nvPicPr>
        <p:blipFill rotWithShape="1">
          <a:blip r:embed="rId2">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matchingName="cover_b2b">
  <p:cSld name="CUSTOM_10_1">
    <p:bg>
      <p:bgPr>
        <a:solidFill>
          <a:schemeClr val="lt1"/>
        </a:solidFill>
        <a:effectLst/>
      </p:bgPr>
    </p:bg>
    <p:spTree>
      <p:nvGrpSpPr>
        <p:cNvPr id="1" name="Shape 4664"/>
        <p:cNvGrpSpPr/>
        <p:nvPr/>
      </p:nvGrpSpPr>
      <p:grpSpPr>
        <a:xfrm>
          <a:off x="0" y="0"/>
          <a:ext cx="0" cy="0"/>
          <a:chOff x="0" y="0"/>
          <a:chExt cx="0" cy="0"/>
        </a:xfrm>
      </p:grpSpPr>
      <p:sp>
        <p:nvSpPr>
          <p:cNvPr id="4665" name="Google Shape;4665;p61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666" name="Google Shape;4666;p618"/>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667" name="Google Shape;4667;p618"/>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4668" name="Google Shape;4668;p618"/>
          <p:cNvPicPr preferRelativeResize="0"/>
          <p:nvPr/>
        </p:nvPicPr>
        <p:blipFill rotWithShape="1">
          <a:blip r:embed="rId2">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matchingName="cover_b2b 1">
  <p:cSld name="CUSTOM_10_1_1">
    <p:bg>
      <p:bgPr>
        <a:solidFill>
          <a:schemeClr val="accent1"/>
        </a:solidFill>
        <a:effectLst/>
      </p:bgPr>
    </p:bg>
    <p:spTree>
      <p:nvGrpSpPr>
        <p:cNvPr id="1" name="Shape 4669"/>
        <p:cNvGrpSpPr/>
        <p:nvPr/>
      </p:nvGrpSpPr>
      <p:grpSpPr>
        <a:xfrm>
          <a:off x="0" y="0"/>
          <a:ext cx="0" cy="0"/>
          <a:chOff x="0" y="0"/>
          <a:chExt cx="0" cy="0"/>
        </a:xfrm>
      </p:grpSpPr>
      <p:sp>
        <p:nvSpPr>
          <p:cNvPr id="4670" name="Google Shape;4670;p61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671" name="Google Shape;4671;p619"/>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672" name="Google Shape;4672;p619"/>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4673" name="Google Shape;4673;p619"/>
          <p:cNvPicPr preferRelativeResize="0"/>
          <p:nvPr/>
        </p:nvPicPr>
        <p:blipFill rotWithShape="1">
          <a:blip r:embed="rId2">
            <a:alphaModFix/>
          </a:blip>
          <a:srcRect t="377" b="377"/>
          <a:stretch/>
        </p:blipFill>
        <p:spPr>
          <a:xfrm>
            <a:off x="402925" y="4482957"/>
            <a:ext cx="1681779" cy="357878"/>
          </a:xfrm>
          <a:prstGeom prst="rect">
            <a:avLst/>
          </a:prstGeom>
          <a:noFill/>
          <a:ln>
            <a:noFill/>
          </a:ln>
        </p:spPr>
      </p:pic>
    </p:spTree>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matchingName="cover_b2b_v3">
  <p:cSld name="CUSTOM_10_1_1_2">
    <p:bg>
      <p:bgPr>
        <a:solidFill>
          <a:schemeClr val="accent1"/>
        </a:solidFill>
        <a:effectLst/>
      </p:bgPr>
    </p:bg>
    <p:spTree>
      <p:nvGrpSpPr>
        <p:cNvPr id="1" name="Shape 4674"/>
        <p:cNvGrpSpPr/>
        <p:nvPr/>
      </p:nvGrpSpPr>
      <p:grpSpPr>
        <a:xfrm>
          <a:off x="0" y="0"/>
          <a:ext cx="0" cy="0"/>
          <a:chOff x="0" y="0"/>
          <a:chExt cx="0" cy="0"/>
        </a:xfrm>
      </p:grpSpPr>
      <p:pic>
        <p:nvPicPr>
          <p:cNvPr id="4675" name="Google Shape;4675;p620"/>
          <p:cNvPicPr preferRelativeResize="0"/>
          <p:nvPr/>
        </p:nvPicPr>
        <p:blipFill rotWithShape="1">
          <a:blip r:embed="rId2">
            <a:alphaModFix/>
          </a:blip>
          <a:srcRect t="377" b="377"/>
          <a:stretch/>
        </p:blipFill>
        <p:spPr>
          <a:xfrm>
            <a:off x="115675" y="4923909"/>
            <a:ext cx="766805" cy="163175"/>
          </a:xfrm>
          <a:prstGeom prst="rect">
            <a:avLst/>
          </a:prstGeom>
          <a:noFill/>
          <a:ln>
            <a:noFill/>
          </a:ln>
        </p:spPr>
      </p:pic>
      <p:sp>
        <p:nvSpPr>
          <p:cNvPr id="4676" name="Google Shape;4676;p620"/>
          <p:cNvSpPr txBox="1">
            <a:spLocks noGrp="1"/>
          </p:cNvSpPr>
          <p:nvPr>
            <p:ph type="title"/>
          </p:nvPr>
        </p:nvSpPr>
        <p:spPr>
          <a:xfrm>
            <a:off x="5328175" y="704646"/>
            <a:ext cx="3412800" cy="34461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677" name="Google Shape;4677;p620"/>
          <p:cNvSpPr>
            <a:spLocks noGrp="1"/>
          </p:cNvSpPr>
          <p:nvPr>
            <p:ph type="pic" idx="2"/>
          </p:nvPr>
        </p:nvSpPr>
        <p:spPr>
          <a:xfrm>
            <a:off x="-1125" y="0"/>
            <a:ext cx="4584000" cy="5212200"/>
          </a:xfrm>
          <a:prstGeom prst="rect">
            <a:avLst/>
          </a:prstGeom>
          <a:noFill/>
          <a:ln>
            <a:noFill/>
          </a:ln>
        </p:spPr>
      </p:sp>
      <p:sp>
        <p:nvSpPr>
          <p:cNvPr id="4678" name="Google Shape;4678;p620"/>
          <p:cNvSpPr txBox="1">
            <a:spLocks noGrp="1"/>
          </p:cNvSpPr>
          <p:nvPr>
            <p:ph type="subTitle" idx="1"/>
          </p:nvPr>
        </p:nvSpPr>
        <p:spPr>
          <a:xfrm>
            <a:off x="5328175" y="440470"/>
            <a:ext cx="3412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pic>
        <p:nvPicPr>
          <p:cNvPr id="4679" name="Google Shape;4679;p620"/>
          <p:cNvPicPr preferRelativeResize="0"/>
          <p:nvPr/>
        </p:nvPicPr>
        <p:blipFill rotWithShape="1">
          <a:blip r:embed="rId3">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matchingName="cover_b2bxpartner">
  <p:cSld name="CUSTOM_10_1_1_1">
    <p:bg>
      <p:bgPr>
        <a:solidFill>
          <a:schemeClr val="accent1"/>
        </a:solidFill>
        <a:effectLst/>
      </p:bgPr>
    </p:bg>
    <p:spTree>
      <p:nvGrpSpPr>
        <p:cNvPr id="1" name="Shape 4680"/>
        <p:cNvGrpSpPr/>
        <p:nvPr/>
      </p:nvGrpSpPr>
      <p:grpSpPr>
        <a:xfrm>
          <a:off x="0" y="0"/>
          <a:ext cx="0" cy="0"/>
          <a:chOff x="0" y="0"/>
          <a:chExt cx="0" cy="0"/>
        </a:xfrm>
      </p:grpSpPr>
      <p:sp>
        <p:nvSpPr>
          <p:cNvPr id="4681" name="Google Shape;4681;p62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682" name="Google Shape;4682;p621"/>
          <p:cNvCxnSpPr/>
          <p:nvPr/>
        </p:nvCxnSpPr>
        <p:spPr>
          <a:xfrm>
            <a:off x="402900" y="1134147"/>
            <a:ext cx="8338200" cy="0"/>
          </a:xfrm>
          <a:prstGeom prst="straightConnector1">
            <a:avLst/>
          </a:prstGeom>
          <a:noFill/>
          <a:ln w="9525" cap="flat" cmpd="sng">
            <a:solidFill>
              <a:schemeClr val="dk1"/>
            </a:solidFill>
            <a:prstDash val="solid"/>
            <a:round/>
            <a:headEnd type="none" w="med" len="med"/>
            <a:tailEnd type="none" w="med" len="med"/>
          </a:ln>
        </p:spPr>
      </p:cxnSp>
      <p:cxnSp>
        <p:nvCxnSpPr>
          <p:cNvPr id="4683" name="Google Shape;4683;p621"/>
          <p:cNvCxnSpPr/>
          <p:nvPr/>
        </p:nvCxnSpPr>
        <p:spPr>
          <a:xfrm>
            <a:off x="2684700" y="440470"/>
            <a:ext cx="0" cy="696900"/>
          </a:xfrm>
          <a:prstGeom prst="straightConnector1">
            <a:avLst/>
          </a:prstGeom>
          <a:noFill/>
          <a:ln w="9525" cap="flat" cmpd="sng">
            <a:solidFill>
              <a:schemeClr val="dk1"/>
            </a:solidFill>
            <a:prstDash val="solid"/>
            <a:round/>
            <a:headEnd type="none" w="med" len="med"/>
            <a:tailEnd type="none" w="med" len="med"/>
          </a:ln>
        </p:spPr>
      </p:cxnSp>
      <p:cxnSp>
        <p:nvCxnSpPr>
          <p:cNvPr id="4684" name="Google Shape;4684;p621"/>
          <p:cNvCxnSpPr/>
          <p:nvPr/>
        </p:nvCxnSpPr>
        <p:spPr>
          <a:xfrm rot="10800000">
            <a:off x="402900" y="4153497"/>
            <a:ext cx="8338200" cy="0"/>
          </a:xfrm>
          <a:prstGeom prst="straightConnector1">
            <a:avLst/>
          </a:prstGeom>
          <a:noFill/>
          <a:ln w="9525" cap="flat" cmpd="sng">
            <a:solidFill>
              <a:schemeClr val="dk1"/>
            </a:solidFill>
            <a:prstDash val="solid"/>
            <a:round/>
            <a:headEnd type="none" w="med" len="med"/>
            <a:tailEnd type="none" w="med" len="med"/>
          </a:ln>
        </p:spPr>
      </p:cxnSp>
      <p:sp>
        <p:nvSpPr>
          <p:cNvPr id="4685" name="Google Shape;4685;p621"/>
          <p:cNvSpPr txBox="1"/>
          <p:nvPr/>
        </p:nvSpPr>
        <p:spPr>
          <a:xfrm>
            <a:off x="696575" y="4411669"/>
            <a:ext cx="3825900" cy="187200"/>
          </a:xfrm>
          <a:prstGeom prst="rect">
            <a:avLst/>
          </a:prstGeom>
          <a:noFill/>
          <a:ln>
            <a:noFill/>
          </a:ln>
        </p:spPr>
        <p:txBody>
          <a:bodyPr spcFirstLastPara="1" wrap="square" lIns="0" tIns="0" rIns="91425" bIns="0" anchor="ctr" anchorCtr="0">
            <a:noAutofit/>
          </a:bodyPr>
          <a:lstStyle/>
          <a:p>
            <a:pPr marL="0" lvl="0" indent="0" algn="l" rtl="0">
              <a:lnSpc>
                <a:spcPct val="100000"/>
              </a:lnSpc>
              <a:spcBef>
                <a:spcPts val="0"/>
              </a:spcBef>
              <a:spcAft>
                <a:spcPts val="0"/>
              </a:spcAft>
              <a:buNone/>
            </a:pPr>
            <a:r>
              <a:rPr lang="en" sz="1200">
                <a:solidFill>
                  <a:schemeClr val="dk1"/>
                </a:solidFill>
                <a:latin typeface="Poppins"/>
                <a:ea typeface="Poppins"/>
                <a:cs typeface="Poppins"/>
                <a:sym typeface="Poppins"/>
              </a:rPr>
              <a:t>T</a:t>
            </a:r>
            <a:r>
              <a:rPr lang="en" sz="1200">
                <a:latin typeface="Poppins"/>
                <a:ea typeface="Poppins"/>
                <a:cs typeface="Poppins"/>
                <a:sym typeface="Poppins"/>
              </a:rPr>
              <a:t>ripadvisor</a:t>
            </a:r>
            <a:r>
              <a:rPr lang="en" sz="1200">
                <a:solidFill>
                  <a:schemeClr val="dk1"/>
                </a:solidFill>
                <a:latin typeface="Poppins"/>
                <a:ea typeface="Poppins"/>
                <a:cs typeface="Poppins"/>
                <a:sym typeface="Poppins"/>
              </a:rPr>
              <a:t> </a:t>
            </a:r>
            <a:r>
              <a:rPr lang="en" sz="1200">
                <a:latin typeface="Poppins"/>
                <a:ea typeface="Poppins"/>
                <a:cs typeface="Poppins"/>
                <a:sym typeface="Poppins"/>
              </a:rPr>
              <a:t>x</a:t>
            </a:r>
            <a:r>
              <a:rPr lang="en" sz="1200">
                <a:solidFill>
                  <a:schemeClr val="dk1"/>
                </a:solidFill>
                <a:latin typeface="Poppins"/>
                <a:ea typeface="Poppins"/>
                <a:cs typeface="Poppins"/>
                <a:sym typeface="Poppins"/>
              </a:rPr>
              <a:t> PARTNER</a:t>
            </a:r>
            <a:endParaRPr sz="1200">
              <a:solidFill>
                <a:schemeClr val="dk1"/>
              </a:solidFill>
              <a:latin typeface="Poppins"/>
              <a:ea typeface="Poppins"/>
              <a:cs typeface="Poppins"/>
              <a:sym typeface="Poppins"/>
            </a:endParaRPr>
          </a:p>
        </p:txBody>
      </p:sp>
      <p:pic>
        <p:nvPicPr>
          <p:cNvPr id="4686" name="Google Shape;4686;p621"/>
          <p:cNvPicPr preferRelativeResize="0"/>
          <p:nvPr/>
        </p:nvPicPr>
        <p:blipFill rotWithShape="1">
          <a:blip r:embed="rId2">
            <a:alphaModFix/>
          </a:blip>
          <a:srcRect t="377" b="377"/>
          <a:stretch/>
        </p:blipFill>
        <p:spPr>
          <a:xfrm>
            <a:off x="691125" y="602071"/>
            <a:ext cx="1681779" cy="357878"/>
          </a:xfrm>
          <a:prstGeom prst="rect">
            <a:avLst/>
          </a:prstGeom>
          <a:noFill/>
          <a:ln>
            <a:noFill/>
          </a:ln>
        </p:spPr>
      </p:pic>
      <p:sp>
        <p:nvSpPr>
          <p:cNvPr id="4687" name="Google Shape;4687;p621"/>
          <p:cNvSpPr txBox="1">
            <a:spLocks noGrp="1"/>
          </p:cNvSpPr>
          <p:nvPr>
            <p:ph type="title"/>
          </p:nvPr>
        </p:nvSpPr>
        <p:spPr>
          <a:xfrm>
            <a:off x="691200" y="1395080"/>
            <a:ext cx="7349400" cy="25179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688" name="Google Shape;4688;p621"/>
          <p:cNvSpPr txBox="1">
            <a:spLocks noGrp="1"/>
          </p:cNvSpPr>
          <p:nvPr>
            <p:ph type="subTitle" idx="1"/>
          </p:nvPr>
        </p:nvSpPr>
        <p:spPr>
          <a:xfrm>
            <a:off x="5748075" y="717262"/>
            <a:ext cx="2704800" cy="156000"/>
          </a:xfrm>
          <a:prstGeom prst="rect">
            <a:avLst/>
          </a:prstGeom>
        </p:spPr>
        <p:txBody>
          <a:bodyPr spcFirstLastPara="1" wrap="square" lIns="0" tIns="0" rIns="91425" bIns="0" anchor="t" anchorCtr="0">
            <a:noAutofit/>
          </a:bodyPr>
          <a:lstStyle>
            <a:lvl1pPr lvl="0" algn="r">
              <a:spcBef>
                <a:spcPts val="0"/>
              </a:spcBef>
              <a:spcAft>
                <a:spcPts val="0"/>
              </a:spcAft>
              <a:buSzPts val="1000"/>
              <a:buFont typeface="Roboto Mono"/>
              <a:buNone/>
              <a:defRPr sz="1000">
                <a:latin typeface="Roboto Mono"/>
                <a:ea typeface="Roboto Mono"/>
                <a:cs typeface="Roboto Mono"/>
                <a:sym typeface="Roboto Mono"/>
              </a:defRPr>
            </a:lvl1pPr>
            <a:lvl2pPr lvl="1" algn="r">
              <a:spcBef>
                <a:spcPts val="1600"/>
              </a:spcBef>
              <a:spcAft>
                <a:spcPts val="0"/>
              </a:spcAft>
              <a:buSzPts val="1000"/>
              <a:buFont typeface="Roboto Mono"/>
              <a:buNone/>
              <a:defRPr sz="1000">
                <a:latin typeface="Roboto Mono"/>
                <a:ea typeface="Roboto Mono"/>
                <a:cs typeface="Roboto Mono"/>
                <a:sym typeface="Roboto Mono"/>
              </a:defRPr>
            </a:lvl2pPr>
            <a:lvl3pPr lvl="2" algn="r">
              <a:spcBef>
                <a:spcPts val="1600"/>
              </a:spcBef>
              <a:spcAft>
                <a:spcPts val="0"/>
              </a:spcAft>
              <a:buSzPts val="1000"/>
              <a:buFont typeface="Roboto Mono"/>
              <a:buNone/>
              <a:defRPr sz="1000">
                <a:latin typeface="Roboto Mono"/>
                <a:ea typeface="Roboto Mono"/>
                <a:cs typeface="Roboto Mono"/>
                <a:sym typeface="Roboto Mono"/>
              </a:defRPr>
            </a:lvl3pPr>
            <a:lvl4pPr lvl="3" algn="r">
              <a:spcBef>
                <a:spcPts val="1600"/>
              </a:spcBef>
              <a:spcAft>
                <a:spcPts val="0"/>
              </a:spcAft>
              <a:buSzPts val="1000"/>
              <a:buFont typeface="Roboto Mono"/>
              <a:buNone/>
              <a:defRPr>
                <a:latin typeface="Roboto Mono"/>
                <a:ea typeface="Roboto Mono"/>
                <a:cs typeface="Roboto Mono"/>
                <a:sym typeface="Roboto Mono"/>
              </a:defRPr>
            </a:lvl4pPr>
            <a:lvl5pPr lvl="4" algn="r">
              <a:spcBef>
                <a:spcPts val="1600"/>
              </a:spcBef>
              <a:spcAft>
                <a:spcPts val="0"/>
              </a:spcAft>
              <a:buSzPts val="1000"/>
              <a:buFont typeface="Roboto Mono"/>
              <a:buNone/>
              <a:defRPr>
                <a:latin typeface="Roboto Mono"/>
                <a:ea typeface="Roboto Mono"/>
                <a:cs typeface="Roboto Mono"/>
                <a:sym typeface="Roboto Mono"/>
              </a:defRPr>
            </a:lvl5pPr>
            <a:lvl6pPr lvl="5" algn="r">
              <a:spcBef>
                <a:spcPts val="1600"/>
              </a:spcBef>
              <a:spcAft>
                <a:spcPts val="0"/>
              </a:spcAft>
              <a:buSzPts val="1000"/>
              <a:buFont typeface="Roboto Mono"/>
              <a:buNone/>
              <a:defRPr sz="1000">
                <a:latin typeface="Roboto Mono"/>
                <a:ea typeface="Roboto Mono"/>
                <a:cs typeface="Roboto Mono"/>
                <a:sym typeface="Roboto Mono"/>
              </a:defRPr>
            </a:lvl6pPr>
            <a:lvl7pPr lvl="6" algn="r">
              <a:spcBef>
                <a:spcPts val="1600"/>
              </a:spcBef>
              <a:spcAft>
                <a:spcPts val="0"/>
              </a:spcAft>
              <a:buSzPts val="1000"/>
              <a:buFont typeface="Roboto Mono"/>
              <a:buNone/>
              <a:defRPr>
                <a:latin typeface="Roboto Mono"/>
                <a:ea typeface="Roboto Mono"/>
                <a:cs typeface="Roboto Mono"/>
                <a:sym typeface="Roboto Mono"/>
              </a:defRPr>
            </a:lvl7pPr>
            <a:lvl8pPr lvl="7" algn="r">
              <a:spcBef>
                <a:spcPts val="1600"/>
              </a:spcBef>
              <a:spcAft>
                <a:spcPts val="0"/>
              </a:spcAft>
              <a:buSzPts val="1000"/>
              <a:buFont typeface="Roboto Mono"/>
              <a:buNone/>
              <a:defRPr>
                <a:latin typeface="Roboto Mono"/>
                <a:ea typeface="Roboto Mono"/>
                <a:cs typeface="Roboto Mono"/>
                <a:sym typeface="Roboto Mono"/>
              </a:defRPr>
            </a:lvl8pPr>
            <a:lvl9pPr lvl="8" algn="r">
              <a:spcBef>
                <a:spcPts val="1600"/>
              </a:spcBef>
              <a:spcAft>
                <a:spcPts val="1600"/>
              </a:spcAft>
              <a:buSzPts val="1000"/>
              <a:buFont typeface="Roboto Mono"/>
              <a:buNone/>
              <a:defRPr>
                <a:latin typeface="Roboto Mono"/>
                <a:ea typeface="Roboto Mono"/>
                <a:cs typeface="Roboto Mono"/>
                <a:sym typeface="Roboto Mono"/>
              </a:defRPr>
            </a:lvl9pPr>
          </a:lstStyle>
          <a:p>
            <a:endParaRPr/>
          </a:p>
        </p:txBody>
      </p:sp>
    </p:spTree>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matchingName="3 grid photo_green">
  <p:cSld name="CUSTOM_12">
    <p:bg>
      <p:bgPr>
        <a:solidFill>
          <a:schemeClr val="lt1"/>
        </a:solidFill>
        <a:effectLst/>
      </p:bgPr>
    </p:bg>
    <p:spTree>
      <p:nvGrpSpPr>
        <p:cNvPr id="1" name="Shape 4689"/>
        <p:cNvGrpSpPr/>
        <p:nvPr/>
      </p:nvGrpSpPr>
      <p:grpSpPr>
        <a:xfrm>
          <a:off x="0" y="0"/>
          <a:ext cx="0" cy="0"/>
          <a:chOff x="0" y="0"/>
          <a:chExt cx="0" cy="0"/>
        </a:xfrm>
      </p:grpSpPr>
      <p:sp>
        <p:nvSpPr>
          <p:cNvPr id="4690" name="Google Shape;4690;p62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691" name="Google Shape;4691;p622"/>
          <p:cNvSpPr>
            <a:spLocks noGrp="1"/>
          </p:cNvSpPr>
          <p:nvPr>
            <p:ph type="pic" idx="2"/>
          </p:nvPr>
        </p:nvSpPr>
        <p:spPr>
          <a:xfrm>
            <a:off x="6733525" y="766611"/>
            <a:ext cx="1307100" cy="2241000"/>
          </a:xfrm>
          <a:prstGeom prst="rect">
            <a:avLst/>
          </a:prstGeom>
          <a:noFill/>
          <a:ln>
            <a:noFill/>
          </a:ln>
        </p:spPr>
      </p:sp>
      <p:sp>
        <p:nvSpPr>
          <p:cNvPr id="4692" name="Google Shape;4692;p622"/>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4693" name="Google Shape;4693;p622"/>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694" name="Google Shape;4694;p622"/>
          <p:cNvSpPr>
            <a:spLocks noGrp="1"/>
          </p:cNvSpPr>
          <p:nvPr>
            <p:ph type="pic" idx="3"/>
          </p:nvPr>
        </p:nvSpPr>
        <p:spPr>
          <a:xfrm>
            <a:off x="5329250" y="766611"/>
            <a:ext cx="1307100" cy="2241000"/>
          </a:xfrm>
          <a:prstGeom prst="rect">
            <a:avLst/>
          </a:prstGeom>
          <a:noFill/>
          <a:ln>
            <a:noFill/>
          </a:ln>
        </p:spPr>
      </p:sp>
      <p:sp>
        <p:nvSpPr>
          <p:cNvPr id="4695" name="Google Shape;4695;p622"/>
          <p:cNvSpPr>
            <a:spLocks noGrp="1"/>
          </p:cNvSpPr>
          <p:nvPr>
            <p:ph type="pic" idx="4"/>
          </p:nvPr>
        </p:nvSpPr>
        <p:spPr>
          <a:xfrm>
            <a:off x="3920350" y="766611"/>
            <a:ext cx="1307100" cy="2241000"/>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6:4_green_Right">
  <p:cSld name="CUSTOM_6_1_2">
    <p:bg>
      <p:bgPr>
        <a:solidFill>
          <a:schemeClr val="lt1"/>
        </a:solidFill>
        <a:effectLst/>
      </p:bgPr>
    </p:bg>
    <p:spTree>
      <p:nvGrpSpPr>
        <p:cNvPr id="1" name="Shape 377"/>
        <p:cNvGrpSpPr/>
        <p:nvPr/>
      </p:nvGrpSpPr>
      <p:grpSpPr>
        <a:xfrm>
          <a:off x="0" y="0"/>
          <a:ext cx="0" cy="0"/>
          <a:chOff x="0" y="0"/>
          <a:chExt cx="0" cy="0"/>
        </a:xfrm>
      </p:grpSpPr>
      <p:sp>
        <p:nvSpPr>
          <p:cNvPr id="378" name="Google Shape;378;p64"/>
          <p:cNvSpPr>
            <a:spLocks noGrp="1"/>
          </p:cNvSpPr>
          <p:nvPr>
            <p:ph type="pic" idx="2"/>
          </p:nvPr>
        </p:nvSpPr>
        <p:spPr>
          <a:xfrm>
            <a:off x="0" y="-15859"/>
            <a:ext cx="5258100" cy="5159100"/>
          </a:xfrm>
          <a:prstGeom prst="rect">
            <a:avLst/>
          </a:prstGeom>
          <a:noFill/>
          <a:ln>
            <a:noFill/>
          </a:ln>
        </p:spPr>
      </p:sp>
      <p:sp>
        <p:nvSpPr>
          <p:cNvPr id="379" name="Google Shape;379;p6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80" name="Google Shape;380;p64"/>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381" name="Google Shape;381;p64"/>
          <p:cNvSpPr txBox="1">
            <a:spLocks noGrp="1"/>
          </p:cNvSpPr>
          <p:nvPr>
            <p:ph type="subTitle" idx="3"/>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382" name="Google Shape;382;p64"/>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383" name="Google Shape;383;p64"/>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384" name="Google Shape;384;p64"/>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matchingName="4 grid photo_green">
  <p:cSld name="CUSTOM_15">
    <p:bg>
      <p:bgPr>
        <a:solidFill>
          <a:schemeClr val="lt1"/>
        </a:solidFill>
        <a:effectLst/>
      </p:bgPr>
    </p:bg>
    <p:spTree>
      <p:nvGrpSpPr>
        <p:cNvPr id="1" name="Shape 4696"/>
        <p:cNvGrpSpPr/>
        <p:nvPr/>
      </p:nvGrpSpPr>
      <p:grpSpPr>
        <a:xfrm>
          <a:off x="0" y="0"/>
          <a:ext cx="0" cy="0"/>
          <a:chOff x="0" y="0"/>
          <a:chExt cx="0" cy="0"/>
        </a:xfrm>
      </p:grpSpPr>
      <p:sp>
        <p:nvSpPr>
          <p:cNvPr id="4697" name="Google Shape;4697;p62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698" name="Google Shape;4698;p623"/>
          <p:cNvSpPr>
            <a:spLocks noGrp="1"/>
          </p:cNvSpPr>
          <p:nvPr>
            <p:ph type="pic" idx="2"/>
          </p:nvPr>
        </p:nvSpPr>
        <p:spPr>
          <a:xfrm>
            <a:off x="4625850" y="766611"/>
            <a:ext cx="2007000" cy="1839600"/>
          </a:xfrm>
          <a:prstGeom prst="rect">
            <a:avLst/>
          </a:prstGeom>
          <a:noFill/>
          <a:ln>
            <a:noFill/>
          </a:ln>
        </p:spPr>
      </p:sp>
      <p:sp>
        <p:nvSpPr>
          <p:cNvPr id="4699" name="Google Shape;4699;p623"/>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700" name="Google Shape;4700;p623"/>
          <p:cNvSpPr txBox="1">
            <a:spLocks noGrp="1"/>
          </p:cNvSpPr>
          <p:nvPr>
            <p:ph type="title"/>
          </p:nvPr>
        </p:nvSpPr>
        <p:spPr>
          <a:xfrm>
            <a:off x="40945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4701" name="Google Shape;4701;p623"/>
          <p:cNvSpPr txBox="1">
            <a:spLocks noGrp="1"/>
          </p:cNvSpPr>
          <p:nvPr>
            <p:ph type="subTitle" idx="3"/>
          </p:nvPr>
        </p:nvSpPr>
        <p:spPr>
          <a:xfrm>
            <a:off x="3957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702" name="Google Shape;4702;p623"/>
          <p:cNvSpPr txBox="1">
            <a:spLocks noGrp="1"/>
          </p:cNvSpPr>
          <p:nvPr>
            <p:ph type="title" idx="4"/>
          </p:nvPr>
        </p:nvSpPr>
        <p:spPr>
          <a:xfrm>
            <a:off x="251920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4703" name="Google Shape;4703;p623"/>
          <p:cNvSpPr txBox="1">
            <a:spLocks noGrp="1"/>
          </p:cNvSpPr>
          <p:nvPr>
            <p:ph type="subTitle" idx="5"/>
          </p:nvPr>
        </p:nvSpPr>
        <p:spPr>
          <a:xfrm>
            <a:off x="25123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704" name="Google Shape;4704;p623"/>
          <p:cNvSpPr txBox="1">
            <a:spLocks noGrp="1"/>
          </p:cNvSpPr>
          <p:nvPr>
            <p:ph type="title" idx="6"/>
          </p:nvPr>
        </p:nvSpPr>
        <p:spPr>
          <a:xfrm>
            <a:off x="463580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4705" name="Google Shape;4705;p623"/>
          <p:cNvSpPr txBox="1">
            <a:spLocks noGrp="1"/>
          </p:cNvSpPr>
          <p:nvPr>
            <p:ph type="subTitle" idx="7"/>
          </p:nvPr>
        </p:nvSpPr>
        <p:spPr>
          <a:xfrm>
            <a:off x="46289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706" name="Google Shape;4706;p623"/>
          <p:cNvSpPr txBox="1">
            <a:spLocks noGrp="1"/>
          </p:cNvSpPr>
          <p:nvPr>
            <p:ph type="title" idx="8"/>
          </p:nvPr>
        </p:nvSpPr>
        <p:spPr>
          <a:xfrm>
            <a:off x="6737475"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4707" name="Google Shape;4707;p623"/>
          <p:cNvSpPr txBox="1">
            <a:spLocks noGrp="1"/>
          </p:cNvSpPr>
          <p:nvPr>
            <p:ph type="subTitle" idx="9"/>
          </p:nvPr>
        </p:nvSpPr>
        <p:spPr>
          <a:xfrm>
            <a:off x="6730625"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708" name="Google Shape;4708;p623"/>
          <p:cNvSpPr>
            <a:spLocks noGrp="1"/>
          </p:cNvSpPr>
          <p:nvPr>
            <p:ph type="pic" idx="13"/>
          </p:nvPr>
        </p:nvSpPr>
        <p:spPr>
          <a:xfrm>
            <a:off x="409450" y="766611"/>
            <a:ext cx="2007000" cy="1839600"/>
          </a:xfrm>
          <a:prstGeom prst="rect">
            <a:avLst/>
          </a:prstGeom>
          <a:noFill/>
          <a:ln>
            <a:noFill/>
          </a:ln>
        </p:spPr>
      </p:sp>
      <p:sp>
        <p:nvSpPr>
          <p:cNvPr id="4709" name="Google Shape;4709;p623"/>
          <p:cNvSpPr>
            <a:spLocks noGrp="1"/>
          </p:cNvSpPr>
          <p:nvPr>
            <p:ph type="pic" idx="14"/>
          </p:nvPr>
        </p:nvSpPr>
        <p:spPr>
          <a:xfrm>
            <a:off x="2517650" y="766611"/>
            <a:ext cx="2007000" cy="1839600"/>
          </a:xfrm>
          <a:prstGeom prst="rect">
            <a:avLst/>
          </a:prstGeom>
          <a:noFill/>
          <a:ln>
            <a:noFill/>
          </a:ln>
        </p:spPr>
      </p:sp>
      <p:sp>
        <p:nvSpPr>
          <p:cNvPr id="4710" name="Google Shape;4710;p623"/>
          <p:cNvSpPr>
            <a:spLocks noGrp="1"/>
          </p:cNvSpPr>
          <p:nvPr>
            <p:ph type="pic" idx="15"/>
          </p:nvPr>
        </p:nvSpPr>
        <p:spPr>
          <a:xfrm>
            <a:off x="6734050" y="766611"/>
            <a:ext cx="2007000" cy="1839600"/>
          </a:xfrm>
          <a:prstGeom prst="rect">
            <a:avLst/>
          </a:prstGeom>
          <a:noFill/>
          <a:ln>
            <a:noFill/>
          </a:ln>
        </p:spPr>
      </p:sp>
      <p:pic>
        <p:nvPicPr>
          <p:cNvPr id="4711" name="Google Shape;4711;p623"/>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matchingName="3 grid photo_white">
  <p:cSld name="CUSTOM_15_1">
    <p:bg>
      <p:bgPr>
        <a:solidFill>
          <a:schemeClr val="lt1"/>
        </a:solidFill>
        <a:effectLst/>
      </p:bgPr>
    </p:bg>
    <p:spTree>
      <p:nvGrpSpPr>
        <p:cNvPr id="1" name="Shape 4712"/>
        <p:cNvGrpSpPr/>
        <p:nvPr/>
      </p:nvGrpSpPr>
      <p:grpSpPr>
        <a:xfrm>
          <a:off x="0" y="0"/>
          <a:ext cx="0" cy="0"/>
          <a:chOff x="0" y="0"/>
          <a:chExt cx="0" cy="0"/>
        </a:xfrm>
      </p:grpSpPr>
      <p:sp>
        <p:nvSpPr>
          <p:cNvPr id="4713" name="Google Shape;4713;p624"/>
          <p:cNvSpPr>
            <a:spLocks noGrp="1"/>
          </p:cNvSpPr>
          <p:nvPr>
            <p:ph type="pic" idx="2"/>
          </p:nvPr>
        </p:nvSpPr>
        <p:spPr>
          <a:xfrm>
            <a:off x="409450" y="766611"/>
            <a:ext cx="2675700" cy="2680200"/>
          </a:xfrm>
          <a:prstGeom prst="rect">
            <a:avLst/>
          </a:prstGeom>
          <a:noFill/>
          <a:ln>
            <a:noFill/>
          </a:ln>
        </p:spPr>
      </p:sp>
      <p:sp>
        <p:nvSpPr>
          <p:cNvPr id="4714" name="Google Shape;4714;p624"/>
          <p:cNvSpPr>
            <a:spLocks noGrp="1"/>
          </p:cNvSpPr>
          <p:nvPr>
            <p:ph type="pic" idx="3"/>
          </p:nvPr>
        </p:nvSpPr>
        <p:spPr>
          <a:xfrm>
            <a:off x="3216300" y="766611"/>
            <a:ext cx="2675700" cy="2680200"/>
          </a:xfrm>
          <a:prstGeom prst="rect">
            <a:avLst/>
          </a:prstGeom>
          <a:noFill/>
          <a:ln>
            <a:noFill/>
          </a:ln>
        </p:spPr>
      </p:sp>
      <p:sp>
        <p:nvSpPr>
          <p:cNvPr id="4715" name="Google Shape;4715;p624"/>
          <p:cNvSpPr>
            <a:spLocks noGrp="1"/>
          </p:cNvSpPr>
          <p:nvPr>
            <p:ph type="pic" idx="4"/>
          </p:nvPr>
        </p:nvSpPr>
        <p:spPr>
          <a:xfrm>
            <a:off x="6033095" y="766611"/>
            <a:ext cx="2675700" cy="2680200"/>
          </a:xfrm>
          <a:prstGeom prst="rect">
            <a:avLst/>
          </a:prstGeom>
          <a:noFill/>
          <a:ln>
            <a:noFill/>
          </a:ln>
        </p:spPr>
      </p:sp>
      <p:sp>
        <p:nvSpPr>
          <p:cNvPr id="4716" name="Google Shape;4716;p62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717" name="Google Shape;4717;p624"/>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718" name="Google Shape;4718;p624"/>
          <p:cNvSpPr txBox="1">
            <a:spLocks noGrp="1"/>
          </p:cNvSpPr>
          <p:nvPr>
            <p:ph type="title"/>
          </p:nvPr>
        </p:nvSpPr>
        <p:spPr>
          <a:xfrm>
            <a:off x="414125" y="3698410"/>
            <a:ext cx="26931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4719" name="Google Shape;4719;p624"/>
          <p:cNvSpPr txBox="1">
            <a:spLocks noGrp="1"/>
          </p:cNvSpPr>
          <p:nvPr>
            <p:ph type="subTitle" idx="5"/>
          </p:nvPr>
        </p:nvSpPr>
        <p:spPr>
          <a:xfrm>
            <a:off x="395750" y="4035469"/>
            <a:ext cx="26931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4720" name="Google Shape;4720;p624"/>
          <p:cNvSpPr txBox="1">
            <a:spLocks noGrp="1"/>
          </p:cNvSpPr>
          <p:nvPr>
            <p:ph type="title" idx="6"/>
          </p:nvPr>
        </p:nvSpPr>
        <p:spPr>
          <a:xfrm>
            <a:off x="3216294" y="3698410"/>
            <a:ext cx="27114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4721" name="Google Shape;4721;p624"/>
          <p:cNvSpPr txBox="1">
            <a:spLocks noGrp="1"/>
          </p:cNvSpPr>
          <p:nvPr>
            <p:ph type="subTitle" idx="7"/>
          </p:nvPr>
        </p:nvSpPr>
        <p:spPr>
          <a:xfrm>
            <a:off x="3216298" y="4035469"/>
            <a:ext cx="27114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4722" name="Google Shape;4722;p624"/>
          <p:cNvSpPr txBox="1">
            <a:spLocks noGrp="1"/>
          </p:cNvSpPr>
          <p:nvPr>
            <p:ph type="title" idx="8"/>
          </p:nvPr>
        </p:nvSpPr>
        <p:spPr>
          <a:xfrm>
            <a:off x="6022598" y="3698410"/>
            <a:ext cx="27114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4723" name="Google Shape;4723;p624"/>
          <p:cNvSpPr txBox="1">
            <a:spLocks noGrp="1"/>
          </p:cNvSpPr>
          <p:nvPr>
            <p:ph type="subTitle" idx="9"/>
          </p:nvPr>
        </p:nvSpPr>
        <p:spPr>
          <a:xfrm>
            <a:off x="6022600" y="4035469"/>
            <a:ext cx="27114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pic>
        <p:nvPicPr>
          <p:cNvPr id="4724" name="Google Shape;4724;p624"/>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matchingName="5 grid photo_green 2">
  <p:cSld name="CUSTOM_15_1_2">
    <p:bg>
      <p:bgPr>
        <a:solidFill>
          <a:schemeClr val="lt1"/>
        </a:solidFill>
        <a:effectLst/>
      </p:bgPr>
    </p:bg>
    <p:spTree>
      <p:nvGrpSpPr>
        <p:cNvPr id="1" name="Shape 4725"/>
        <p:cNvGrpSpPr/>
        <p:nvPr/>
      </p:nvGrpSpPr>
      <p:grpSpPr>
        <a:xfrm>
          <a:off x="0" y="0"/>
          <a:ext cx="0" cy="0"/>
          <a:chOff x="0" y="0"/>
          <a:chExt cx="0" cy="0"/>
        </a:xfrm>
      </p:grpSpPr>
      <p:sp>
        <p:nvSpPr>
          <p:cNvPr id="4726" name="Google Shape;4726;p625"/>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727" name="Google Shape;4727;p625"/>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4728" name="Google Shape;4728;p625"/>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4729" name="Google Shape;4729;p625"/>
          <p:cNvSpPr>
            <a:spLocks noGrp="1"/>
          </p:cNvSpPr>
          <p:nvPr>
            <p:ph type="pic" idx="3"/>
          </p:nvPr>
        </p:nvSpPr>
        <p:spPr>
          <a:xfrm>
            <a:off x="409450" y="766611"/>
            <a:ext cx="1563300" cy="1839600"/>
          </a:xfrm>
          <a:prstGeom prst="rect">
            <a:avLst/>
          </a:prstGeom>
          <a:noFill/>
          <a:ln>
            <a:noFill/>
          </a:ln>
        </p:spPr>
      </p:sp>
      <p:sp>
        <p:nvSpPr>
          <p:cNvPr id="4730" name="Google Shape;4730;p625"/>
          <p:cNvSpPr>
            <a:spLocks noGrp="1"/>
          </p:cNvSpPr>
          <p:nvPr>
            <p:ph type="pic" idx="4"/>
          </p:nvPr>
        </p:nvSpPr>
        <p:spPr>
          <a:xfrm>
            <a:off x="2095477" y="766611"/>
            <a:ext cx="1563300" cy="1839600"/>
          </a:xfrm>
          <a:prstGeom prst="rect">
            <a:avLst/>
          </a:prstGeom>
          <a:noFill/>
          <a:ln>
            <a:noFill/>
          </a:ln>
        </p:spPr>
      </p:sp>
      <p:sp>
        <p:nvSpPr>
          <p:cNvPr id="4731" name="Google Shape;4731;p625"/>
          <p:cNvSpPr>
            <a:spLocks noGrp="1"/>
          </p:cNvSpPr>
          <p:nvPr>
            <p:ph type="pic" idx="5"/>
          </p:nvPr>
        </p:nvSpPr>
        <p:spPr>
          <a:xfrm>
            <a:off x="3781505" y="766611"/>
            <a:ext cx="1563300" cy="1839600"/>
          </a:xfrm>
          <a:prstGeom prst="rect">
            <a:avLst/>
          </a:prstGeom>
          <a:noFill/>
          <a:ln>
            <a:noFill/>
          </a:ln>
        </p:spPr>
      </p:sp>
      <p:sp>
        <p:nvSpPr>
          <p:cNvPr id="4732" name="Google Shape;4732;p625"/>
          <p:cNvSpPr>
            <a:spLocks noGrp="1"/>
          </p:cNvSpPr>
          <p:nvPr>
            <p:ph type="pic" idx="6"/>
          </p:nvPr>
        </p:nvSpPr>
        <p:spPr>
          <a:xfrm>
            <a:off x="5467530" y="766611"/>
            <a:ext cx="1563300" cy="1839600"/>
          </a:xfrm>
          <a:prstGeom prst="rect">
            <a:avLst/>
          </a:prstGeom>
          <a:noFill/>
          <a:ln>
            <a:noFill/>
          </a:ln>
        </p:spPr>
      </p:sp>
      <p:sp>
        <p:nvSpPr>
          <p:cNvPr id="4733" name="Google Shape;4733;p625"/>
          <p:cNvSpPr>
            <a:spLocks noGrp="1"/>
          </p:cNvSpPr>
          <p:nvPr>
            <p:ph type="pic" idx="7"/>
          </p:nvPr>
        </p:nvSpPr>
        <p:spPr>
          <a:xfrm>
            <a:off x="7181207" y="766611"/>
            <a:ext cx="1563300" cy="1839600"/>
          </a:xfrm>
          <a:prstGeom prst="rect">
            <a:avLst/>
          </a:prstGeom>
          <a:noFill/>
          <a:ln>
            <a:noFill/>
          </a:ln>
        </p:spPr>
      </p:sp>
      <p:sp>
        <p:nvSpPr>
          <p:cNvPr id="4734" name="Google Shape;4734;p625"/>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4735" name="Google Shape;4735;p625"/>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4736" name="Google Shape;4736;p625"/>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4737" name="Google Shape;4737;p625"/>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4738" name="Google Shape;4738;p625"/>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4739" name="Google Shape;4739;p625"/>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4740" name="Google Shape;4740;p625"/>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4741" name="Google Shape;4741;p625"/>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4742" name="Google Shape;4742;p625"/>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4743" name="Google Shape;4743;p625"/>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744" name="Google Shape;4744;p625"/>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matchingName="5 grid photo_black_wanderlab">
  <p:cSld name="CUSTOM_15_1_1">
    <p:bg>
      <p:bgPr>
        <a:solidFill>
          <a:schemeClr val="dk1"/>
        </a:solidFill>
        <a:effectLst/>
      </p:bgPr>
    </p:bg>
    <p:spTree>
      <p:nvGrpSpPr>
        <p:cNvPr id="1" name="Shape 4745"/>
        <p:cNvGrpSpPr/>
        <p:nvPr/>
      </p:nvGrpSpPr>
      <p:grpSpPr>
        <a:xfrm>
          <a:off x="0" y="0"/>
          <a:ext cx="0" cy="0"/>
          <a:chOff x="0" y="0"/>
          <a:chExt cx="0" cy="0"/>
        </a:xfrm>
      </p:grpSpPr>
      <p:sp>
        <p:nvSpPr>
          <p:cNvPr id="4746" name="Google Shape;4746;p626"/>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747" name="Google Shape;4747;p626"/>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4748" name="Google Shape;4748;p626"/>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4749" name="Google Shape;4749;p626"/>
          <p:cNvSpPr>
            <a:spLocks noGrp="1"/>
          </p:cNvSpPr>
          <p:nvPr>
            <p:ph type="pic" idx="3"/>
          </p:nvPr>
        </p:nvSpPr>
        <p:spPr>
          <a:xfrm>
            <a:off x="409450" y="766611"/>
            <a:ext cx="1563300" cy="1839600"/>
          </a:xfrm>
          <a:prstGeom prst="rect">
            <a:avLst/>
          </a:prstGeom>
          <a:noFill/>
          <a:ln>
            <a:noFill/>
          </a:ln>
        </p:spPr>
      </p:sp>
      <p:sp>
        <p:nvSpPr>
          <p:cNvPr id="4750" name="Google Shape;4750;p626"/>
          <p:cNvSpPr>
            <a:spLocks noGrp="1"/>
          </p:cNvSpPr>
          <p:nvPr>
            <p:ph type="pic" idx="4"/>
          </p:nvPr>
        </p:nvSpPr>
        <p:spPr>
          <a:xfrm>
            <a:off x="2095477" y="766611"/>
            <a:ext cx="1563300" cy="1839600"/>
          </a:xfrm>
          <a:prstGeom prst="rect">
            <a:avLst/>
          </a:prstGeom>
          <a:noFill/>
          <a:ln>
            <a:noFill/>
          </a:ln>
        </p:spPr>
      </p:sp>
      <p:sp>
        <p:nvSpPr>
          <p:cNvPr id="4751" name="Google Shape;4751;p626"/>
          <p:cNvSpPr>
            <a:spLocks noGrp="1"/>
          </p:cNvSpPr>
          <p:nvPr>
            <p:ph type="pic" idx="5"/>
          </p:nvPr>
        </p:nvSpPr>
        <p:spPr>
          <a:xfrm>
            <a:off x="3781505" y="766611"/>
            <a:ext cx="1563300" cy="1839600"/>
          </a:xfrm>
          <a:prstGeom prst="rect">
            <a:avLst/>
          </a:prstGeom>
          <a:noFill/>
          <a:ln>
            <a:noFill/>
          </a:ln>
        </p:spPr>
      </p:sp>
      <p:sp>
        <p:nvSpPr>
          <p:cNvPr id="4752" name="Google Shape;4752;p626"/>
          <p:cNvSpPr>
            <a:spLocks noGrp="1"/>
          </p:cNvSpPr>
          <p:nvPr>
            <p:ph type="pic" idx="6"/>
          </p:nvPr>
        </p:nvSpPr>
        <p:spPr>
          <a:xfrm>
            <a:off x="5467530" y="766611"/>
            <a:ext cx="1563300" cy="1839600"/>
          </a:xfrm>
          <a:prstGeom prst="rect">
            <a:avLst/>
          </a:prstGeom>
          <a:noFill/>
          <a:ln>
            <a:noFill/>
          </a:ln>
        </p:spPr>
      </p:sp>
      <p:sp>
        <p:nvSpPr>
          <p:cNvPr id="4753" name="Google Shape;4753;p626"/>
          <p:cNvSpPr>
            <a:spLocks noGrp="1"/>
          </p:cNvSpPr>
          <p:nvPr>
            <p:ph type="pic" idx="7"/>
          </p:nvPr>
        </p:nvSpPr>
        <p:spPr>
          <a:xfrm>
            <a:off x="7181207" y="766611"/>
            <a:ext cx="1563300" cy="1839600"/>
          </a:xfrm>
          <a:prstGeom prst="rect">
            <a:avLst/>
          </a:prstGeom>
          <a:noFill/>
          <a:ln>
            <a:noFill/>
          </a:ln>
        </p:spPr>
      </p:sp>
      <p:sp>
        <p:nvSpPr>
          <p:cNvPr id="4754" name="Google Shape;4754;p626"/>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4755" name="Google Shape;4755;p626"/>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4756" name="Google Shape;4756;p626"/>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4757" name="Google Shape;4757;p626"/>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4758" name="Google Shape;4758;p626"/>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4759" name="Google Shape;4759;p626"/>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4760" name="Google Shape;4760;p626"/>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4761" name="Google Shape;4761;p626"/>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pic>
        <p:nvPicPr>
          <p:cNvPr id="4762" name="Google Shape;4762;p626"/>
          <p:cNvPicPr preferRelativeResize="0"/>
          <p:nvPr/>
        </p:nvPicPr>
        <p:blipFill>
          <a:blip r:embed="rId2">
            <a:alphaModFix/>
          </a:blip>
          <a:stretch>
            <a:fillRect/>
          </a:stretch>
        </p:blipFill>
        <p:spPr>
          <a:xfrm>
            <a:off x="115675" y="4923212"/>
            <a:ext cx="163151" cy="163151"/>
          </a:xfrm>
          <a:prstGeom prst="rect">
            <a:avLst/>
          </a:prstGeom>
          <a:noFill/>
          <a:ln>
            <a:noFill/>
          </a:ln>
        </p:spPr>
      </p:pic>
      <p:sp>
        <p:nvSpPr>
          <p:cNvPr id="4763" name="Google Shape;4763;p626"/>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4764" name="Google Shape;4764;p626"/>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614.xml><?xml version="1.0" encoding="utf-8"?>
<p:sldLayout xmlns:a="http://schemas.openxmlformats.org/drawingml/2006/main" xmlns:r="http://schemas.openxmlformats.org/officeDocument/2006/relationships" xmlns:p="http://schemas.openxmlformats.org/presentationml/2006/main" matchingName="5 grid photo_black_wanderlab 1">
  <p:cSld name="CUSTOM_15_1_1_1">
    <p:bg>
      <p:bgPr>
        <a:solidFill>
          <a:schemeClr val="dk1"/>
        </a:solidFill>
        <a:effectLst/>
      </p:bgPr>
    </p:bg>
    <p:spTree>
      <p:nvGrpSpPr>
        <p:cNvPr id="1" name="Shape 4765"/>
        <p:cNvGrpSpPr/>
        <p:nvPr/>
      </p:nvGrpSpPr>
      <p:grpSpPr>
        <a:xfrm>
          <a:off x="0" y="0"/>
          <a:ext cx="0" cy="0"/>
          <a:chOff x="0" y="0"/>
          <a:chExt cx="0" cy="0"/>
        </a:xfrm>
      </p:grpSpPr>
      <p:sp>
        <p:nvSpPr>
          <p:cNvPr id="4766" name="Google Shape;4766;p627"/>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767" name="Google Shape;4767;p627"/>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4768" name="Google Shape;4768;p627"/>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4769" name="Google Shape;4769;p627"/>
          <p:cNvSpPr>
            <a:spLocks noGrp="1"/>
          </p:cNvSpPr>
          <p:nvPr>
            <p:ph type="pic" idx="3"/>
          </p:nvPr>
        </p:nvSpPr>
        <p:spPr>
          <a:xfrm>
            <a:off x="409450" y="766611"/>
            <a:ext cx="1563300" cy="1839600"/>
          </a:xfrm>
          <a:prstGeom prst="rect">
            <a:avLst/>
          </a:prstGeom>
          <a:noFill/>
          <a:ln>
            <a:noFill/>
          </a:ln>
        </p:spPr>
      </p:sp>
      <p:sp>
        <p:nvSpPr>
          <p:cNvPr id="4770" name="Google Shape;4770;p627"/>
          <p:cNvSpPr>
            <a:spLocks noGrp="1"/>
          </p:cNvSpPr>
          <p:nvPr>
            <p:ph type="pic" idx="4"/>
          </p:nvPr>
        </p:nvSpPr>
        <p:spPr>
          <a:xfrm>
            <a:off x="2095477" y="766611"/>
            <a:ext cx="1563300" cy="1839600"/>
          </a:xfrm>
          <a:prstGeom prst="rect">
            <a:avLst/>
          </a:prstGeom>
          <a:noFill/>
          <a:ln>
            <a:noFill/>
          </a:ln>
        </p:spPr>
      </p:sp>
      <p:sp>
        <p:nvSpPr>
          <p:cNvPr id="4771" name="Google Shape;4771;p627"/>
          <p:cNvSpPr>
            <a:spLocks noGrp="1"/>
          </p:cNvSpPr>
          <p:nvPr>
            <p:ph type="pic" idx="5"/>
          </p:nvPr>
        </p:nvSpPr>
        <p:spPr>
          <a:xfrm>
            <a:off x="3781505" y="766611"/>
            <a:ext cx="1563300" cy="1839600"/>
          </a:xfrm>
          <a:prstGeom prst="rect">
            <a:avLst/>
          </a:prstGeom>
          <a:noFill/>
          <a:ln>
            <a:noFill/>
          </a:ln>
        </p:spPr>
      </p:sp>
      <p:sp>
        <p:nvSpPr>
          <p:cNvPr id="4772" name="Google Shape;4772;p627"/>
          <p:cNvSpPr>
            <a:spLocks noGrp="1"/>
          </p:cNvSpPr>
          <p:nvPr>
            <p:ph type="pic" idx="6"/>
          </p:nvPr>
        </p:nvSpPr>
        <p:spPr>
          <a:xfrm>
            <a:off x="5467530" y="766611"/>
            <a:ext cx="1563300" cy="1839600"/>
          </a:xfrm>
          <a:prstGeom prst="rect">
            <a:avLst/>
          </a:prstGeom>
          <a:noFill/>
          <a:ln>
            <a:noFill/>
          </a:ln>
        </p:spPr>
      </p:sp>
      <p:sp>
        <p:nvSpPr>
          <p:cNvPr id="4773" name="Google Shape;4773;p627"/>
          <p:cNvSpPr>
            <a:spLocks noGrp="1"/>
          </p:cNvSpPr>
          <p:nvPr>
            <p:ph type="pic" idx="7"/>
          </p:nvPr>
        </p:nvSpPr>
        <p:spPr>
          <a:xfrm>
            <a:off x="7181207" y="766611"/>
            <a:ext cx="1563300" cy="1839600"/>
          </a:xfrm>
          <a:prstGeom prst="rect">
            <a:avLst/>
          </a:prstGeom>
          <a:noFill/>
          <a:ln>
            <a:noFill/>
          </a:ln>
        </p:spPr>
      </p:sp>
      <p:sp>
        <p:nvSpPr>
          <p:cNvPr id="4774" name="Google Shape;4774;p627"/>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4775" name="Google Shape;4775;p627"/>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4776" name="Google Shape;4776;p627"/>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4777" name="Google Shape;4777;p627"/>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4778" name="Google Shape;4778;p627"/>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4779" name="Google Shape;4779;p627"/>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4780" name="Google Shape;4780;p627"/>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4781" name="Google Shape;4781;p627"/>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pic>
        <p:nvPicPr>
          <p:cNvPr id="4782" name="Google Shape;4782;p627"/>
          <p:cNvPicPr preferRelativeResize="0"/>
          <p:nvPr/>
        </p:nvPicPr>
        <p:blipFill>
          <a:blip r:embed="rId2">
            <a:alphaModFix/>
          </a:blip>
          <a:stretch>
            <a:fillRect/>
          </a:stretch>
        </p:blipFill>
        <p:spPr>
          <a:xfrm>
            <a:off x="115675" y="4923212"/>
            <a:ext cx="163151" cy="163151"/>
          </a:xfrm>
          <a:prstGeom prst="rect">
            <a:avLst/>
          </a:prstGeom>
          <a:noFill/>
          <a:ln>
            <a:noFill/>
          </a:ln>
        </p:spPr>
      </p:pic>
      <p:sp>
        <p:nvSpPr>
          <p:cNvPr id="4783" name="Google Shape;4783;p627"/>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4784" name="Google Shape;4784;p627"/>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615.xml><?xml version="1.0" encoding="utf-8"?>
<p:sldLayout xmlns:a="http://schemas.openxmlformats.org/drawingml/2006/main" xmlns:r="http://schemas.openxmlformats.org/officeDocument/2006/relationships" xmlns:p="http://schemas.openxmlformats.org/presentationml/2006/main" matchingName="5 grid photo_green_powered by wanderlab">
  <p:cSld name="CUSTOM_15_1_1_1_1">
    <p:bg>
      <p:bgPr>
        <a:solidFill>
          <a:schemeClr val="lt1"/>
        </a:solidFill>
        <a:effectLst/>
      </p:bgPr>
    </p:bg>
    <p:spTree>
      <p:nvGrpSpPr>
        <p:cNvPr id="1" name="Shape 4785"/>
        <p:cNvGrpSpPr/>
        <p:nvPr/>
      </p:nvGrpSpPr>
      <p:grpSpPr>
        <a:xfrm>
          <a:off x="0" y="0"/>
          <a:ext cx="0" cy="0"/>
          <a:chOff x="0" y="0"/>
          <a:chExt cx="0" cy="0"/>
        </a:xfrm>
      </p:grpSpPr>
      <p:sp>
        <p:nvSpPr>
          <p:cNvPr id="4786" name="Google Shape;4786;p628"/>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787" name="Google Shape;4787;p628"/>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4788" name="Google Shape;4788;p628"/>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4789" name="Google Shape;4789;p628"/>
          <p:cNvSpPr>
            <a:spLocks noGrp="1"/>
          </p:cNvSpPr>
          <p:nvPr>
            <p:ph type="pic" idx="3"/>
          </p:nvPr>
        </p:nvSpPr>
        <p:spPr>
          <a:xfrm>
            <a:off x="409450" y="766611"/>
            <a:ext cx="1563300" cy="1839600"/>
          </a:xfrm>
          <a:prstGeom prst="rect">
            <a:avLst/>
          </a:prstGeom>
          <a:noFill/>
          <a:ln>
            <a:noFill/>
          </a:ln>
        </p:spPr>
      </p:sp>
      <p:sp>
        <p:nvSpPr>
          <p:cNvPr id="4790" name="Google Shape;4790;p628"/>
          <p:cNvSpPr>
            <a:spLocks noGrp="1"/>
          </p:cNvSpPr>
          <p:nvPr>
            <p:ph type="pic" idx="4"/>
          </p:nvPr>
        </p:nvSpPr>
        <p:spPr>
          <a:xfrm>
            <a:off x="2095477" y="766611"/>
            <a:ext cx="1563300" cy="1839600"/>
          </a:xfrm>
          <a:prstGeom prst="rect">
            <a:avLst/>
          </a:prstGeom>
          <a:noFill/>
          <a:ln>
            <a:noFill/>
          </a:ln>
        </p:spPr>
      </p:sp>
      <p:sp>
        <p:nvSpPr>
          <p:cNvPr id="4791" name="Google Shape;4791;p628"/>
          <p:cNvSpPr>
            <a:spLocks noGrp="1"/>
          </p:cNvSpPr>
          <p:nvPr>
            <p:ph type="pic" idx="5"/>
          </p:nvPr>
        </p:nvSpPr>
        <p:spPr>
          <a:xfrm>
            <a:off x="3781505" y="766611"/>
            <a:ext cx="1563300" cy="1839600"/>
          </a:xfrm>
          <a:prstGeom prst="rect">
            <a:avLst/>
          </a:prstGeom>
          <a:noFill/>
          <a:ln>
            <a:noFill/>
          </a:ln>
        </p:spPr>
      </p:sp>
      <p:sp>
        <p:nvSpPr>
          <p:cNvPr id="4792" name="Google Shape;4792;p628"/>
          <p:cNvSpPr>
            <a:spLocks noGrp="1"/>
          </p:cNvSpPr>
          <p:nvPr>
            <p:ph type="pic" idx="6"/>
          </p:nvPr>
        </p:nvSpPr>
        <p:spPr>
          <a:xfrm>
            <a:off x="5467530" y="766611"/>
            <a:ext cx="1563300" cy="1839600"/>
          </a:xfrm>
          <a:prstGeom prst="rect">
            <a:avLst/>
          </a:prstGeom>
          <a:noFill/>
          <a:ln>
            <a:noFill/>
          </a:ln>
        </p:spPr>
      </p:sp>
      <p:sp>
        <p:nvSpPr>
          <p:cNvPr id="4793" name="Google Shape;4793;p628"/>
          <p:cNvSpPr>
            <a:spLocks noGrp="1"/>
          </p:cNvSpPr>
          <p:nvPr>
            <p:ph type="pic" idx="7"/>
          </p:nvPr>
        </p:nvSpPr>
        <p:spPr>
          <a:xfrm>
            <a:off x="7181207" y="766611"/>
            <a:ext cx="1563300" cy="1839600"/>
          </a:xfrm>
          <a:prstGeom prst="rect">
            <a:avLst/>
          </a:prstGeom>
          <a:noFill/>
          <a:ln>
            <a:noFill/>
          </a:ln>
        </p:spPr>
      </p:sp>
      <p:sp>
        <p:nvSpPr>
          <p:cNvPr id="4794" name="Google Shape;4794;p628"/>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4795" name="Google Shape;4795;p628"/>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4796" name="Google Shape;4796;p628"/>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4797" name="Google Shape;4797;p628"/>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4798" name="Google Shape;4798;p628"/>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4799" name="Google Shape;4799;p628"/>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4800" name="Google Shape;4800;p628"/>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4801" name="Google Shape;4801;p628"/>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4802" name="Google Shape;4802;p628"/>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4803" name="Google Shape;4803;p628"/>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804" name="Google Shape;4804;p628"/>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616.xml><?xml version="1.0" encoding="utf-8"?>
<p:sldLayout xmlns:a="http://schemas.openxmlformats.org/drawingml/2006/main" xmlns:r="http://schemas.openxmlformats.org/officeDocument/2006/relationships" xmlns:p="http://schemas.openxmlformats.org/presentationml/2006/main" matchingName="web &amp; mobile mock up_black_wanderlab">
  <p:cSld name="CUSTOM_13">
    <p:bg>
      <p:bgPr>
        <a:solidFill>
          <a:schemeClr val="dk1"/>
        </a:solidFill>
        <a:effectLst/>
      </p:bgPr>
    </p:bg>
    <p:spTree>
      <p:nvGrpSpPr>
        <p:cNvPr id="1" name="Shape 4805"/>
        <p:cNvGrpSpPr/>
        <p:nvPr/>
      </p:nvGrpSpPr>
      <p:grpSpPr>
        <a:xfrm>
          <a:off x="0" y="0"/>
          <a:ext cx="0" cy="0"/>
          <a:chOff x="0" y="0"/>
          <a:chExt cx="0" cy="0"/>
        </a:xfrm>
      </p:grpSpPr>
      <p:sp>
        <p:nvSpPr>
          <p:cNvPr id="4806" name="Google Shape;4806;p629"/>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4807" name="Google Shape;4807;p629"/>
          <p:cNvSpPr txBox="1">
            <a:spLocks noGrp="1"/>
          </p:cNvSpPr>
          <p:nvPr>
            <p:ph type="title"/>
          </p:nvPr>
        </p:nvSpPr>
        <p:spPr>
          <a:xfrm>
            <a:off x="402925" y="766611"/>
            <a:ext cx="24036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pic>
        <p:nvPicPr>
          <p:cNvPr id="4808" name="Google Shape;4808;p629"/>
          <p:cNvPicPr preferRelativeResize="0"/>
          <p:nvPr/>
        </p:nvPicPr>
        <p:blipFill rotWithShape="1">
          <a:blip r:embed="rId2">
            <a:alphaModFix/>
          </a:blip>
          <a:srcRect l="19" r="9"/>
          <a:stretch/>
        </p:blipFill>
        <p:spPr>
          <a:xfrm>
            <a:off x="2931450" y="753901"/>
            <a:ext cx="5254467" cy="2733362"/>
          </a:xfrm>
          <a:prstGeom prst="rect">
            <a:avLst/>
          </a:prstGeom>
          <a:noFill/>
          <a:ln>
            <a:noFill/>
          </a:ln>
        </p:spPr>
      </p:pic>
      <p:pic>
        <p:nvPicPr>
          <p:cNvPr id="4809" name="Google Shape;4809;p629"/>
          <p:cNvPicPr preferRelativeResize="0"/>
          <p:nvPr/>
        </p:nvPicPr>
        <p:blipFill>
          <a:blip r:embed="rId3">
            <a:alphaModFix/>
          </a:blip>
          <a:stretch>
            <a:fillRect/>
          </a:stretch>
        </p:blipFill>
        <p:spPr>
          <a:xfrm>
            <a:off x="7110311" y="1288661"/>
            <a:ext cx="1311800" cy="2787620"/>
          </a:xfrm>
          <a:prstGeom prst="rect">
            <a:avLst/>
          </a:prstGeom>
          <a:noFill/>
          <a:ln>
            <a:noFill/>
          </a:ln>
        </p:spPr>
      </p:pic>
      <p:pic>
        <p:nvPicPr>
          <p:cNvPr id="4810" name="Google Shape;4810;p629"/>
          <p:cNvPicPr preferRelativeResize="0"/>
          <p:nvPr/>
        </p:nvPicPr>
        <p:blipFill>
          <a:blip r:embed="rId4">
            <a:alphaModFix/>
          </a:blip>
          <a:stretch>
            <a:fillRect/>
          </a:stretch>
        </p:blipFill>
        <p:spPr>
          <a:xfrm>
            <a:off x="115675" y="4923212"/>
            <a:ext cx="163151" cy="163151"/>
          </a:xfrm>
          <a:prstGeom prst="rect">
            <a:avLst/>
          </a:prstGeom>
          <a:noFill/>
          <a:ln>
            <a:noFill/>
          </a:ln>
        </p:spPr>
      </p:pic>
      <p:sp>
        <p:nvSpPr>
          <p:cNvPr id="4811" name="Google Shape;4811;p629"/>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4812" name="Google Shape;4812;p629"/>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matchingName="web &amp; mobile mock up_green_wanderlab">
  <p:cSld name="CUSTOM_13_1">
    <p:bg>
      <p:bgPr>
        <a:solidFill>
          <a:schemeClr val="lt1"/>
        </a:solidFill>
        <a:effectLst/>
      </p:bgPr>
    </p:bg>
    <p:spTree>
      <p:nvGrpSpPr>
        <p:cNvPr id="1" name="Shape 4813"/>
        <p:cNvGrpSpPr/>
        <p:nvPr/>
      </p:nvGrpSpPr>
      <p:grpSpPr>
        <a:xfrm>
          <a:off x="0" y="0"/>
          <a:ext cx="0" cy="0"/>
          <a:chOff x="0" y="0"/>
          <a:chExt cx="0" cy="0"/>
        </a:xfrm>
      </p:grpSpPr>
      <p:sp>
        <p:nvSpPr>
          <p:cNvPr id="4814" name="Google Shape;4814;p630"/>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4815" name="Google Shape;4815;p630"/>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4816" name="Google Shape;4816;p630"/>
          <p:cNvPicPr preferRelativeResize="0"/>
          <p:nvPr/>
        </p:nvPicPr>
        <p:blipFill rotWithShape="1">
          <a:blip r:embed="rId2">
            <a:alphaModFix/>
          </a:blip>
          <a:srcRect b="10"/>
          <a:stretch/>
        </p:blipFill>
        <p:spPr>
          <a:xfrm>
            <a:off x="2931450" y="766618"/>
            <a:ext cx="5206829" cy="2708580"/>
          </a:xfrm>
          <a:prstGeom prst="rect">
            <a:avLst/>
          </a:prstGeom>
          <a:noFill/>
          <a:ln>
            <a:noFill/>
          </a:ln>
        </p:spPr>
      </p:pic>
      <p:pic>
        <p:nvPicPr>
          <p:cNvPr id="4817" name="Google Shape;4817;p630"/>
          <p:cNvPicPr preferRelativeResize="0"/>
          <p:nvPr/>
        </p:nvPicPr>
        <p:blipFill rotWithShape="1">
          <a:blip r:embed="rId3">
            <a:alphaModFix/>
          </a:blip>
          <a:srcRect t="49" b="59"/>
          <a:stretch/>
        </p:blipFill>
        <p:spPr>
          <a:xfrm>
            <a:off x="7110311" y="1288661"/>
            <a:ext cx="1311800" cy="2787622"/>
          </a:xfrm>
          <a:prstGeom prst="rect">
            <a:avLst/>
          </a:prstGeom>
          <a:noFill/>
          <a:ln>
            <a:noFill/>
          </a:ln>
        </p:spPr>
      </p:pic>
      <p:sp>
        <p:nvSpPr>
          <p:cNvPr id="4818" name="Google Shape;4818;p630"/>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4819" name="Google Shape;4819;p630"/>
          <p:cNvPicPr preferRelativeResize="0"/>
          <p:nvPr/>
        </p:nvPicPr>
        <p:blipFill>
          <a:blip r:embed="rId4">
            <a:alphaModFix/>
          </a:blip>
          <a:stretch>
            <a:fillRect/>
          </a:stretch>
        </p:blipFill>
        <p:spPr>
          <a:xfrm>
            <a:off x="115676" y="4923911"/>
            <a:ext cx="163152" cy="163171"/>
          </a:xfrm>
          <a:prstGeom prst="rect">
            <a:avLst/>
          </a:prstGeom>
          <a:noFill/>
          <a:ln>
            <a:noFill/>
          </a:ln>
        </p:spPr>
      </p:pic>
      <p:sp>
        <p:nvSpPr>
          <p:cNvPr id="4820" name="Google Shape;4820;p630"/>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matchingName="web &amp; mobile mock up_green">
  <p:cSld name="CUSTOM_13_1_1">
    <p:bg>
      <p:bgPr>
        <a:solidFill>
          <a:schemeClr val="lt1"/>
        </a:solidFill>
        <a:effectLst/>
      </p:bgPr>
    </p:bg>
    <p:spTree>
      <p:nvGrpSpPr>
        <p:cNvPr id="1" name="Shape 4821"/>
        <p:cNvGrpSpPr/>
        <p:nvPr/>
      </p:nvGrpSpPr>
      <p:grpSpPr>
        <a:xfrm>
          <a:off x="0" y="0"/>
          <a:ext cx="0" cy="0"/>
          <a:chOff x="0" y="0"/>
          <a:chExt cx="0" cy="0"/>
        </a:xfrm>
      </p:grpSpPr>
      <p:sp>
        <p:nvSpPr>
          <p:cNvPr id="4822" name="Google Shape;4822;p63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823" name="Google Shape;4823;p631"/>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4824" name="Google Shape;4824;p631"/>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4825" name="Google Shape;4825;p631"/>
          <p:cNvPicPr preferRelativeResize="0"/>
          <p:nvPr/>
        </p:nvPicPr>
        <p:blipFill rotWithShape="1">
          <a:blip r:embed="rId2">
            <a:alphaModFix/>
          </a:blip>
          <a:srcRect b="10"/>
          <a:stretch/>
        </p:blipFill>
        <p:spPr>
          <a:xfrm>
            <a:off x="2931450" y="766618"/>
            <a:ext cx="5206829" cy="2708580"/>
          </a:xfrm>
          <a:prstGeom prst="rect">
            <a:avLst/>
          </a:prstGeom>
          <a:noFill/>
          <a:ln>
            <a:noFill/>
          </a:ln>
        </p:spPr>
      </p:pic>
      <p:pic>
        <p:nvPicPr>
          <p:cNvPr id="4826" name="Google Shape;4826;p631"/>
          <p:cNvPicPr preferRelativeResize="0"/>
          <p:nvPr/>
        </p:nvPicPr>
        <p:blipFill rotWithShape="1">
          <a:blip r:embed="rId3">
            <a:alphaModFix/>
          </a:blip>
          <a:srcRect t="49" b="59"/>
          <a:stretch/>
        </p:blipFill>
        <p:spPr>
          <a:xfrm>
            <a:off x="7110311" y="1288661"/>
            <a:ext cx="1311800" cy="2787622"/>
          </a:xfrm>
          <a:prstGeom prst="rect">
            <a:avLst/>
          </a:prstGeom>
          <a:noFill/>
          <a:ln>
            <a:noFill/>
          </a:ln>
        </p:spPr>
      </p:pic>
      <p:pic>
        <p:nvPicPr>
          <p:cNvPr id="4827" name="Google Shape;4827;p631"/>
          <p:cNvPicPr preferRelativeResize="0"/>
          <p:nvPr/>
        </p:nvPicPr>
        <p:blipFill>
          <a:blip r:embed="rId4">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matchingName="web &amp; mobile mock up_white">
  <p:cSld name="CUSTOM_13_1_1_1">
    <p:bg>
      <p:bgPr>
        <a:solidFill>
          <a:schemeClr val="lt1"/>
        </a:solidFill>
        <a:effectLst/>
      </p:bgPr>
    </p:bg>
    <p:spTree>
      <p:nvGrpSpPr>
        <p:cNvPr id="1" name="Shape 4828"/>
        <p:cNvGrpSpPr/>
        <p:nvPr/>
      </p:nvGrpSpPr>
      <p:grpSpPr>
        <a:xfrm>
          <a:off x="0" y="0"/>
          <a:ext cx="0" cy="0"/>
          <a:chOff x="0" y="0"/>
          <a:chExt cx="0" cy="0"/>
        </a:xfrm>
      </p:grpSpPr>
      <p:sp>
        <p:nvSpPr>
          <p:cNvPr id="4829" name="Google Shape;4829;p63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830" name="Google Shape;4830;p632"/>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4831" name="Google Shape;4831;p632"/>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4832" name="Google Shape;4832;p632"/>
          <p:cNvPicPr preferRelativeResize="0"/>
          <p:nvPr/>
        </p:nvPicPr>
        <p:blipFill rotWithShape="1">
          <a:blip r:embed="rId2">
            <a:alphaModFix/>
          </a:blip>
          <a:srcRect b="10"/>
          <a:stretch/>
        </p:blipFill>
        <p:spPr>
          <a:xfrm>
            <a:off x="2931450" y="766618"/>
            <a:ext cx="5206829" cy="2708580"/>
          </a:xfrm>
          <a:prstGeom prst="rect">
            <a:avLst/>
          </a:prstGeom>
          <a:noFill/>
          <a:ln>
            <a:noFill/>
          </a:ln>
        </p:spPr>
      </p:pic>
      <p:pic>
        <p:nvPicPr>
          <p:cNvPr id="4833" name="Google Shape;4833;p632"/>
          <p:cNvPicPr preferRelativeResize="0"/>
          <p:nvPr/>
        </p:nvPicPr>
        <p:blipFill rotWithShape="1">
          <a:blip r:embed="rId3">
            <a:alphaModFix/>
          </a:blip>
          <a:srcRect t="49" b="59"/>
          <a:stretch/>
        </p:blipFill>
        <p:spPr>
          <a:xfrm>
            <a:off x="7110311" y="1288661"/>
            <a:ext cx="1311800" cy="2787622"/>
          </a:xfrm>
          <a:prstGeom prst="rect">
            <a:avLst/>
          </a:prstGeom>
          <a:noFill/>
          <a:ln>
            <a:noFill/>
          </a:ln>
        </p:spPr>
      </p:pic>
      <p:pic>
        <p:nvPicPr>
          <p:cNvPr id="4834" name="Google Shape;4834;p632"/>
          <p:cNvPicPr preferRelativeResize="0"/>
          <p:nvPr/>
        </p:nvPicPr>
        <p:blipFill>
          <a:blip r:embed="rId4">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6:4_white_Left">
  <p:cSld name="CUSTOM_6_1_1">
    <p:bg>
      <p:bgPr>
        <a:solidFill>
          <a:schemeClr val="lt1"/>
        </a:solidFill>
        <a:effectLst/>
      </p:bgPr>
    </p:bg>
    <p:spTree>
      <p:nvGrpSpPr>
        <p:cNvPr id="1" name="Shape 385"/>
        <p:cNvGrpSpPr/>
        <p:nvPr/>
      </p:nvGrpSpPr>
      <p:grpSpPr>
        <a:xfrm>
          <a:off x="0" y="0"/>
          <a:ext cx="0" cy="0"/>
          <a:chOff x="0" y="0"/>
          <a:chExt cx="0" cy="0"/>
        </a:xfrm>
      </p:grpSpPr>
      <p:sp>
        <p:nvSpPr>
          <p:cNvPr id="386" name="Google Shape;386;p65"/>
          <p:cNvSpPr>
            <a:spLocks noGrp="1"/>
          </p:cNvSpPr>
          <p:nvPr>
            <p:ph type="pic" idx="2"/>
          </p:nvPr>
        </p:nvSpPr>
        <p:spPr>
          <a:xfrm>
            <a:off x="3815825" y="-15859"/>
            <a:ext cx="5258100" cy="5159100"/>
          </a:xfrm>
          <a:prstGeom prst="rect">
            <a:avLst/>
          </a:prstGeom>
          <a:noFill/>
          <a:ln>
            <a:noFill/>
          </a:ln>
        </p:spPr>
      </p:sp>
      <p:sp>
        <p:nvSpPr>
          <p:cNvPr id="387" name="Google Shape;387;p6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88" name="Google Shape;388;p65"/>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389" name="Google Shape;389;p65"/>
          <p:cNvSpPr txBox="1">
            <a:spLocks noGrp="1"/>
          </p:cNvSpPr>
          <p:nvPr>
            <p:ph type="subTitle" idx="3"/>
          </p:nvPr>
        </p:nvSpPr>
        <p:spPr>
          <a:xfrm>
            <a:off x="402900" y="2606038"/>
            <a:ext cx="20097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390" name="Google Shape;390;p65"/>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391" name="Google Shape;391;p65"/>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392" name="Google Shape;392;p65"/>
          <p:cNvSpPr txBox="1">
            <a:spLocks noGrp="1"/>
          </p:cNvSpPr>
          <p:nvPr>
            <p:ph type="subTitle" idx="5"/>
          </p:nvPr>
        </p:nvSpPr>
        <p:spPr>
          <a:xfrm>
            <a:off x="402900" y="766611"/>
            <a:ext cx="20097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matchingName="meet the team_6pax">
  <p:cSld name="CUSTOM_16">
    <p:spTree>
      <p:nvGrpSpPr>
        <p:cNvPr id="1" name="Shape 4835"/>
        <p:cNvGrpSpPr/>
        <p:nvPr/>
      </p:nvGrpSpPr>
      <p:grpSpPr>
        <a:xfrm>
          <a:off x="0" y="0"/>
          <a:ext cx="0" cy="0"/>
          <a:chOff x="0" y="0"/>
          <a:chExt cx="0" cy="0"/>
        </a:xfrm>
      </p:grpSpPr>
      <p:sp>
        <p:nvSpPr>
          <p:cNvPr id="4836" name="Google Shape;4836;p63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837" name="Google Shape;4837;p633"/>
          <p:cNvSpPr/>
          <p:nvPr/>
        </p:nvSpPr>
        <p:spPr>
          <a:xfrm>
            <a:off x="0" y="-25"/>
            <a:ext cx="31143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633"/>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4839" name="Google Shape;4839;p633"/>
          <p:cNvSpPr txBox="1">
            <a:spLocks noGrp="1"/>
          </p:cNvSpPr>
          <p:nvPr>
            <p:ph type="subTitle" idx="2"/>
          </p:nvPr>
        </p:nvSpPr>
        <p:spPr>
          <a:xfrm>
            <a:off x="406000" y="1641598"/>
            <a:ext cx="21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4840" name="Google Shape;4840;p633"/>
          <p:cNvSpPr txBox="1">
            <a:spLocks noGrp="1"/>
          </p:cNvSpPr>
          <p:nvPr>
            <p:ph type="title"/>
          </p:nvPr>
        </p:nvSpPr>
        <p:spPr>
          <a:xfrm>
            <a:off x="365667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41" name="Google Shape;4841;p633"/>
          <p:cNvSpPr txBox="1">
            <a:spLocks noGrp="1"/>
          </p:cNvSpPr>
          <p:nvPr>
            <p:ph type="title" idx="3"/>
          </p:nvPr>
        </p:nvSpPr>
        <p:spPr>
          <a:xfrm>
            <a:off x="365667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4842" name="Google Shape;4842;p633"/>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843" name="Google Shape;4843;p633"/>
          <p:cNvSpPr>
            <a:spLocks noGrp="1"/>
          </p:cNvSpPr>
          <p:nvPr>
            <p:ph type="pic" idx="4"/>
          </p:nvPr>
        </p:nvSpPr>
        <p:spPr>
          <a:xfrm>
            <a:off x="5649225" y="798607"/>
            <a:ext cx="836400" cy="836400"/>
          </a:xfrm>
          <a:prstGeom prst="ellipse">
            <a:avLst/>
          </a:prstGeom>
          <a:noFill/>
          <a:ln w="19050" cap="flat" cmpd="sng">
            <a:solidFill>
              <a:schemeClr val="accent1"/>
            </a:solidFill>
            <a:prstDash val="solid"/>
            <a:round/>
            <a:headEnd type="none" w="sm" len="sm"/>
            <a:tailEnd type="none" w="sm" len="sm"/>
          </a:ln>
        </p:spPr>
      </p:sp>
      <p:sp>
        <p:nvSpPr>
          <p:cNvPr id="4844" name="Google Shape;4844;p633"/>
          <p:cNvSpPr>
            <a:spLocks noGrp="1"/>
          </p:cNvSpPr>
          <p:nvPr>
            <p:ph type="pic" idx="5"/>
          </p:nvPr>
        </p:nvSpPr>
        <p:spPr>
          <a:xfrm>
            <a:off x="7408675" y="798607"/>
            <a:ext cx="836400" cy="836400"/>
          </a:xfrm>
          <a:prstGeom prst="ellipse">
            <a:avLst/>
          </a:prstGeom>
          <a:noFill/>
          <a:ln w="19050" cap="flat" cmpd="sng">
            <a:solidFill>
              <a:schemeClr val="accent1"/>
            </a:solidFill>
            <a:prstDash val="solid"/>
            <a:round/>
            <a:headEnd type="none" w="sm" len="sm"/>
            <a:tailEnd type="none" w="sm" len="sm"/>
          </a:ln>
        </p:spPr>
      </p:sp>
      <p:sp>
        <p:nvSpPr>
          <p:cNvPr id="4845" name="Google Shape;4845;p633"/>
          <p:cNvSpPr txBox="1">
            <a:spLocks noGrp="1"/>
          </p:cNvSpPr>
          <p:nvPr>
            <p:ph type="title" idx="6"/>
          </p:nvPr>
        </p:nvSpPr>
        <p:spPr>
          <a:xfrm>
            <a:off x="541612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46" name="Google Shape;4846;p633"/>
          <p:cNvSpPr txBox="1">
            <a:spLocks noGrp="1"/>
          </p:cNvSpPr>
          <p:nvPr>
            <p:ph type="title" idx="7"/>
          </p:nvPr>
        </p:nvSpPr>
        <p:spPr>
          <a:xfrm>
            <a:off x="541612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847" name="Google Shape;4847;p633"/>
          <p:cNvSpPr txBox="1">
            <a:spLocks noGrp="1"/>
          </p:cNvSpPr>
          <p:nvPr>
            <p:ph type="title" idx="8"/>
          </p:nvPr>
        </p:nvSpPr>
        <p:spPr>
          <a:xfrm>
            <a:off x="717557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48" name="Google Shape;4848;p633"/>
          <p:cNvSpPr txBox="1">
            <a:spLocks noGrp="1"/>
          </p:cNvSpPr>
          <p:nvPr>
            <p:ph type="title" idx="9"/>
          </p:nvPr>
        </p:nvSpPr>
        <p:spPr>
          <a:xfrm>
            <a:off x="717557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849" name="Google Shape;4849;p633"/>
          <p:cNvSpPr txBox="1">
            <a:spLocks noGrp="1"/>
          </p:cNvSpPr>
          <p:nvPr>
            <p:ph type="title" idx="13"/>
          </p:nvPr>
        </p:nvSpPr>
        <p:spPr>
          <a:xfrm>
            <a:off x="365667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50" name="Google Shape;4850;p633"/>
          <p:cNvSpPr txBox="1">
            <a:spLocks noGrp="1"/>
          </p:cNvSpPr>
          <p:nvPr>
            <p:ph type="title" idx="14"/>
          </p:nvPr>
        </p:nvSpPr>
        <p:spPr>
          <a:xfrm>
            <a:off x="365667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851" name="Google Shape;4851;p633"/>
          <p:cNvSpPr>
            <a:spLocks noGrp="1"/>
          </p:cNvSpPr>
          <p:nvPr>
            <p:ph type="pic" idx="15"/>
          </p:nvPr>
        </p:nvSpPr>
        <p:spPr>
          <a:xfrm>
            <a:off x="5649225" y="2712703"/>
            <a:ext cx="836400" cy="836400"/>
          </a:xfrm>
          <a:prstGeom prst="ellipse">
            <a:avLst/>
          </a:prstGeom>
          <a:noFill/>
          <a:ln w="19050" cap="flat" cmpd="sng">
            <a:solidFill>
              <a:schemeClr val="accent1"/>
            </a:solidFill>
            <a:prstDash val="solid"/>
            <a:round/>
            <a:headEnd type="none" w="sm" len="sm"/>
            <a:tailEnd type="none" w="sm" len="sm"/>
          </a:ln>
        </p:spPr>
      </p:sp>
      <p:sp>
        <p:nvSpPr>
          <p:cNvPr id="4852" name="Google Shape;4852;p633"/>
          <p:cNvSpPr>
            <a:spLocks noGrp="1"/>
          </p:cNvSpPr>
          <p:nvPr>
            <p:ph type="pic" idx="16"/>
          </p:nvPr>
        </p:nvSpPr>
        <p:spPr>
          <a:xfrm>
            <a:off x="7408675" y="2712703"/>
            <a:ext cx="836400" cy="836400"/>
          </a:xfrm>
          <a:prstGeom prst="ellipse">
            <a:avLst/>
          </a:prstGeom>
          <a:noFill/>
          <a:ln w="19050" cap="flat" cmpd="sng">
            <a:solidFill>
              <a:schemeClr val="accent1"/>
            </a:solidFill>
            <a:prstDash val="solid"/>
            <a:round/>
            <a:headEnd type="none" w="sm" len="sm"/>
            <a:tailEnd type="none" w="sm" len="sm"/>
          </a:ln>
        </p:spPr>
      </p:sp>
      <p:sp>
        <p:nvSpPr>
          <p:cNvPr id="4853" name="Google Shape;4853;p633"/>
          <p:cNvSpPr txBox="1">
            <a:spLocks noGrp="1"/>
          </p:cNvSpPr>
          <p:nvPr>
            <p:ph type="title" idx="17"/>
          </p:nvPr>
        </p:nvSpPr>
        <p:spPr>
          <a:xfrm>
            <a:off x="541612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54" name="Google Shape;4854;p633"/>
          <p:cNvSpPr txBox="1">
            <a:spLocks noGrp="1"/>
          </p:cNvSpPr>
          <p:nvPr>
            <p:ph type="title" idx="18"/>
          </p:nvPr>
        </p:nvSpPr>
        <p:spPr>
          <a:xfrm>
            <a:off x="541612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855" name="Google Shape;4855;p633"/>
          <p:cNvSpPr txBox="1">
            <a:spLocks noGrp="1"/>
          </p:cNvSpPr>
          <p:nvPr>
            <p:ph type="title" idx="19"/>
          </p:nvPr>
        </p:nvSpPr>
        <p:spPr>
          <a:xfrm>
            <a:off x="717557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56" name="Google Shape;4856;p633"/>
          <p:cNvSpPr txBox="1">
            <a:spLocks noGrp="1"/>
          </p:cNvSpPr>
          <p:nvPr>
            <p:ph type="title" idx="20"/>
          </p:nvPr>
        </p:nvSpPr>
        <p:spPr>
          <a:xfrm>
            <a:off x="717557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857" name="Google Shape;4857;p633"/>
          <p:cNvSpPr>
            <a:spLocks noGrp="1"/>
          </p:cNvSpPr>
          <p:nvPr>
            <p:ph type="pic" idx="21"/>
          </p:nvPr>
        </p:nvSpPr>
        <p:spPr>
          <a:xfrm>
            <a:off x="3889775" y="798607"/>
            <a:ext cx="836400" cy="836400"/>
          </a:xfrm>
          <a:prstGeom prst="ellipse">
            <a:avLst/>
          </a:prstGeom>
          <a:noFill/>
          <a:ln w="19050" cap="flat" cmpd="sng">
            <a:solidFill>
              <a:schemeClr val="accent1"/>
            </a:solidFill>
            <a:prstDash val="solid"/>
            <a:round/>
            <a:headEnd type="none" w="sm" len="sm"/>
            <a:tailEnd type="none" w="sm" len="sm"/>
          </a:ln>
        </p:spPr>
      </p:sp>
      <p:sp>
        <p:nvSpPr>
          <p:cNvPr id="4858" name="Google Shape;4858;p633"/>
          <p:cNvSpPr>
            <a:spLocks noGrp="1"/>
          </p:cNvSpPr>
          <p:nvPr>
            <p:ph type="pic" idx="22"/>
          </p:nvPr>
        </p:nvSpPr>
        <p:spPr>
          <a:xfrm>
            <a:off x="3889775" y="2712716"/>
            <a:ext cx="836400" cy="8364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matchingName="meet the team_3pax">
  <p:cSld name="CUSTOM_16_2">
    <p:spTree>
      <p:nvGrpSpPr>
        <p:cNvPr id="1" name="Shape 4859"/>
        <p:cNvGrpSpPr/>
        <p:nvPr/>
      </p:nvGrpSpPr>
      <p:grpSpPr>
        <a:xfrm>
          <a:off x="0" y="0"/>
          <a:ext cx="0" cy="0"/>
          <a:chOff x="0" y="0"/>
          <a:chExt cx="0" cy="0"/>
        </a:xfrm>
      </p:grpSpPr>
      <p:sp>
        <p:nvSpPr>
          <p:cNvPr id="4860" name="Google Shape;4860;p63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861" name="Google Shape;4861;p634"/>
          <p:cNvSpPr/>
          <p:nvPr/>
        </p:nvSpPr>
        <p:spPr>
          <a:xfrm>
            <a:off x="0" y="-25"/>
            <a:ext cx="31143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634"/>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4863" name="Google Shape;4863;p634"/>
          <p:cNvSpPr txBox="1">
            <a:spLocks noGrp="1"/>
          </p:cNvSpPr>
          <p:nvPr>
            <p:ph type="subTitle" idx="2"/>
          </p:nvPr>
        </p:nvSpPr>
        <p:spPr>
          <a:xfrm>
            <a:off x="406000" y="1641598"/>
            <a:ext cx="21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4864" name="Google Shape;4864;p634"/>
          <p:cNvSpPr txBox="1">
            <a:spLocks noGrp="1"/>
          </p:cNvSpPr>
          <p:nvPr>
            <p:ph type="title"/>
          </p:nvPr>
        </p:nvSpPr>
        <p:spPr>
          <a:xfrm>
            <a:off x="365667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65" name="Google Shape;4865;p634"/>
          <p:cNvSpPr txBox="1">
            <a:spLocks noGrp="1"/>
          </p:cNvSpPr>
          <p:nvPr>
            <p:ph type="title" idx="3"/>
          </p:nvPr>
        </p:nvSpPr>
        <p:spPr>
          <a:xfrm>
            <a:off x="365667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4866" name="Google Shape;4866;p634"/>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867" name="Google Shape;4867;p634"/>
          <p:cNvSpPr txBox="1">
            <a:spLocks noGrp="1"/>
          </p:cNvSpPr>
          <p:nvPr>
            <p:ph type="title" idx="4"/>
          </p:nvPr>
        </p:nvSpPr>
        <p:spPr>
          <a:xfrm>
            <a:off x="541612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68" name="Google Shape;4868;p634"/>
          <p:cNvSpPr txBox="1">
            <a:spLocks noGrp="1"/>
          </p:cNvSpPr>
          <p:nvPr>
            <p:ph type="title" idx="5"/>
          </p:nvPr>
        </p:nvSpPr>
        <p:spPr>
          <a:xfrm>
            <a:off x="541612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869" name="Google Shape;4869;p634"/>
          <p:cNvSpPr txBox="1">
            <a:spLocks noGrp="1"/>
          </p:cNvSpPr>
          <p:nvPr>
            <p:ph type="title" idx="6"/>
          </p:nvPr>
        </p:nvSpPr>
        <p:spPr>
          <a:xfrm>
            <a:off x="717557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70" name="Google Shape;4870;p634"/>
          <p:cNvSpPr txBox="1">
            <a:spLocks noGrp="1"/>
          </p:cNvSpPr>
          <p:nvPr>
            <p:ph type="title" idx="7"/>
          </p:nvPr>
        </p:nvSpPr>
        <p:spPr>
          <a:xfrm>
            <a:off x="717557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871" name="Google Shape;4871;p634"/>
          <p:cNvSpPr>
            <a:spLocks noGrp="1"/>
          </p:cNvSpPr>
          <p:nvPr>
            <p:ph type="pic" idx="8"/>
          </p:nvPr>
        </p:nvSpPr>
        <p:spPr>
          <a:xfrm>
            <a:off x="3749975" y="1603484"/>
            <a:ext cx="1112400" cy="1112400"/>
          </a:xfrm>
          <a:prstGeom prst="ellipse">
            <a:avLst/>
          </a:prstGeom>
          <a:noFill/>
          <a:ln w="19050" cap="flat" cmpd="sng">
            <a:solidFill>
              <a:schemeClr val="accent1"/>
            </a:solidFill>
            <a:prstDash val="solid"/>
            <a:round/>
            <a:headEnd type="none" w="sm" len="sm"/>
            <a:tailEnd type="none" w="sm" len="sm"/>
          </a:ln>
        </p:spPr>
      </p:sp>
      <p:sp>
        <p:nvSpPr>
          <p:cNvPr id="4872" name="Google Shape;4872;p634"/>
          <p:cNvSpPr>
            <a:spLocks noGrp="1"/>
          </p:cNvSpPr>
          <p:nvPr>
            <p:ph type="pic" idx="9"/>
          </p:nvPr>
        </p:nvSpPr>
        <p:spPr>
          <a:xfrm>
            <a:off x="5509425" y="1603484"/>
            <a:ext cx="1112400" cy="1112400"/>
          </a:xfrm>
          <a:prstGeom prst="ellipse">
            <a:avLst/>
          </a:prstGeom>
          <a:noFill/>
          <a:ln w="19050" cap="flat" cmpd="sng">
            <a:solidFill>
              <a:schemeClr val="accent1"/>
            </a:solidFill>
            <a:prstDash val="solid"/>
            <a:round/>
            <a:headEnd type="none" w="sm" len="sm"/>
            <a:tailEnd type="none" w="sm" len="sm"/>
          </a:ln>
        </p:spPr>
      </p:sp>
      <p:sp>
        <p:nvSpPr>
          <p:cNvPr id="4873" name="Google Shape;4873;p634"/>
          <p:cNvSpPr>
            <a:spLocks noGrp="1"/>
          </p:cNvSpPr>
          <p:nvPr>
            <p:ph type="pic" idx="13"/>
          </p:nvPr>
        </p:nvSpPr>
        <p:spPr>
          <a:xfrm>
            <a:off x="7268875" y="1603484"/>
            <a:ext cx="1112400" cy="11124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matchingName="meet the team_4pax">
  <p:cSld name="CUSTOM_16_1">
    <p:spTree>
      <p:nvGrpSpPr>
        <p:cNvPr id="1" name="Shape 4874"/>
        <p:cNvGrpSpPr/>
        <p:nvPr/>
      </p:nvGrpSpPr>
      <p:grpSpPr>
        <a:xfrm>
          <a:off x="0" y="0"/>
          <a:ext cx="0" cy="0"/>
          <a:chOff x="0" y="0"/>
          <a:chExt cx="0" cy="0"/>
        </a:xfrm>
      </p:grpSpPr>
      <p:sp>
        <p:nvSpPr>
          <p:cNvPr id="4875" name="Google Shape;4875;p63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876" name="Google Shape;4876;p635"/>
          <p:cNvSpPr/>
          <p:nvPr/>
        </p:nvSpPr>
        <p:spPr>
          <a:xfrm>
            <a:off x="0" y="-25"/>
            <a:ext cx="38157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635"/>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4878" name="Google Shape;4878;p635"/>
          <p:cNvSpPr txBox="1">
            <a:spLocks noGrp="1"/>
          </p:cNvSpPr>
          <p:nvPr>
            <p:ph type="subTitle" idx="2"/>
          </p:nvPr>
        </p:nvSpPr>
        <p:spPr>
          <a:xfrm>
            <a:off x="406000" y="1641598"/>
            <a:ext cx="27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4879" name="Google Shape;4879;p635"/>
          <p:cNvSpPr txBox="1">
            <a:spLocks noGrp="1"/>
          </p:cNvSpPr>
          <p:nvPr>
            <p:ph type="title"/>
          </p:nvPr>
        </p:nvSpPr>
        <p:spPr>
          <a:xfrm>
            <a:off x="4381450" y="1821820"/>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80" name="Google Shape;4880;p635"/>
          <p:cNvSpPr txBox="1">
            <a:spLocks noGrp="1"/>
          </p:cNvSpPr>
          <p:nvPr>
            <p:ph type="title" idx="3"/>
          </p:nvPr>
        </p:nvSpPr>
        <p:spPr>
          <a:xfrm>
            <a:off x="4381450" y="2033937"/>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4881" name="Google Shape;4881;p635"/>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882" name="Google Shape;4882;p635"/>
          <p:cNvSpPr>
            <a:spLocks noGrp="1"/>
          </p:cNvSpPr>
          <p:nvPr>
            <p:ph type="pic" idx="4"/>
          </p:nvPr>
        </p:nvSpPr>
        <p:spPr>
          <a:xfrm>
            <a:off x="7079400" y="798607"/>
            <a:ext cx="836400" cy="836400"/>
          </a:xfrm>
          <a:prstGeom prst="ellipse">
            <a:avLst/>
          </a:prstGeom>
          <a:noFill/>
          <a:ln w="19050" cap="flat" cmpd="sng">
            <a:solidFill>
              <a:schemeClr val="accent1"/>
            </a:solidFill>
            <a:prstDash val="solid"/>
            <a:round/>
            <a:headEnd type="none" w="sm" len="sm"/>
            <a:tailEnd type="none" w="sm" len="sm"/>
          </a:ln>
        </p:spPr>
      </p:sp>
      <p:sp>
        <p:nvSpPr>
          <p:cNvPr id="4883" name="Google Shape;4883;p635"/>
          <p:cNvSpPr txBox="1">
            <a:spLocks noGrp="1"/>
          </p:cNvSpPr>
          <p:nvPr>
            <p:ph type="title" idx="5"/>
          </p:nvPr>
        </p:nvSpPr>
        <p:spPr>
          <a:xfrm>
            <a:off x="6496050" y="1821820"/>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84" name="Google Shape;4884;p635"/>
          <p:cNvSpPr txBox="1">
            <a:spLocks noGrp="1"/>
          </p:cNvSpPr>
          <p:nvPr>
            <p:ph type="title" idx="6"/>
          </p:nvPr>
        </p:nvSpPr>
        <p:spPr>
          <a:xfrm>
            <a:off x="6496050" y="2033937"/>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885" name="Google Shape;4885;p635"/>
          <p:cNvSpPr txBox="1">
            <a:spLocks noGrp="1"/>
          </p:cNvSpPr>
          <p:nvPr>
            <p:ph type="title" idx="7"/>
          </p:nvPr>
        </p:nvSpPr>
        <p:spPr>
          <a:xfrm>
            <a:off x="4381450" y="3735927"/>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86" name="Google Shape;4886;p635"/>
          <p:cNvSpPr txBox="1">
            <a:spLocks noGrp="1"/>
          </p:cNvSpPr>
          <p:nvPr>
            <p:ph type="title" idx="8"/>
          </p:nvPr>
        </p:nvSpPr>
        <p:spPr>
          <a:xfrm>
            <a:off x="4381450" y="3948044"/>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887" name="Google Shape;4887;p635"/>
          <p:cNvSpPr>
            <a:spLocks noGrp="1"/>
          </p:cNvSpPr>
          <p:nvPr>
            <p:ph type="pic" idx="9"/>
          </p:nvPr>
        </p:nvSpPr>
        <p:spPr>
          <a:xfrm>
            <a:off x="7079400" y="2712703"/>
            <a:ext cx="836400" cy="836400"/>
          </a:xfrm>
          <a:prstGeom prst="ellipse">
            <a:avLst/>
          </a:prstGeom>
          <a:noFill/>
          <a:ln w="19050" cap="flat" cmpd="sng">
            <a:solidFill>
              <a:schemeClr val="accent1"/>
            </a:solidFill>
            <a:prstDash val="solid"/>
            <a:round/>
            <a:headEnd type="none" w="sm" len="sm"/>
            <a:tailEnd type="none" w="sm" len="sm"/>
          </a:ln>
        </p:spPr>
      </p:sp>
      <p:sp>
        <p:nvSpPr>
          <p:cNvPr id="4888" name="Google Shape;4888;p635"/>
          <p:cNvSpPr txBox="1">
            <a:spLocks noGrp="1"/>
          </p:cNvSpPr>
          <p:nvPr>
            <p:ph type="title" idx="13"/>
          </p:nvPr>
        </p:nvSpPr>
        <p:spPr>
          <a:xfrm>
            <a:off x="6496050" y="3735926"/>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89" name="Google Shape;4889;p635"/>
          <p:cNvSpPr txBox="1">
            <a:spLocks noGrp="1"/>
          </p:cNvSpPr>
          <p:nvPr>
            <p:ph type="title" idx="14"/>
          </p:nvPr>
        </p:nvSpPr>
        <p:spPr>
          <a:xfrm>
            <a:off x="6496050" y="3948043"/>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890" name="Google Shape;4890;p635"/>
          <p:cNvSpPr>
            <a:spLocks noGrp="1"/>
          </p:cNvSpPr>
          <p:nvPr>
            <p:ph type="pic" idx="15"/>
          </p:nvPr>
        </p:nvSpPr>
        <p:spPr>
          <a:xfrm>
            <a:off x="4964800" y="798607"/>
            <a:ext cx="836400" cy="836400"/>
          </a:xfrm>
          <a:prstGeom prst="ellipse">
            <a:avLst/>
          </a:prstGeom>
          <a:noFill/>
          <a:ln w="19050" cap="flat" cmpd="sng">
            <a:solidFill>
              <a:schemeClr val="accent1"/>
            </a:solidFill>
            <a:prstDash val="solid"/>
            <a:round/>
            <a:headEnd type="none" w="sm" len="sm"/>
            <a:tailEnd type="none" w="sm" len="sm"/>
          </a:ln>
        </p:spPr>
      </p:sp>
      <p:sp>
        <p:nvSpPr>
          <p:cNvPr id="4891" name="Google Shape;4891;p635"/>
          <p:cNvSpPr>
            <a:spLocks noGrp="1"/>
          </p:cNvSpPr>
          <p:nvPr>
            <p:ph type="pic" idx="16"/>
          </p:nvPr>
        </p:nvSpPr>
        <p:spPr>
          <a:xfrm>
            <a:off x="4964800" y="2712716"/>
            <a:ext cx="836400" cy="8364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matchingName="question">
  <p:cSld name="CUSTOM_17">
    <p:spTree>
      <p:nvGrpSpPr>
        <p:cNvPr id="1" name="Shape 4892"/>
        <p:cNvGrpSpPr/>
        <p:nvPr/>
      </p:nvGrpSpPr>
      <p:grpSpPr>
        <a:xfrm>
          <a:off x="0" y="0"/>
          <a:ext cx="0" cy="0"/>
          <a:chOff x="0" y="0"/>
          <a:chExt cx="0" cy="0"/>
        </a:xfrm>
      </p:grpSpPr>
      <p:sp>
        <p:nvSpPr>
          <p:cNvPr id="4893" name="Google Shape;4893;p636"/>
          <p:cNvSpPr>
            <a:spLocks noGrp="1"/>
          </p:cNvSpPr>
          <p:nvPr>
            <p:ph type="pic" idx="2"/>
          </p:nvPr>
        </p:nvSpPr>
        <p:spPr>
          <a:xfrm>
            <a:off x="-12250" y="-9297"/>
            <a:ext cx="3828000" cy="5212200"/>
          </a:xfrm>
          <a:prstGeom prst="rect">
            <a:avLst/>
          </a:prstGeom>
          <a:noFill/>
          <a:ln>
            <a:noFill/>
          </a:ln>
        </p:spPr>
      </p:sp>
      <p:sp>
        <p:nvSpPr>
          <p:cNvPr id="4894" name="Google Shape;4894;p63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895" name="Google Shape;4895;p636"/>
          <p:cNvPicPr preferRelativeResize="0"/>
          <p:nvPr/>
        </p:nvPicPr>
        <p:blipFill rotWithShape="1">
          <a:blip r:embed="rId2">
            <a:alphaModFix/>
          </a:blip>
          <a:srcRect l="9"/>
          <a:stretch/>
        </p:blipFill>
        <p:spPr>
          <a:xfrm>
            <a:off x="115676" y="4923911"/>
            <a:ext cx="163152" cy="163170"/>
          </a:xfrm>
          <a:prstGeom prst="rect">
            <a:avLst/>
          </a:prstGeom>
          <a:noFill/>
          <a:ln>
            <a:noFill/>
          </a:ln>
        </p:spPr>
      </p:pic>
      <p:sp>
        <p:nvSpPr>
          <p:cNvPr id="4896" name="Google Shape;4896;p636"/>
          <p:cNvSpPr txBox="1">
            <a:spLocks noGrp="1"/>
          </p:cNvSpPr>
          <p:nvPr>
            <p:ph type="title"/>
          </p:nvPr>
        </p:nvSpPr>
        <p:spPr>
          <a:xfrm>
            <a:off x="4615650" y="766611"/>
            <a:ext cx="4125300" cy="7980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matchingName="Blank">
  <p:cSld name="CUSTOM_18">
    <p:spTree>
      <p:nvGrpSpPr>
        <p:cNvPr id="1" name="Shape 4897"/>
        <p:cNvGrpSpPr/>
        <p:nvPr/>
      </p:nvGrpSpPr>
      <p:grpSpPr>
        <a:xfrm>
          <a:off x="0" y="0"/>
          <a:ext cx="0" cy="0"/>
          <a:chOff x="0" y="0"/>
          <a:chExt cx="0" cy="0"/>
        </a:xfrm>
      </p:grpSpPr>
      <p:pic>
        <p:nvPicPr>
          <p:cNvPr id="4898" name="Google Shape;4898;p637"/>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899" name="Google Shape;4899;p637"/>
          <p:cNvSpPr txBox="1">
            <a:spLocks noGrp="1"/>
          </p:cNvSpPr>
          <p:nvPr>
            <p:ph type="subTitle" idx="1"/>
          </p:nvPr>
        </p:nvSpPr>
        <p:spPr>
          <a:xfrm>
            <a:off x="402925"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900" name="Google Shape;4900;p637"/>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matchingName="Blank 1">
  <p:cSld name="CUSTOM_20">
    <p:spTree>
      <p:nvGrpSpPr>
        <p:cNvPr id="1" name="Shape 4901"/>
        <p:cNvGrpSpPr/>
        <p:nvPr/>
      </p:nvGrpSpPr>
      <p:grpSpPr>
        <a:xfrm>
          <a:off x="0" y="0"/>
          <a:ext cx="0" cy="0"/>
          <a:chOff x="0" y="0"/>
          <a:chExt cx="0" cy="0"/>
        </a:xfrm>
      </p:grpSpPr>
      <p:pic>
        <p:nvPicPr>
          <p:cNvPr id="4902" name="Google Shape;4902;p638"/>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903" name="Google Shape;4903;p638"/>
          <p:cNvSpPr txBox="1">
            <a:spLocks noGrp="1"/>
          </p:cNvSpPr>
          <p:nvPr>
            <p:ph type="subTitle" idx="1"/>
          </p:nvPr>
        </p:nvSpPr>
        <p:spPr>
          <a:xfrm>
            <a:off x="402925"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904" name="Google Shape;4904;p638"/>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matchingName="05 Divider 1">
  <p:cSld name="TITLE_1_1_1_1_1_2_4_1_3">
    <p:bg>
      <p:bgPr>
        <a:solidFill>
          <a:srgbClr val="34E0A1"/>
        </a:solidFill>
        <a:effectLst/>
      </p:bgPr>
    </p:bg>
    <p:spTree>
      <p:nvGrpSpPr>
        <p:cNvPr id="1" name="Shape 4905"/>
        <p:cNvGrpSpPr/>
        <p:nvPr/>
      </p:nvGrpSpPr>
      <p:grpSpPr>
        <a:xfrm>
          <a:off x="0" y="0"/>
          <a:ext cx="0" cy="0"/>
          <a:chOff x="0" y="0"/>
          <a:chExt cx="0" cy="0"/>
        </a:xfrm>
      </p:grpSpPr>
      <p:pic>
        <p:nvPicPr>
          <p:cNvPr id="4906" name="Google Shape;4906;p639"/>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907" name="Google Shape;4907;p639"/>
          <p:cNvSpPr txBox="1">
            <a:spLocks noGrp="1"/>
          </p:cNvSpPr>
          <p:nvPr>
            <p:ph type="title"/>
          </p:nvPr>
        </p:nvSpPr>
        <p:spPr>
          <a:xfrm>
            <a:off x="402925" y="766611"/>
            <a:ext cx="6691800" cy="1655400"/>
          </a:xfrm>
          <a:prstGeom prst="rect">
            <a:avLst/>
          </a:prstGeom>
        </p:spPr>
        <p:txBody>
          <a:bodyPr spcFirstLastPara="1" wrap="square" lIns="0" tIns="0" rIns="91425" bIns="91425" anchor="t" anchorCtr="0">
            <a:noAutofit/>
          </a:bodyPr>
          <a:lstStyle>
            <a:lvl1pPr lvl="0">
              <a:lnSpc>
                <a:spcPct val="75000"/>
              </a:lnSpc>
              <a:spcBef>
                <a:spcPts val="0"/>
              </a:spcBef>
              <a:spcAft>
                <a:spcPts val="0"/>
              </a:spcAft>
              <a:buSzPts val="4000"/>
              <a:buNone/>
              <a:defRPr sz="4000"/>
            </a:lvl1pPr>
            <a:lvl2pPr lvl="1">
              <a:lnSpc>
                <a:spcPct val="75000"/>
              </a:lnSpc>
              <a:spcBef>
                <a:spcPts val="0"/>
              </a:spcBef>
              <a:spcAft>
                <a:spcPts val="0"/>
              </a:spcAft>
              <a:buSzPts val="2800"/>
              <a:buNone/>
              <a:defRPr/>
            </a:lvl2pPr>
            <a:lvl3pPr lvl="2">
              <a:lnSpc>
                <a:spcPct val="75000"/>
              </a:lnSpc>
              <a:spcBef>
                <a:spcPts val="0"/>
              </a:spcBef>
              <a:spcAft>
                <a:spcPts val="0"/>
              </a:spcAft>
              <a:buSzPts val="2800"/>
              <a:buNone/>
              <a:defRPr/>
            </a:lvl3pPr>
            <a:lvl4pPr lvl="3">
              <a:lnSpc>
                <a:spcPct val="75000"/>
              </a:lnSpc>
              <a:spcBef>
                <a:spcPts val="0"/>
              </a:spcBef>
              <a:spcAft>
                <a:spcPts val="0"/>
              </a:spcAft>
              <a:buSzPts val="2800"/>
              <a:buNone/>
              <a:defRPr/>
            </a:lvl4pPr>
            <a:lvl5pPr lvl="4">
              <a:lnSpc>
                <a:spcPct val="75000"/>
              </a:lnSpc>
              <a:spcBef>
                <a:spcPts val="0"/>
              </a:spcBef>
              <a:spcAft>
                <a:spcPts val="0"/>
              </a:spcAft>
              <a:buSzPts val="2800"/>
              <a:buNone/>
              <a:defRPr/>
            </a:lvl5pPr>
            <a:lvl6pPr lvl="5">
              <a:lnSpc>
                <a:spcPct val="75000"/>
              </a:lnSpc>
              <a:spcBef>
                <a:spcPts val="0"/>
              </a:spcBef>
              <a:spcAft>
                <a:spcPts val="0"/>
              </a:spcAft>
              <a:buSzPts val="2800"/>
              <a:buNone/>
              <a:defRPr/>
            </a:lvl6pPr>
            <a:lvl7pPr lvl="6">
              <a:lnSpc>
                <a:spcPct val="75000"/>
              </a:lnSpc>
              <a:spcBef>
                <a:spcPts val="0"/>
              </a:spcBef>
              <a:spcAft>
                <a:spcPts val="0"/>
              </a:spcAft>
              <a:buSzPts val="2800"/>
              <a:buNone/>
              <a:defRPr/>
            </a:lvl7pPr>
            <a:lvl8pPr lvl="7">
              <a:lnSpc>
                <a:spcPct val="75000"/>
              </a:lnSpc>
              <a:spcBef>
                <a:spcPts val="0"/>
              </a:spcBef>
              <a:spcAft>
                <a:spcPts val="0"/>
              </a:spcAft>
              <a:buSzPts val="2800"/>
              <a:buNone/>
              <a:defRPr/>
            </a:lvl8pPr>
            <a:lvl9pPr lvl="8">
              <a:lnSpc>
                <a:spcPct val="75000"/>
              </a:lnSpc>
              <a:spcBef>
                <a:spcPts val="0"/>
              </a:spcBef>
              <a:spcAft>
                <a:spcPts val="0"/>
              </a:spcAft>
              <a:buSzPts val="2800"/>
              <a:buNone/>
              <a:defRPr/>
            </a:lvl9pPr>
          </a:lstStyle>
          <a:p>
            <a:endParaRPr/>
          </a:p>
        </p:txBody>
      </p:sp>
      <p:sp>
        <p:nvSpPr>
          <p:cNvPr id="4908" name="Google Shape;4908;p639"/>
          <p:cNvSpPr txBox="1">
            <a:spLocks noGrp="1"/>
          </p:cNvSpPr>
          <p:nvPr>
            <p:ph type="subTitle" idx="1"/>
          </p:nvPr>
        </p:nvSpPr>
        <p:spPr>
          <a:xfrm>
            <a:off x="402925" y="416632"/>
            <a:ext cx="34998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909" name="Google Shape;4909;p639"/>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matchingName="03 1/4 White">
  <p:cSld name="CUSTOM_1">
    <p:spTree>
      <p:nvGrpSpPr>
        <p:cNvPr id="1" name="Shape 4910"/>
        <p:cNvGrpSpPr/>
        <p:nvPr/>
      </p:nvGrpSpPr>
      <p:grpSpPr>
        <a:xfrm>
          <a:off x="0" y="0"/>
          <a:ext cx="0" cy="0"/>
          <a:chOff x="0" y="0"/>
          <a:chExt cx="0" cy="0"/>
        </a:xfrm>
      </p:grpSpPr>
      <p:pic>
        <p:nvPicPr>
          <p:cNvPr id="4911" name="Google Shape;4911;p640"/>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912" name="Google Shape;4912;p640"/>
          <p:cNvSpPr txBox="1">
            <a:spLocks noGrp="1"/>
          </p:cNvSpPr>
          <p:nvPr>
            <p:ph type="subTitle" idx="1"/>
          </p:nvPr>
        </p:nvSpPr>
        <p:spPr>
          <a:xfrm>
            <a:off x="402950"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913" name="Google Shape;4913;p640"/>
          <p:cNvSpPr txBox="1">
            <a:spLocks noGrp="1"/>
          </p:cNvSpPr>
          <p:nvPr>
            <p:ph type="ctrTitle"/>
          </p:nvPr>
        </p:nvSpPr>
        <p:spPr>
          <a:xfrm>
            <a:off x="402950" y="766611"/>
            <a:ext cx="2911800" cy="1655400"/>
          </a:xfrm>
          <a:prstGeom prst="rect">
            <a:avLst/>
          </a:prstGeom>
        </p:spPr>
        <p:txBody>
          <a:bodyPr spcFirstLastPara="1" wrap="square" lIns="0" tIns="0" rIns="228600" bIns="0" anchor="t" anchorCtr="0">
            <a:noAutofit/>
          </a:bodyPr>
          <a:lstStyle>
            <a:lvl1pPr lvl="0">
              <a:lnSpc>
                <a:spcPct val="75000"/>
              </a:lnSpc>
              <a:spcBef>
                <a:spcPts val="0"/>
              </a:spcBef>
              <a:spcAft>
                <a:spcPts val="0"/>
              </a:spcAft>
              <a:buSzPts val="2200"/>
              <a:buNone/>
              <a:defRPr sz="2200"/>
            </a:lvl1pPr>
            <a:lvl2pPr lvl="1">
              <a:spcBef>
                <a:spcPts val="0"/>
              </a:spcBef>
              <a:spcAft>
                <a:spcPts val="0"/>
              </a:spcAft>
              <a:buSzPts val="2200"/>
              <a:buFont typeface="Poppins"/>
              <a:buNone/>
              <a:defRPr sz="2200">
                <a:latin typeface="Poppins"/>
                <a:ea typeface="Poppins"/>
                <a:cs typeface="Poppins"/>
                <a:sym typeface="Poppins"/>
              </a:defRPr>
            </a:lvl2pPr>
            <a:lvl3pPr lvl="2">
              <a:spcBef>
                <a:spcPts val="0"/>
              </a:spcBef>
              <a:spcAft>
                <a:spcPts val="0"/>
              </a:spcAft>
              <a:buSzPts val="2200"/>
              <a:buFont typeface="Poppins"/>
              <a:buNone/>
              <a:defRPr sz="2200">
                <a:latin typeface="Poppins"/>
                <a:ea typeface="Poppins"/>
                <a:cs typeface="Poppins"/>
                <a:sym typeface="Poppins"/>
              </a:defRPr>
            </a:lvl3pPr>
            <a:lvl4pPr lvl="3">
              <a:spcBef>
                <a:spcPts val="0"/>
              </a:spcBef>
              <a:spcAft>
                <a:spcPts val="0"/>
              </a:spcAft>
              <a:buSzPts val="2200"/>
              <a:buFont typeface="Poppins"/>
              <a:buNone/>
              <a:defRPr sz="2200">
                <a:latin typeface="Poppins"/>
                <a:ea typeface="Poppins"/>
                <a:cs typeface="Poppins"/>
                <a:sym typeface="Poppins"/>
              </a:defRPr>
            </a:lvl4pPr>
            <a:lvl5pPr lvl="4">
              <a:spcBef>
                <a:spcPts val="0"/>
              </a:spcBef>
              <a:spcAft>
                <a:spcPts val="0"/>
              </a:spcAft>
              <a:buSzPts val="2200"/>
              <a:buFont typeface="Poppins"/>
              <a:buNone/>
              <a:defRPr sz="2200">
                <a:latin typeface="Poppins"/>
                <a:ea typeface="Poppins"/>
                <a:cs typeface="Poppins"/>
                <a:sym typeface="Poppins"/>
              </a:defRPr>
            </a:lvl5pPr>
            <a:lvl6pPr lvl="5">
              <a:spcBef>
                <a:spcPts val="0"/>
              </a:spcBef>
              <a:spcAft>
                <a:spcPts val="0"/>
              </a:spcAft>
              <a:buSzPts val="2200"/>
              <a:buFont typeface="Poppins"/>
              <a:buNone/>
              <a:defRPr sz="2200">
                <a:latin typeface="Poppins"/>
                <a:ea typeface="Poppins"/>
                <a:cs typeface="Poppins"/>
                <a:sym typeface="Poppins"/>
              </a:defRPr>
            </a:lvl6pPr>
            <a:lvl7pPr lvl="6">
              <a:spcBef>
                <a:spcPts val="0"/>
              </a:spcBef>
              <a:spcAft>
                <a:spcPts val="0"/>
              </a:spcAft>
              <a:buSzPts val="2200"/>
              <a:buFont typeface="Poppins"/>
              <a:buNone/>
              <a:defRPr sz="2200">
                <a:latin typeface="Poppins"/>
                <a:ea typeface="Poppins"/>
                <a:cs typeface="Poppins"/>
                <a:sym typeface="Poppins"/>
              </a:defRPr>
            </a:lvl7pPr>
            <a:lvl8pPr lvl="7">
              <a:spcBef>
                <a:spcPts val="0"/>
              </a:spcBef>
              <a:spcAft>
                <a:spcPts val="0"/>
              </a:spcAft>
              <a:buSzPts val="2200"/>
              <a:buFont typeface="Poppins"/>
              <a:buNone/>
              <a:defRPr sz="2200">
                <a:latin typeface="Poppins"/>
                <a:ea typeface="Poppins"/>
                <a:cs typeface="Poppins"/>
                <a:sym typeface="Poppins"/>
              </a:defRPr>
            </a:lvl8pPr>
            <a:lvl9pPr lvl="8">
              <a:spcBef>
                <a:spcPts val="0"/>
              </a:spcBef>
              <a:spcAft>
                <a:spcPts val="0"/>
              </a:spcAft>
              <a:buSzPts val="2200"/>
              <a:buFont typeface="Poppins"/>
              <a:buNone/>
              <a:defRPr sz="2200">
                <a:latin typeface="Poppins"/>
                <a:ea typeface="Poppins"/>
                <a:cs typeface="Poppins"/>
                <a:sym typeface="Poppins"/>
              </a:defRPr>
            </a:lvl9pPr>
          </a:lstStyle>
          <a:p>
            <a:endParaRPr/>
          </a:p>
        </p:txBody>
      </p:sp>
      <p:sp>
        <p:nvSpPr>
          <p:cNvPr id="4914" name="Google Shape;4914;p640"/>
          <p:cNvSpPr txBox="1">
            <a:spLocks noGrp="1"/>
          </p:cNvSpPr>
          <p:nvPr>
            <p:ph type="subTitle" idx="2"/>
          </p:nvPr>
        </p:nvSpPr>
        <p:spPr>
          <a:xfrm>
            <a:off x="402925" y="2606038"/>
            <a:ext cx="2491500" cy="1655400"/>
          </a:xfrm>
          <a:prstGeom prst="rect">
            <a:avLst/>
          </a:prstGeom>
        </p:spPr>
        <p:txBody>
          <a:bodyPr spcFirstLastPara="1" wrap="square" lIns="0" tIns="0" rIns="228600" bIns="0" anchor="t" anchorCtr="0">
            <a:noAutofit/>
          </a:bodyPr>
          <a:lstStyle>
            <a:lvl1pPr lvl="0">
              <a:lnSpc>
                <a:spcPct val="120000"/>
              </a:lnSpc>
              <a:spcBef>
                <a:spcPts val="0"/>
              </a:spcBef>
              <a:spcAft>
                <a:spcPts val="0"/>
              </a:spcAft>
              <a:buClr>
                <a:schemeClr val="dk1"/>
              </a:buClr>
              <a:buSzPts val="1200"/>
              <a:buNone/>
              <a:defRPr sz="1200">
                <a:solidFill>
                  <a:schemeClr val="dk1"/>
                </a:solidFill>
              </a:defRPr>
            </a:lvl1pPr>
            <a:lvl2pPr lvl="1">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20000"/>
              </a:lnSpc>
              <a:spcBef>
                <a:spcPts val="0"/>
              </a:spcBef>
              <a:spcAft>
                <a:spcPts val="0"/>
              </a:spcAft>
              <a:buSzPts val="1400"/>
              <a:buFont typeface="Poppins Light"/>
              <a:buNone/>
              <a:defRPr>
                <a:latin typeface="Poppins Light"/>
                <a:ea typeface="Poppins Light"/>
                <a:cs typeface="Poppins Light"/>
                <a:sym typeface="Poppins Light"/>
              </a:defRPr>
            </a:lvl3pPr>
            <a:lvl4pPr lvl="3">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4915" name="Google Shape;4915;p640"/>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matchingName="06 4-up Photos">
  <p:cSld name="CUSTOM_1_1_1">
    <p:spTree>
      <p:nvGrpSpPr>
        <p:cNvPr id="1" name="Shape 4916"/>
        <p:cNvGrpSpPr/>
        <p:nvPr/>
      </p:nvGrpSpPr>
      <p:grpSpPr>
        <a:xfrm>
          <a:off x="0" y="0"/>
          <a:ext cx="0" cy="0"/>
          <a:chOff x="0" y="0"/>
          <a:chExt cx="0" cy="0"/>
        </a:xfrm>
      </p:grpSpPr>
      <p:sp>
        <p:nvSpPr>
          <p:cNvPr id="4917" name="Google Shape;4917;p641"/>
          <p:cNvSpPr>
            <a:spLocks noGrp="1"/>
          </p:cNvSpPr>
          <p:nvPr>
            <p:ph type="pic" idx="2"/>
          </p:nvPr>
        </p:nvSpPr>
        <p:spPr>
          <a:xfrm>
            <a:off x="402927" y="766611"/>
            <a:ext cx="1938900" cy="2009700"/>
          </a:xfrm>
          <a:prstGeom prst="rect">
            <a:avLst/>
          </a:prstGeom>
          <a:noFill/>
          <a:ln>
            <a:noFill/>
          </a:ln>
        </p:spPr>
      </p:sp>
      <p:pic>
        <p:nvPicPr>
          <p:cNvPr id="4918" name="Google Shape;4918;p641"/>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919" name="Google Shape;4919;p641"/>
          <p:cNvSpPr txBox="1">
            <a:spLocks noGrp="1"/>
          </p:cNvSpPr>
          <p:nvPr>
            <p:ph type="subTitle" idx="1"/>
          </p:nvPr>
        </p:nvSpPr>
        <p:spPr>
          <a:xfrm>
            <a:off x="402925" y="4080107"/>
            <a:ext cx="20601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4920" name="Google Shape;4920;p641"/>
          <p:cNvSpPr txBox="1">
            <a:spLocks noGrp="1"/>
          </p:cNvSpPr>
          <p:nvPr>
            <p:ph type="subTitle" idx="3"/>
          </p:nvPr>
        </p:nvSpPr>
        <p:spPr>
          <a:xfrm>
            <a:off x="406800" y="416632"/>
            <a:ext cx="29079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921" name="Google Shape;4921;p641"/>
          <p:cNvSpPr txBox="1">
            <a:spLocks noGrp="1"/>
          </p:cNvSpPr>
          <p:nvPr>
            <p:ph type="subTitle" idx="4"/>
          </p:nvPr>
        </p:nvSpPr>
        <p:spPr>
          <a:xfrm>
            <a:off x="2600825" y="4080132"/>
            <a:ext cx="20508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4922" name="Google Shape;4922;p641"/>
          <p:cNvSpPr txBox="1">
            <a:spLocks noGrp="1"/>
          </p:cNvSpPr>
          <p:nvPr>
            <p:ph type="subTitle" idx="5"/>
          </p:nvPr>
        </p:nvSpPr>
        <p:spPr>
          <a:xfrm>
            <a:off x="4789450" y="4080132"/>
            <a:ext cx="20601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4923" name="Google Shape;4923;p641"/>
          <p:cNvSpPr txBox="1">
            <a:spLocks noGrp="1"/>
          </p:cNvSpPr>
          <p:nvPr>
            <p:ph type="subTitle" idx="6"/>
          </p:nvPr>
        </p:nvSpPr>
        <p:spPr>
          <a:xfrm>
            <a:off x="6965525" y="4080132"/>
            <a:ext cx="20562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4924" name="Google Shape;4924;p641"/>
          <p:cNvSpPr txBox="1">
            <a:spLocks noGrp="1"/>
          </p:cNvSpPr>
          <p:nvPr>
            <p:ph type="subTitle" idx="7"/>
          </p:nvPr>
        </p:nvSpPr>
        <p:spPr>
          <a:xfrm>
            <a:off x="406800" y="3440517"/>
            <a:ext cx="20601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4925" name="Google Shape;4925;p641"/>
          <p:cNvSpPr txBox="1">
            <a:spLocks noGrp="1"/>
          </p:cNvSpPr>
          <p:nvPr>
            <p:ph type="subTitle" idx="8"/>
          </p:nvPr>
        </p:nvSpPr>
        <p:spPr>
          <a:xfrm>
            <a:off x="2599642" y="3440517"/>
            <a:ext cx="20508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4926" name="Google Shape;4926;p641"/>
          <p:cNvSpPr txBox="1">
            <a:spLocks noGrp="1"/>
          </p:cNvSpPr>
          <p:nvPr>
            <p:ph type="subTitle" idx="9"/>
          </p:nvPr>
        </p:nvSpPr>
        <p:spPr>
          <a:xfrm>
            <a:off x="4783183" y="3440491"/>
            <a:ext cx="20562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4927" name="Google Shape;4927;p641"/>
          <p:cNvSpPr txBox="1">
            <a:spLocks noGrp="1"/>
          </p:cNvSpPr>
          <p:nvPr>
            <p:ph type="subTitle" idx="13"/>
          </p:nvPr>
        </p:nvSpPr>
        <p:spPr>
          <a:xfrm>
            <a:off x="6972125" y="3440491"/>
            <a:ext cx="20430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4928" name="Google Shape;4928;p641"/>
          <p:cNvSpPr>
            <a:spLocks noGrp="1"/>
          </p:cNvSpPr>
          <p:nvPr>
            <p:ph type="pic" idx="14"/>
          </p:nvPr>
        </p:nvSpPr>
        <p:spPr>
          <a:xfrm>
            <a:off x="2599401" y="766611"/>
            <a:ext cx="1957200" cy="1957200"/>
          </a:xfrm>
          <a:prstGeom prst="rect">
            <a:avLst/>
          </a:prstGeom>
          <a:noFill/>
          <a:ln>
            <a:noFill/>
          </a:ln>
        </p:spPr>
      </p:sp>
      <p:sp>
        <p:nvSpPr>
          <p:cNvPr id="4929" name="Google Shape;4929;p641"/>
          <p:cNvSpPr>
            <a:spLocks noGrp="1"/>
          </p:cNvSpPr>
          <p:nvPr>
            <p:ph type="pic" idx="15"/>
          </p:nvPr>
        </p:nvSpPr>
        <p:spPr>
          <a:xfrm>
            <a:off x="4793786" y="766611"/>
            <a:ext cx="1938900" cy="2009700"/>
          </a:xfrm>
          <a:prstGeom prst="rect">
            <a:avLst/>
          </a:prstGeom>
          <a:noFill/>
          <a:ln>
            <a:noFill/>
          </a:ln>
        </p:spPr>
      </p:sp>
      <p:sp>
        <p:nvSpPr>
          <p:cNvPr id="4930" name="Google Shape;4930;p641"/>
          <p:cNvSpPr>
            <a:spLocks noGrp="1"/>
          </p:cNvSpPr>
          <p:nvPr>
            <p:ph type="pic" idx="16"/>
          </p:nvPr>
        </p:nvSpPr>
        <p:spPr>
          <a:xfrm>
            <a:off x="6971726" y="766611"/>
            <a:ext cx="1938900" cy="2009700"/>
          </a:xfrm>
          <a:prstGeom prst="rect">
            <a:avLst/>
          </a:prstGeom>
          <a:noFill/>
          <a:ln>
            <a:noFill/>
          </a:ln>
        </p:spPr>
      </p:sp>
      <p:sp>
        <p:nvSpPr>
          <p:cNvPr id="4931" name="Google Shape;4931;p641"/>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matchingName="Blank 2">
  <p:cSld name="Blank">
    <p:bg>
      <p:bgPr>
        <a:solidFill>
          <a:schemeClr val="dk1"/>
        </a:solidFill>
        <a:effectLst/>
      </p:bgPr>
    </p:bg>
    <p:spTree>
      <p:nvGrpSpPr>
        <p:cNvPr id="1" name="Shape 4932"/>
        <p:cNvGrpSpPr/>
        <p:nvPr/>
      </p:nvGrpSpPr>
      <p:grpSpPr>
        <a:xfrm>
          <a:off x="0" y="0"/>
          <a:ext cx="0" cy="0"/>
          <a:chOff x="0" y="0"/>
          <a:chExt cx="0" cy="0"/>
        </a:xfrm>
      </p:grpSpPr>
      <p:pic>
        <p:nvPicPr>
          <p:cNvPr id="4933" name="Google Shape;4933;p642"/>
          <p:cNvPicPr preferRelativeResize="0"/>
          <p:nvPr/>
        </p:nvPicPr>
        <p:blipFill>
          <a:blip r:embed="rId2">
            <a:alphaModFix/>
          </a:blip>
          <a:stretch>
            <a:fillRect/>
          </a:stretch>
        </p:blipFill>
        <p:spPr>
          <a:xfrm>
            <a:off x="115675" y="4923212"/>
            <a:ext cx="165325" cy="165325"/>
          </a:xfrm>
          <a:prstGeom prst="rect">
            <a:avLst/>
          </a:prstGeom>
          <a:noFill/>
          <a:ln>
            <a:noFill/>
          </a:ln>
        </p:spPr>
      </p:pic>
      <p:sp>
        <p:nvSpPr>
          <p:cNvPr id="4934" name="Google Shape;4934;p642"/>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4935" name="Google Shape;4935;p642"/>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chemeClr val="lt1"/>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6:4_green_Left">
  <p:cSld name="CUSTOM_6_1_1_1">
    <p:bg>
      <p:bgPr>
        <a:solidFill>
          <a:schemeClr val="lt1"/>
        </a:solidFill>
        <a:effectLst/>
      </p:bgPr>
    </p:bg>
    <p:spTree>
      <p:nvGrpSpPr>
        <p:cNvPr id="1" name="Shape 393"/>
        <p:cNvGrpSpPr/>
        <p:nvPr/>
      </p:nvGrpSpPr>
      <p:grpSpPr>
        <a:xfrm>
          <a:off x="0" y="0"/>
          <a:ext cx="0" cy="0"/>
          <a:chOff x="0" y="0"/>
          <a:chExt cx="0" cy="0"/>
        </a:xfrm>
      </p:grpSpPr>
      <p:sp>
        <p:nvSpPr>
          <p:cNvPr id="394" name="Google Shape;394;p66"/>
          <p:cNvSpPr>
            <a:spLocks noGrp="1"/>
          </p:cNvSpPr>
          <p:nvPr>
            <p:ph type="pic" idx="2"/>
          </p:nvPr>
        </p:nvSpPr>
        <p:spPr>
          <a:xfrm>
            <a:off x="3815825" y="-15859"/>
            <a:ext cx="5258100" cy="5159100"/>
          </a:xfrm>
          <a:prstGeom prst="rect">
            <a:avLst/>
          </a:prstGeom>
          <a:noFill/>
          <a:ln>
            <a:noFill/>
          </a:ln>
        </p:spPr>
      </p:sp>
      <p:sp>
        <p:nvSpPr>
          <p:cNvPr id="395" name="Google Shape;395;p6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96" name="Google Shape;396;p66"/>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397" name="Google Shape;397;p66"/>
          <p:cNvSpPr txBox="1">
            <a:spLocks noGrp="1"/>
          </p:cNvSpPr>
          <p:nvPr>
            <p:ph type="subTitle" idx="3"/>
          </p:nvPr>
        </p:nvSpPr>
        <p:spPr>
          <a:xfrm>
            <a:off x="402900" y="2606038"/>
            <a:ext cx="20097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398" name="Google Shape;398;p66"/>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399" name="Google Shape;399;p66"/>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00" name="Google Shape;400;p66"/>
          <p:cNvSpPr txBox="1">
            <a:spLocks noGrp="1"/>
          </p:cNvSpPr>
          <p:nvPr>
            <p:ph type="subTitle" idx="5"/>
          </p:nvPr>
        </p:nvSpPr>
        <p:spPr>
          <a:xfrm>
            <a:off x="402900" y="766611"/>
            <a:ext cx="20097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matchingName="06 Quotes">
  <p:cSld name="TITLE_1_1_1_1_1_2_5">
    <p:bg>
      <p:bgPr>
        <a:solidFill>
          <a:schemeClr val="lt1"/>
        </a:solidFill>
        <a:effectLst/>
      </p:bgPr>
    </p:bg>
    <p:spTree>
      <p:nvGrpSpPr>
        <p:cNvPr id="1" name="Shape 4936"/>
        <p:cNvGrpSpPr/>
        <p:nvPr/>
      </p:nvGrpSpPr>
      <p:grpSpPr>
        <a:xfrm>
          <a:off x="0" y="0"/>
          <a:ext cx="0" cy="0"/>
          <a:chOff x="0" y="0"/>
          <a:chExt cx="0" cy="0"/>
        </a:xfrm>
      </p:grpSpPr>
      <p:sp>
        <p:nvSpPr>
          <p:cNvPr id="4937" name="Google Shape;4937;p643"/>
          <p:cNvSpPr txBox="1">
            <a:spLocks noGrp="1"/>
          </p:cNvSpPr>
          <p:nvPr>
            <p:ph type="subTitle" idx="1"/>
          </p:nvPr>
        </p:nvSpPr>
        <p:spPr>
          <a:xfrm>
            <a:off x="4349450" y="772877"/>
            <a:ext cx="2224800" cy="16554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None/>
              <a:defRPr sz="1000"/>
            </a:lvl2pPr>
            <a:lvl3pPr lvl="2">
              <a:lnSpc>
                <a:spcPct val="115000"/>
              </a:lnSpc>
              <a:spcBef>
                <a:spcPts val="0"/>
              </a:spcBef>
              <a:spcAft>
                <a:spcPts val="0"/>
              </a:spcAft>
              <a:buSzPts val="1000"/>
              <a:buNone/>
              <a:defRPr sz="1000"/>
            </a:lvl3pPr>
            <a:lvl4pPr lvl="3">
              <a:lnSpc>
                <a:spcPct val="115000"/>
              </a:lnSpc>
              <a:spcBef>
                <a:spcPts val="0"/>
              </a:spcBef>
              <a:spcAft>
                <a:spcPts val="0"/>
              </a:spcAft>
              <a:buSzPts val="1000"/>
              <a:buNone/>
              <a:defRPr/>
            </a:lvl4pPr>
            <a:lvl5pPr lvl="4">
              <a:lnSpc>
                <a:spcPct val="115000"/>
              </a:lnSpc>
              <a:spcBef>
                <a:spcPts val="0"/>
              </a:spcBef>
              <a:spcAft>
                <a:spcPts val="0"/>
              </a:spcAft>
              <a:buSzPts val="1000"/>
              <a:buFont typeface="Poppins"/>
              <a:buNone/>
              <a:defRPr sz="1000">
                <a:latin typeface="Poppins"/>
                <a:ea typeface="Poppins"/>
                <a:cs typeface="Poppins"/>
                <a:sym typeface="Poppins"/>
              </a:defRPr>
            </a:lvl5pPr>
            <a:lvl6pPr lvl="5">
              <a:lnSpc>
                <a:spcPct val="115000"/>
              </a:lnSpc>
              <a:spcBef>
                <a:spcPts val="0"/>
              </a:spcBef>
              <a:spcAft>
                <a:spcPts val="0"/>
              </a:spcAft>
              <a:buSzPts val="1000"/>
              <a:buNone/>
              <a:defRPr sz="1000"/>
            </a:lvl6pPr>
            <a:lvl7pPr lvl="6">
              <a:lnSpc>
                <a:spcPct val="115000"/>
              </a:lnSpc>
              <a:spcBef>
                <a:spcPts val="0"/>
              </a:spcBef>
              <a:spcAft>
                <a:spcPts val="0"/>
              </a:spcAft>
              <a:buSzPts val="1000"/>
              <a:buNone/>
              <a:defRPr sz="1000"/>
            </a:lvl7pPr>
            <a:lvl8pPr lvl="7">
              <a:lnSpc>
                <a:spcPct val="115000"/>
              </a:lnSpc>
              <a:spcBef>
                <a:spcPts val="0"/>
              </a:spcBef>
              <a:spcAft>
                <a:spcPts val="0"/>
              </a:spcAft>
              <a:buSzPts val="1000"/>
              <a:buNone/>
              <a:defRPr sz="1000"/>
            </a:lvl8pPr>
            <a:lvl9pPr lvl="8">
              <a:lnSpc>
                <a:spcPct val="115000"/>
              </a:lnSpc>
              <a:spcBef>
                <a:spcPts val="0"/>
              </a:spcBef>
              <a:spcAft>
                <a:spcPts val="0"/>
              </a:spcAft>
              <a:buSzPts val="1000"/>
              <a:buNone/>
              <a:defRPr sz="1000"/>
            </a:lvl9pPr>
          </a:lstStyle>
          <a:p>
            <a:endParaRPr/>
          </a:p>
        </p:txBody>
      </p:sp>
      <p:sp>
        <p:nvSpPr>
          <p:cNvPr id="4938" name="Google Shape;4938;p643"/>
          <p:cNvSpPr txBox="1">
            <a:spLocks noGrp="1"/>
          </p:cNvSpPr>
          <p:nvPr>
            <p:ph type="subTitle" idx="2"/>
          </p:nvPr>
        </p:nvSpPr>
        <p:spPr>
          <a:xfrm>
            <a:off x="6807475" y="772875"/>
            <a:ext cx="2224800" cy="16554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None/>
              <a:defRPr sz="1000"/>
            </a:lvl2pPr>
            <a:lvl3pPr lvl="2">
              <a:lnSpc>
                <a:spcPct val="115000"/>
              </a:lnSpc>
              <a:spcBef>
                <a:spcPts val="0"/>
              </a:spcBef>
              <a:spcAft>
                <a:spcPts val="0"/>
              </a:spcAft>
              <a:buSzPts val="1000"/>
              <a:buNone/>
              <a:defRPr sz="1000"/>
            </a:lvl3pPr>
            <a:lvl4pPr lvl="3">
              <a:lnSpc>
                <a:spcPct val="115000"/>
              </a:lnSpc>
              <a:spcBef>
                <a:spcPts val="0"/>
              </a:spcBef>
              <a:spcAft>
                <a:spcPts val="0"/>
              </a:spcAft>
              <a:buSzPts val="1000"/>
              <a:buNone/>
              <a:defRPr/>
            </a:lvl4pPr>
            <a:lvl5pPr lvl="4">
              <a:lnSpc>
                <a:spcPct val="115000"/>
              </a:lnSpc>
              <a:spcBef>
                <a:spcPts val="0"/>
              </a:spcBef>
              <a:spcAft>
                <a:spcPts val="0"/>
              </a:spcAft>
              <a:buSzPts val="1000"/>
              <a:buFont typeface="Poppins"/>
              <a:buNone/>
              <a:defRPr sz="1000">
                <a:latin typeface="Poppins"/>
                <a:ea typeface="Poppins"/>
                <a:cs typeface="Poppins"/>
                <a:sym typeface="Poppins"/>
              </a:defRPr>
            </a:lvl5pPr>
            <a:lvl6pPr lvl="5">
              <a:lnSpc>
                <a:spcPct val="115000"/>
              </a:lnSpc>
              <a:spcBef>
                <a:spcPts val="0"/>
              </a:spcBef>
              <a:spcAft>
                <a:spcPts val="0"/>
              </a:spcAft>
              <a:buSzPts val="1000"/>
              <a:buNone/>
              <a:defRPr sz="1000"/>
            </a:lvl6pPr>
            <a:lvl7pPr lvl="6">
              <a:lnSpc>
                <a:spcPct val="115000"/>
              </a:lnSpc>
              <a:spcBef>
                <a:spcPts val="0"/>
              </a:spcBef>
              <a:spcAft>
                <a:spcPts val="0"/>
              </a:spcAft>
              <a:buSzPts val="1000"/>
              <a:buNone/>
              <a:defRPr sz="1000"/>
            </a:lvl7pPr>
            <a:lvl8pPr lvl="7">
              <a:lnSpc>
                <a:spcPct val="115000"/>
              </a:lnSpc>
              <a:spcBef>
                <a:spcPts val="0"/>
              </a:spcBef>
              <a:spcAft>
                <a:spcPts val="0"/>
              </a:spcAft>
              <a:buSzPts val="1000"/>
              <a:buNone/>
              <a:defRPr sz="1000"/>
            </a:lvl8pPr>
            <a:lvl9pPr lvl="8">
              <a:lnSpc>
                <a:spcPct val="115000"/>
              </a:lnSpc>
              <a:spcBef>
                <a:spcPts val="0"/>
              </a:spcBef>
              <a:spcAft>
                <a:spcPts val="0"/>
              </a:spcAft>
              <a:buSzPts val="1000"/>
              <a:buNone/>
              <a:defRPr sz="1000"/>
            </a:lvl9pPr>
          </a:lstStyle>
          <a:p>
            <a:endParaRPr/>
          </a:p>
        </p:txBody>
      </p:sp>
      <p:sp>
        <p:nvSpPr>
          <p:cNvPr id="4939" name="Google Shape;4939;p643"/>
          <p:cNvSpPr txBox="1">
            <a:spLocks noGrp="1"/>
          </p:cNvSpPr>
          <p:nvPr>
            <p:ph type="subTitle" idx="3"/>
          </p:nvPr>
        </p:nvSpPr>
        <p:spPr>
          <a:xfrm>
            <a:off x="4349450" y="2606037"/>
            <a:ext cx="2224800" cy="16554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None/>
              <a:defRPr sz="1000"/>
            </a:lvl2pPr>
            <a:lvl3pPr lvl="2">
              <a:lnSpc>
                <a:spcPct val="115000"/>
              </a:lnSpc>
              <a:spcBef>
                <a:spcPts val="0"/>
              </a:spcBef>
              <a:spcAft>
                <a:spcPts val="0"/>
              </a:spcAft>
              <a:buSzPts val="1000"/>
              <a:buNone/>
              <a:defRPr sz="1000"/>
            </a:lvl3pPr>
            <a:lvl4pPr lvl="3">
              <a:lnSpc>
                <a:spcPct val="115000"/>
              </a:lnSpc>
              <a:spcBef>
                <a:spcPts val="0"/>
              </a:spcBef>
              <a:spcAft>
                <a:spcPts val="0"/>
              </a:spcAft>
              <a:buSzPts val="1000"/>
              <a:buNone/>
              <a:defRPr/>
            </a:lvl4pPr>
            <a:lvl5pPr lvl="4">
              <a:lnSpc>
                <a:spcPct val="115000"/>
              </a:lnSpc>
              <a:spcBef>
                <a:spcPts val="0"/>
              </a:spcBef>
              <a:spcAft>
                <a:spcPts val="0"/>
              </a:spcAft>
              <a:buSzPts val="1000"/>
              <a:buFont typeface="Poppins"/>
              <a:buNone/>
              <a:defRPr sz="1000">
                <a:latin typeface="Poppins"/>
                <a:ea typeface="Poppins"/>
                <a:cs typeface="Poppins"/>
                <a:sym typeface="Poppins"/>
              </a:defRPr>
            </a:lvl5pPr>
            <a:lvl6pPr lvl="5">
              <a:lnSpc>
                <a:spcPct val="115000"/>
              </a:lnSpc>
              <a:spcBef>
                <a:spcPts val="0"/>
              </a:spcBef>
              <a:spcAft>
                <a:spcPts val="0"/>
              </a:spcAft>
              <a:buSzPts val="1000"/>
              <a:buNone/>
              <a:defRPr sz="1000"/>
            </a:lvl6pPr>
            <a:lvl7pPr lvl="6">
              <a:lnSpc>
                <a:spcPct val="115000"/>
              </a:lnSpc>
              <a:spcBef>
                <a:spcPts val="0"/>
              </a:spcBef>
              <a:spcAft>
                <a:spcPts val="0"/>
              </a:spcAft>
              <a:buSzPts val="1000"/>
              <a:buNone/>
              <a:defRPr sz="1000"/>
            </a:lvl7pPr>
            <a:lvl8pPr lvl="7">
              <a:lnSpc>
                <a:spcPct val="115000"/>
              </a:lnSpc>
              <a:spcBef>
                <a:spcPts val="0"/>
              </a:spcBef>
              <a:spcAft>
                <a:spcPts val="0"/>
              </a:spcAft>
              <a:buSzPts val="1000"/>
              <a:buNone/>
              <a:defRPr sz="1000"/>
            </a:lvl8pPr>
            <a:lvl9pPr lvl="8">
              <a:lnSpc>
                <a:spcPct val="115000"/>
              </a:lnSpc>
              <a:spcBef>
                <a:spcPts val="0"/>
              </a:spcBef>
              <a:spcAft>
                <a:spcPts val="0"/>
              </a:spcAft>
              <a:buSzPts val="1000"/>
              <a:buNone/>
              <a:defRPr sz="1000"/>
            </a:lvl9pPr>
          </a:lstStyle>
          <a:p>
            <a:endParaRPr/>
          </a:p>
        </p:txBody>
      </p:sp>
      <p:sp>
        <p:nvSpPr>
          <p:cNvPr id="4940" name="Google Shape;4940;p643"/>
          <p:cNvSpPr txBox="1">
            <a:spLocks noGrp="1"/>
          </p:cNvSpPr>
          <p:nvPr>
            <p:ph type="subTitle" idx="4"/>
          </p:nvPr>
        </p:nvSpPr>
        <p:spPr>
          <a:xfrm>
            <a:off x="6807475" y="2606037"/>
            <a:ext cx="2224800" cy="16554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None/>
              <a:defRPr sz="1000"/>
            </a:lvl2pPr>
            <a:lvl3pPr lvl="2">
              <a:lnSpc>
                <a:spcPct val="115000"/>
              </a:lnSpc>
              <a:spcBef>
                <a:spcPts val="0"/>
              </a:spcBef>
              <a:spcAft>
                <a:spcPts val="0"/>
              </a:spcAft>
              <a:buSzPts val="1000"/>
              <a:buNone/>
              <a:defRPr sz="1000"/>
            </a:lvl3pPr>
            <a:lvl4pPr lvl="3">
              <a:lnSpc>
                <a:spcPct val="115000"/>
              </a:lnSpc>
              <a:spcBef>
                <a:spcPts val="0"/>
              </a:spcBef>
              <a:spcAft>
                <a:spcPts val="0"/>
              </a:spcAft>
              <a:buSzPts val="1000"/>
              <a:buNone/>
              <a:defRPr/>
            </a:lvl4pPr>
            <a:lvl5pPr lvl="4">
              <a:lnSpc>
                <a:spcPct val="115000"/>
              </a:lnSpc>
              <a:spcBef>
                <a:spcPts val="0"/>
              </a:spcBef>
              <a:spcAft>
                <a:spcPts val="0"/>
              </a:spcAft>
              <a:buSzPts val="1000"/>
              <a:buFont typeface="Poppins"/>
              <a:buNone/>
              <a:defRPr sz="1000">
                <a:latin typeface="Poppins"/>
                <a:ea typeface="Poppins"/>
                <a:cs typeface="Poppins"/>
                <a:sym typeface="Poppins"/>
              </a:defRPr>
            </a:lvl5pPr>
            <a:lvl6pPr lvl="5">
              <a:lnSpc>
                <a:spcPct val="115000"/>
              </a:lnSpc>
              <a:spcBef>
                <a:spcPts val="0"/>
              </a:spcBef>
              <a:spcAft>
                <a:spcPts val="0"/>
              </a:spcAft>
              <a:buSzPts val="1000"/>
              <a:buNone/>
              <a:defRPr sz="1000"/>
            </a:lvl6pPr>
            <a:lvl7pPr lvl="6">
              <a:lnSpc>
                <a:spcPct val="115000"/>
              </a:lnSpc>
              <a:spcBef>
                <a:spcPts val="0"/>
              </a:spcBef>
              <a:spcAft>
                <a:spcPts val="0"/>
              </a:spcAft>
              <a:buSzPts val="1000"/>
              <a:buNone/>
              <a:defRPr sz="1000"/>
            </a:lvl7pPr>
            <a:lvl8pPr lvl="7">
              <a:lnSpc>
                <a:spcPct val="115000"/>
              </a:lnSpc>
              <a:spcBef>
                <a:spcPts val="0"/>
              </a:spcBef>
              <a:spcAft>
                <a:spcPts val="0"/>
              </a:spcAft>
              <a:buSzPts val="1000"/>
              <a:buNone/>
              <a:defRPr sz="1000"/>
            </a:lvl8pPr>
            <a:lvl9pPr lvl="8">
              <a:lnSpc>
                <a:spcPct val="115000"/>
              </a:lnSpc>
              <a:spcBef>
                <a:spcPts val="0"/>
              </a:spcBef>
              <a:spcAft>
                <a:spcPts val="0"/>
              </a:spcAft>
              <a:buSzPts val="1000"/>
              <a:buNone/>
              <a:defRPr sz="1000"/>
            </a:lvl9pPr>
          </a:lstStyle>
          <a:p>
            <a:endParaRPr/>
          </a:p>
        </p:txBody>
      </p:sp>
      <p:pic>
        <p:nvPicPr>
          <p:cNvPr id="4941" name="Google Shape;4941;p643"/>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4942" name="Google Shape;4942;p643"/>
          <p:cNvSpPr txBox="1">
            <a:spLocks noGrp="1"/>
          </p:cNvSpPr>
          <p:nvPr>
            <p:ph type="ctrTitle"/>
          </p:nvPr>
        </p:nvSpPr>
        <p:spPr>
          <a:xfrm>
            <a:off x="402925" y="771323"/>
            <a:ext cx="2911800" cy="8199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rgbClr val="00AA6C"/>
              </a:buClr>
              <a:buSzPts val="2400"/>
              <a:buNone/>
              <a:defRPr>
                <a:solidFill>
                  <a:srgbClr val="00AA6C"/>
                </a:solidFill>
              </a:defRPr>
            </a:lvl1pPr>
            <a:lvl2pPr lvl="1">
              <a:spcBef>
                <a:spcPts val="0"/>
              </a:spcBef>
              <a:spcAft>
                <a:spcPts val="0"/>
              </a:spcAft>
              <a:buSzPts val="2400"/>
              <a:buFont typeface="Poppins"/>
              <a:buNone/>
              <a:defRPr sz="2400">
                <a:latin typeface="Poppins"/>
                <a:ea typeface="Poppins"/>
                <a:cs typeface="Poppins"/>
                <a:sym typeface="Poppins"/>
              </a:defRPr>
            </a:lvl2pPr>
            <a:lvl3pPr lvl="2">
              <a:spcBef>
                <a:spcPts val="0"/>
              </a:spcBef>
              <a:spcAft>
                <a:spcPts val="0"/>
              </a:spcAft>
              <a:buSzPts val="2400"/>
              <a:buFont typeface="Poppins"/>
              <a:buNone/>
              <a:defRPr sz="2400">
                <a:latin typeface="Poppins"/>
                <a:ea typeface="Poppins"/>
                <a:cs typeface="Poppins"/>
                <a:sym typeface="Poppins"/>
              </a:defRPr>
            </a:lvl3pPr>
            <a:lvl4pPr lvl="3">
              <a:spcBef>
                <a:spcPts val="0"/>
              </a:spcBef>
              <a:spcAft>
                <a:spcPts val="0"/>
              </a:spcAft>
              <a:buSzPts val="2400"/>
              <a:buFont typeface="Poppins"/>
              <a:buNone/>
              <a:defRPr sz="2400">
                <a:latin typeface="Poppins"/>
                <a:ea typeface="Poppins"/>
                <a:cs typeface="Poppins"/>
                <a:sym typeface="Poppins"/>
              </a:defRPr>
            </a:lvl4pPr>
            <a:lvl5pPr lvl="4">
              <a:spcBef>
                <a:spcPts val="0"/>
              </a:spcBef>
              <a:spcAft>
                <a:spcPts val="0"/>
              </a:spcAft>
              <a:buSzPts val="2400"/>
              <a:buFont typeface="Poppins"/>
              <a:buNone/>
              <a:defRPr sz="2400">
                <a:latin typeface="Poppins"/>
                <a:ea typeface="Poppins"/>
                <a:cs typeface="Poppins"/>
                <a:sym typeface="Poppins"/>
              </a:defRPr>
            </a:lvl5pPr>
            <a:lvl6pPr lvl="5">
              <a:spcBef>
                <a:spcPts val="0"/>
              </a:spcBef>
              <a:spcAft>
                <a:spcPts val="0"/>
              </a:spcAft>
              <a:buSzPts val="2400"/>
              <a:buFont typeface="Poppins"/>
              <a:buNone/>
              <a:defRPr sz="2400">
                <a:latin typeface="Poppins"/>
                <a:ea typeface="Poppins"/>
                <a:cs typeface="Poppins"/>
                <a:sym typeface="Poppins"/>
              </a:defRPr>
            </a:lvl6pPr>
            <a:lvl7pPr lvl="6">
              <a:spcBef>
                <a:spcPts val="0"/>
              </a:spcBef>
              <a:spcAft>
                <a:spcPts val="0"/>
              </a:spcAft>
              <a:buSzPts val="2400"/>
              <a:buFont typeface="Poppins"/>
              <a:buNone/>
              <a:defRPr sz="2400">
                <a:latin typeface="Poppins"/>
                <a:ea typeface="Poppins"/>
                <a:cs typeface="Poppins"/>
                <a:sym typeface="Poppins"/>
              </a:defRPr>
            </a:lvl7pPr>
            <a:lvl8pPr lvl="7">
              <a:spcBef>
                <a:spcPts val="0"/>
              </a:spcBef>
              <a:spcAft>
                <a:spcPts val="0"/>
              </a:spcAft>
              <a:buSzPts val="2400"/>
              <a:buFont typeface="Poppins"/>
              <a:buNone/>
              <a:defRPr sz="2400">
                <a:latin typeface="Poppins"/>
                <a:ea typeface="Poppins"/>
                <a:cs typeface="Poppins"/>
                <a:sym typeface="Poppins"/>
              </a:defRPr>
            </a:lvl8pPr>
            <a:lvl9pPr lvl="8">
              <a:spcBef>
                <a:spcPts val="0"/>
              </a:spcBef>
              <a:spcAft>
                <a:spcPts val="0"/>
              </a:spcAft>
              <a:buSzPts val="2400"/>
              <a:buFont typeface="Poppins"/>
              <a:buNone/>
              <a:defRPr sz="2400">
                <a:latin typeface="Poppins"/>
                <a:ea typeface="Poppins"/>
                <a:cs typeface="Poppins"/>
                <a:sym typeface="Poppins"/>
              </a:defRPr>
            </a:lvl9pPr>
          </a:lstStyle>
          <a:p>
            <a:endParaRPr/>
          </a:p>
        </p:txBody>
      </p:sp>
      <p:sp>
        <p:nvSpPr>
          <p:cNvPr id="4943" name="Google Shape;4943;p643"/>
          <p:cNvSpPr txBox="1">
            <a:spLocks noGrp="1"/>
          </p:cNvSpPr>
          <p:nvPr>
            <p:ph type="subTitle" idx="5"/>
          </p:nvPr>
        </p:nvSpPr>
        <p:spPr>
          <a:xfrm>
            <a:off x="402925"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944" name="Google Shape;4944;p643"/>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matchingName="One column right">
  <p:cSld name="TITLE_1_1_1_2_1_1_1">
    <p:bg>
      <p:bgPr>
        <a:solidFill>
          <a:schemeClr val="lt1"/>
        </a:solidFill>
        <a:effectLst/>
      </p:bgPr>
    </p:bg>
    <p:spTree>
      <p:nvGrpSpPr>
        <p:cNvPr id="1" name="Shape 4945"/>
        <p:cNvGrpSpPr/>
        <p:nvPr/>
      </p:nvGrpSpPr>
      <p:grpSpPr>
        <a:xfrm>
          <a:off x="0" y="0"/>
          <a:ext cx="0" cy="0"/>
          <a:chOff x="0" y="0"/>
          <a:chExt cx="0" cy="0"/>
        </a:xfrm>
      </p:grpSpPr>
      <p:pic>
        <p:nvPicPr>
          <p:cNvPr id="4946" name="Google Shape;4946;p644"/>
          <p:cNvPicPr preferRelativeResize="0"/>
          <p:nvPr/>
        </p:nvPicPr>
        <p:blipFill>
          <a:blip r:embed="rId2">
            <a:alphaModFix/>
          </a:blip>
          <a:stretch>
            <a:fillRect/>
          </a:stretch>
        </p:blipFill>
        <p:spPr>
          <a:xfrm>
            <a:off x="8682425" y="4866721"/>
            <a:ext cx="344729" cy="221787"/>
          </a:xfrm>
          <a:prstGeom prst="rect">
            <a:avLst/>
          </a:prstGeom>
          <a:noFill/>
          <a:ln>
            <a:noFill/>
          </a:ln>
        </p:spPr>
      </p:pic>
      <p:sp>
        <p:nvSpPr>
          <p:cNvPr id="4947" name="Google Shape;4947;p644"/>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948" name="Google Shape;4948;p644"/>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949" name="Google Shape;4949;p644"/>
          <p:cNvSpPr txBox="1">
            <a:spLocks noGrp="1"/>
          </p:cNvSpPr>
          <p:nvPr>
            <p:ph type="ctrTitle"/>
          </p:nvPr>
        </p:nvSpPr>
        <p:spPr>
          <a:xfrm>
            <a:off x="5745775" y="1298300"/>
            <a:ext cx="2690100" cy="1247400"/>
          </a:xfrm>
          <a:prstGeom prst="rect">
            <a:avLst/>
          </a:prstGeom>
          <a:noFill/>
        </p:spPr>
        <p:txBody>
          <a:bodyPr spcFirstLastPara="1" wrap="square" lIns="0" tIns="0" rIns="228600" bIns="0" anchor="t"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950" name="Google Shape;4950;p644"/>
          <p:cNvSpPr txBox="1">
            <a:spLocks noGrp="1"/>
          </p:cNvSpPr>
          <p:nvPr>
            <p:ph type="subTitle" idx="1"/>
          </p:nvPr>
        </p:nvSpPr>
        <p:spPr>
          <a:xfrm>
            <a:off x="5745775" y="2666350"/>
            <a:ext cx="2690100" cy="1863300"/>
          </a:xfrm>
          <a:prstGeom prst="rect">
            <a:avLst/>
          </a:prstGeom>
          <a:noFill/>
        </p:spPr>
        <p:txBody>
          <a:bodyPr spcFirstLastPara="1" wrap="square" lIns="0" tIns="0" rIns="91425" bIns="0" anchor="t" anchorCtr="0">
            <a:noAutofit/>
          </a:bodyPr>
          <a:lstStyle>
            <a:lvl1pPr lvl="0">
              <a:lnSpc>
                <a:spcPct val="100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2pPr>
            <a:lvl3pPr lvl="2">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3pPr>
            <a:lvl4pPr lvl="3">
              <a:spcBef>
                <a:spcPts val="1600"/>
              </a:spcBef>
              <a:spcAft>
                <a:spcPts val="0"/>
              </a:spcAft>
              <a:buClr>
                <a:schemeClr val="dk1"/>
              </a:buClr>
              <a:buSzPts val="1000"/>
              <a:buFont typeface="Poppins Light"/>
              <a:buNone/>
              <a:defRPr>
                <a:solidFill>
                  <a:schemeClr val="dk1"/>
                </a:solidFill>
                <a:latin typeface="Poppins Light"/>
                <a:ea typeface="Poppins Light"/>
                <a:cs typeface="Poppins Light"/>
                <a:sym typeface="Poppins Light"/>
              </a:defRPr>
            </a:lvl4pPr>
            <a:lvl5pPr lvl="4">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5pPr>
            <a:lvl6pPr lvl="5">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6pPr>
            <a:lvl7pPr lvl="6">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7pPr>
            <a:lvl8pPr lvl="7">
              <a:spcBef>
                <a:spcPts val="160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8pPr>
            <a:lvl9pPr lvl="8">
              <a:spcBef>
                <a:spcPts val="1600"/>
              </a:spcBef>
              <a:spcAft>
                <a:spcPts val="1600"/>
              </a:spcAft>
              <a:buClr>
                <a:schemeClr val="dk1"/>
              </a:buClr>
              <a:buSzPts val="1000"/>
              <a:buFont typeface="Poppins Light"/>
              <a:buNone/>
              <a:defRPr sz="1000">
                <a:solidFill>
                  <a:schemeClr val="dk1"/>
                </a:solidFill>
                <a:latin typeface="Poppins Light"/>
                <a:ea typeface="Poppins Light"/>
                <a:cs typeface="Poppins Light"/>
                <a:sym typeface="Poppins Light"/>
              </a:defRPr>
            </a:lvl9pPr>
          </a:lstStyle>
          <a:p>
            <a:endParaRPr/>
          </a:p>
        </p:txBody>
      </p:sp>
      <p:sp>
        <p:nvSpPr>
          <p:cNvPr id="4951" name="Google Shape;4951;p644"/>
          <p:cNvSpPr txBox="1">
            <a:spLocks noGrp="1"/>
          </p:cNvSpPr>
          <p:nvPr>
            <p:ph type="subTitle" idx="2"/>
          </p:nvPr>
        </p:nvSpPr>
        <p:spPr>
          <a:xfrm>
            <a:off x="425725" y="4924975"/>
            <a:ext cx="6651900" cy="166500"/>
          </a:xfrm>
          <a:prstGeom prst="rect">
            <a:avLst/>
          </a:prstGeom>
        </p:spPr>
        <p:txBody>
          <a:bodyPr spcFirstLastPara="1" wrap="square" lIns="0" tIns="0" rIns="91425" bIns="0" anchor="ctr" anchorCtr="0">
            <a:noAutofit/>
          </a:bodyPr>
          <a:lstStyle>
            <a:lvl1pPr lvl="0">
              <a:lnSpc>
                <a:spcPct val="115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Tree>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matchingName="LO 4 2">
  <p:cSld name="TITLE_1_1_1_1_1_2_3_2">
    <p:bg>
      <p:bgPr>
        <a:solidFill>
          <a:schemeClr val="lt2"/>
        </a:solidFill>
        <a:effectLst/>
      </p:bgPr>
    </p:bg>
    <p:spTree>
      <p:nvGrpSpPr>
        <p:cNvPr id="1" name="Shape 4952"/>
        <p:cNvGrpSpPr/>
        <p:nvPr/>
      </p:nvGrpSpPr>
      <p:grpSpPr>
        <a:xfrm>
          <a:off x="0" y="0"/>
          <a:ext cx="0" cy="0"/>
          <a:chOff x="0" y="0"/>
          <a:chExt cx="0" cy="0"/>
        </a:xfrm>
      </p:grpSpPr>
      <p:sp>
        <p:nvSpPr>
          <p:cNvPr id="4953" name="Google Shape;4953;p645"/>
          <p:cNvSpPr txBox="1">
            <a:spLocks noGrp="1"/>
          </p:cNvSpPr>
          <p:nvPr>
            <p:ph type="ctrTitle"/>
          </p:nvPr>
        </p:nvSpPr>
        <p:spPr>
          <a:xfrm>
            <a:off x="425725" y="796750"/>
            <a:ext cx="4843200" cy="621000"/>
          </a:xfrm>
          <a:prstGeom prst="rect">
            <a:avLst/>
          </a:prstGeom>
        </p:spPr>
        <p:txBody>
          <a:bodyPr spcFirstLastPara="1" wrap="square" lIns="0" tIns="0" rIns="228600" bIns="0" anchor="t" anchorCtr="0">
            <a:noAutofit/>
          </a:bodyPr>
          <a:lstStyle>
            <a:lvl1pPr lvl="0">
              <a:lnSpc>
                <a:spcPct val="100000"/>
              </a:lnSpc>
              <a:spcBef>
                <a:spcPts val="0"/>
              </a:spcBef>
              <a:spcAft>
                <a:spcPts val="0"/>
              </a:spcAft>
              <a:buSzPts val="3600"/>
              <a:buNone/>
              <a:defRPr sz="3600" b="1"/>
            </a:lvl1pPr>
            <a:lvl2pPr lvl="1">
              <a:spcBef>
                <a:spcPts val="0"/>
              </a:spcBef>
              <a:spcAft>
                <a:spcPts val="0"/>
              </a:spcAft>
              <a:buClr>
                <a:schemeClr val="accent1"/>
              </a:buClr>
              <a:buSzPts val="3600"/>
              <a:buNone/>
              <a:defRPr sz="3600" b="1">
                <a:solidFill>
                  <a:schemeClr val="accent1"/>
                </a:solidFill>
              </a:defRPr>
            </a:lvl2pPr>
            <a:lvl3pPr lvl="2">
              <a:spcBef>
                <a:spcPts val="0"/>
              </a:spcBef>
              <a:spcAft>
                <a:spcPts val="0"/>
              </a:spcAft>
              <a:buClr>
                <a:schemeClr val="accent1"/>
              </a:buClr>
              <a:buSzPts val="3600"/>
              <a:buNone/>
              <a:defRPr sz="3600" b="1">
                <a:solidFill>
                  <a:schemeClr val="accent1"/>
                </a:solidFill>
              </a:defRPr>
            </a:lvl3pPr>
            <a:lvl4pPr lvl="3">
              <a:spcBef>
                <a:spcPts val="0"/>
              </a:spcBef>
              <a:spcAft>
                <a:spcPts val="0"/>
              </a:spcAft>
              <a:buClr>
                <a:schemeClr val="accent1"/>
              </a:buClr>
              <a:buSzPts val="3600"/>
              <a:buNone/>
              <a:defRPr sz="3600" b="1">
                <a:solidFill>
                  <a:schemeClr val="accent1"/>
                </a:solidFill>
              </a:defRPr>
            </a:lvl4pPr>
            <a:lvl5pPr lvl="4">
              <a:spcBef>
                <a:spcPts val="0"/>
              </a:spcBef>
              <a:spcAft>
                <a:spcPts val="0"/>
              </a:spcAft>
              <a:buClr>
                <a:schemeClr val="accent1"/>
              </a:buClr>
              <a:buSzPts val="3600"/>
              <a:buNone/>
              <a:defRPr sz="3600" b="1">
                <a:solidFill>
                  <a:schemeClr val="accent1"/>
                </a:solidFill>
              </a:defRPr>
            </a:lvl5pPr>
            <a:lvl6pPr lvl="5">
              <a:spcBef>
                <a:spcPts val="0"/>
              </a:spcBef>
              <a:spcAft>
                <a:spcPts val="0"/>
              </a:spcAft>
              <a:buClr>
                <a:schemeClr val="accent1"/>
              </a:buClr>
              <a:buSzPts val="3600"/>
              <a:buNone/>
              <a:defRPr sz="3600" b="1">
                <a:solidFill>
                  <a:schemeClr val="accent1"/>
                </a:solidFill>
              </a:defRPr>
            </a:lvl6pPr>
            <a:lvl7pPr lvl="6">
              <a:spcBef>
                <a:spcPts val="0"/>
              </a:spcBef>
              <a:spcAft>
                <a:spcPts val="0"/>
              </a:spcAft>
              <a:buClr>
                <a:schemeClr val="accent1"/>
              </a:buClr>
              <a:buSzPts val="3600"/>
              <a:buNone/>
              <a:defRPr sz="3600" b="1">
                <a:solidFill>
                  <a:schemeClr val="accent1"/>
                </a:solidFill>
              </a:defRPr>
            </a:lvl7pPr>
            <a:lvl8pPr lvl="7">
              <a:spcBef>
                <a:spcPts val="0"/>
              </a:spcBef>
              <a:spcAft>
                <a:spcPts val="0"/>
              </a:spcAft>
              <a:buClr>
                <a:schemeClr val="accent1"/>
              </a:buClr>
              <a:buSzPts val="3600"/>
              <a:buNone/>
              <a:defRPr sz="3600" b="1">
                <a:solidFill>
                  <a:schemeClr val="accent1"/>
                </a:solidFill>
              </a:defRPr>
            </a:lvl8pPr>
            <a:lvl9pPr lvl="8">
              <a:spcBef>
                <a:spcPts val="0"/>
              </a:spcBef>
              <a:spcAft>
                <a:spcPts val="0"/>
              </a:spcAft>
              <a:buClr>
                <a:schemeClr val="accent1"/>
              </a:buClr>
              <a:buSzPts val="3600"/>
              <a:buNone/>
              <a:defRPr sz="3600" b="1">
                <a:solidFill>
                  <a:schemeClr val="accent1"/>
                </a:solidFill>
              </a:defRPr>
            </a:lvl9pPr>
          </a:lstStyle>
          <a:p>
            <a:endParaRPr/>
          </a:p>
        </p:txBody>
      </p:sp>
      <p:sp>
        <p:nvSpPr>
          <p:cNvPr id="4954" name="Google Shape;4954;p645"/>
          <p:cNvSpPr txBox="1">
            <a:spLocks noGrp="1"/>
          </p:cNvSpPr>
          <p:nvPr>
            <p:ph type="subTitle" idx="1"/>
          </p:nvPr>
        </p:nvSpPr>
        <p:spPr>
          <a:xfrm>
            <a:off x="425725" y="595900"/>
            <a:ext cx="4843200" cy="160500"/>
          </a:xfrm>
          <a:prstGeom prst="rect">
            <a:avLst/>
          </a:prstGeom>
        </p:spPr>
        <p:txBody>
          <a:bodyPr spcFirstLastPara="1" wrap="square" lIns="0" tIns="0" rIns="228600" bIns="0" anchor="ctr" anchorCtr="0">
            <a:noAutofit/>
          </a:bodyPr>
          <a:lstStyle>
            <a:lvl1pPr lvl="0">
              <a:lnSpc>
                <a:spcPct val="115000"/>
              </a:lnSpc>
              <a:spcBef>
                <a:spcPts val="0"/>
              </a:spcBef>
              <a:spcAft>
                <a:spcPts val="0"/>
              </a:spcAft>
              <a:buClr>
                <a:schemeClr val="dk1"/>
              </a:buClr>
              <a:buSzPts val="800"/>
              <a:buFont typeface="Poppins Light"/>
              <a:buNone/>
              <a:defRPr sz="8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800"/>
              <a:buFont typeface="Poppins Light"/>
              <a:buNone/>
              <a:defRPr sz="800">
                <a:latin typeface="Poppins Light"/>
                <a:ea typeface="Poppins Light"/>
                <a:cs typeface="Poppins Light"/>
                <a:sym typeface="Poppins Light"/>
              </a:defRPr>
            </a:lvl2pPr>
            <a:lvl3pPr lvl="2">
              <a:lnSpc>
                <a:spcPct val="115000"/>
              </a:lnSpc>
              <a:spcBef>
                <a:spcPts val="0"/>
              </a:spcBef>
              <a:spcAft>
                <a:spcPts val="0"/>
              </a:spcAft>
              <a:buSzPts val="800"/>
              <a:buFont typeface="Poppins Light"/>
              <a:buNone/>
              <a:defRPr sz="800">
                <a:latin typeface="Poppins Light"/>
                <a:ea typeface="Poppins Light"/>
                <a:cs typeface="Poppins Light"/>
                <a:sym typeface="Poppins Light"/>
              </a:defRPr>
            </a:lvl3pPr>
            <a:lvl4pPr lvl="3">
              <a:lnSpc>
                <a:spcPct val="115000"/>
              </a:lnSpc>
              <a:spcBef>
                <a:spcPts val="0"/>
              </a:spcBef>
              <a:spcAft>
                <a:spcPts val="0"/>
              </a:spcAft>
              <a:buSzPts val="800"/>
              <a:buFont typeface="Poppins Light"/>
              <a:buNone/>
              <a:defRPr sz="800">
                <a:latin typeface="Poppins Light"/>
                <a:ea typeface="Poppins Light"/>
                <a:cs typeface="Poppins Light"/>
                <a:sym typeface="Poppins Light"/>
              </a:defRPr>
            </a:lvl4pPr>
            <a:lvl5pPr lvl="4">
              <a:lnSpc>
                <a:spcPct val="115000"/>
              </a:lnSpc>
              <a:spcBef>
                <a:spcPts val="0"/>
              </a:spcBef>
              <a:spcAft>
                <a:spcPts val="0"/>
              </a:spcAft>
              <a:buSzPts val="1000"/>
              <a:buFont typeface="Poppins Light"/>
              <a:buNone/>
              <a:defRPr>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sz="800">
                <a:latin typeface="Poppins Light"/>
                <a:ea typeface="Poppins Light"/>
                <a:cs typeface="Poppins Light"/>
                <a:sym typeface="Poppins Light"/>
              </a:defRPr>
            </a:lvl6pPr>
            <a:lvl7pPr lvl="6">
              <a:lnSpc>
                <a:spcPct val="115000"/>
              </a:lnSpc>
              <a:spcBef>
                <a:spcPts val="0"/>
              </a:spcBef>
              <a:spcAft>
                <a:spcPts val="0"/>
              </a:spcAft>
              <a:buSzPts val="800"/>
              <a:buFont typeface="Poppins Light"/>
              <a:buNone/>
              <a:defRPr sz="800">
                <a:latin typeface="Poppins Light"/>
                <a:ea typeface="Poppins Light"/>
                <a:cs typeface="Poppins Light"/>
                <a:sym typeface="Poppins Light"/>
              </a:defRPr>
            </a:lvl7pPr>
            <a:lvl8pPr lvl="7">
              <a:lnSpc>
                <a:spcPct val="115000"/>
              </a:lnSpc>
              <a:spcBef>
                <a:spcPts val="0"/>
              </a:spcBef>
              <a:spcAft>
                <a:spcPts val="0"/>
              </a:spcAft>
              <a:buSzPts val="800"/>
              <a:buFont typeface="Poppins Light"/>
              <a:buNone/>
              <a:defRPr sz="800">
                <a:latin typeface="Poppins Light"/>
                <a:ea typeface="Poppins Light"/>
                <a:cs typeface="Poppins Light"/>
                <a:sym typeface="Poppins Light"/>
              </a:defRPr>
            </a:lvl8pPr>
            <a:lvl9pPr lvl="8">
              <a:lnSpc>
                <a:spcPct val="115000"/>
              </a:lnSpc>
              <a:spcBef>
                <a:spcPts val="0"/>
              </a:spcBef>
              <a:spcAft>
                <a:spcPts val="0"/>
              </a:spcAft>
              <a:buSzPts val="800"/>
              <a:buFont typeface="Poppins Light"/>
              <a:buNone/>
              <a:defRPr sz="800">
                <a:latin typeface="Poppins Light"/>
                <a:ea typeface="Poppins Light"/>
                <a:cs typeface="Poppins Light"/>
                <a:sym typeface="Poppins Light"/>
              </a:defRPr>
            </a:lvl9pPr>
          </a:lstStyle>
          <a:p>
            <a:endParaRPr/>
          </a:p>
        </p:txBody>
      </p:sp>
      <p:pic>
        <p:nvPicPr>
          <p:cNvPr id="4955" name="Google Shape;4955;p645"/>
          <p:cNvPicPr preferRelativeResize="0"/>
          <p:nvPr/>
        </p:nvPicPr>
        <p:blipFill>
          <a:blip r:embed="rId2">
            <a:alphaModFix/>
          </a:blip>
          <a:stretch>
            <a:fillRect/>
          </a:stretch>
        </p:blipFill>
        <p:spPr>
          <a:xfrm>
            <a:off x="8742650" y="4920396"/>
            <a:ext cx="344729" cy="221787"/>
          </a:xfrm>
          <a:prstGeom prst="rect">
            <a:avLst/>
          </a:prstGeom>
          <a:noFill/>
          <a:ln>
            <a:noFill/>
          </a:ln>
        </p:spPr>
      </p:pic>
      <p:sp>
        <p:nvSpPr>
          <p:cNvPr id="4956" name="Google Shape;4956;p645"/>
          <p:cNvSpPr txBox="1">
            <a:spLocks noGrp="1"/>
          </p:cNvSpPr>
          <p:nvPr>
            <p:ph type="sldNum" idx="12"/>
          </p:nvPr>
        </p:nvSpPr>
        <p:spPr>
          <a:xfrm>
            <a:off x="1189475" y="1657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957" name="Google Shape;4957;p645"/>
          <p:cNvSpPr txBox="1"/>
          <p:nvPr/>
        </p:nvSpPr>
        <p:spPr>
          <a:xfrm>
            <a:off x="425719" y="1729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sp>
        <p:nvSpPr>
          <p:cNvPr id="4958" name="Google Shape;4958;p645"/>
          <p:cNvSpPr txBox="1">
            <a:spLocks noGrp="1"/>
          </p:cNvSpPr>
          <p:nvPr>
            <p:ph type="subTitle" idx="2"/>
          </p:nvPr>
        </p:nvSpPr>
        <p:spPr>
          <a:xfrm>
            <a:off x="425725" y="1458100"/>
            <a:ext cx="4088100" cy="3753900"/>
          </a:xfrm>
          <a:prstGeom prst="rect">
            <a:avLst/>
          </a:prstGeom>
        </p:spPr>
        <p:txBody>
          <a:bodyPr spcFirstLastPara="1" wrap="square" lIns="0" tIns="0" rIns="228600" bIns="0" anchor="ctr" anchorCtr="0">
            <a:noAutofit/>
          </a:bodyPr>
          <a:lstStyle>
            <a:lvl1pPr lvl="0">
              <a:lnSpc>
                <a:spcPct val="100000"/>
              </a:lnSpc>
              <a:spcBef>
                <a:spcPts val="0"/>
              </a:spcBef>
              <a:spcAft>
                <a:spcPts val="0"/>
              </a:spcAft>
              <a:buClr>
                <a:schemeClr val="dk1"/>
              </a:buClr>
              <a:buSzPts val="1600"/>
              <a:buFont typeface="Poppins Light"/>
              <a:buNone/>
              <a:defRPr sz="1600">
                <a:solidFill>
                  <a:schemeClr val="dk1"/>
                </a:solidFill>
                <a:latin typeface="Poppins Light"/>
                <a:ea typeface="Poppins Light"/>
                <a:cs typeface="Poppins Light"/>
                <a:sym typeface="Poppins Light"/>
              </a:defRPr>
            </a:lvl1pPr>
            <a:lvl2pPr lvl="1">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2pPr>
            <a:lvl3pPr lvl="2">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3pPr>
            <a:lvl4pPr lvl="3">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4pPr>
            <a:lvl5pPr lvl="4">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5pPr>
            <a:lvl6pPr lvl="5">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6pPr>
            <a:lvl7pPr lvl="6">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7pPr>
            <a:lvl8pPr lvl="7">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8pPr>
            <a:lvl9pPr lvl="8">
              <a:lnSpc>
                <a:spcPct val="100000"/>
              </a:lnSpc>
              <a:spcBef>
                <a:spcPts val="0"/>
              </a:spcBef>
              <a:spcAft>
                <a:spcPts val="0"/>
              </a:spcAft>
              <a:buSzPts val="1600"/>
              <a:buFont typeface="Poppins Light"/>
              <a:buNone/>
              <a:defRPr sz="1600">
                <a:latin typeface="Poppins Light"/>
                <a:ea typeface="Poppins Light"/>
                <a:cs typeface="Poppins Light"/>
                <a:sym typeface="Poppins Light"/>
              </a:defRPr>
            </a:lvl9pPr>
          </a:lstStyle>
          <a:p>
            <a:endParaRPr/>
          </a:p>
        </p:txBody>
      </p:sp>
      <p:sp>
        <p:nvSpPr>
          <p:cNvPr id="4959" name="Google Shape;4959;p645"/>
          <p:cNvSpPr txBox="1">
            <a:spLocks noGrp="1"/>
          </p:cNvSpPr>
          <p:nvPr>
            <p:ph type="subTitle" idx="3"/>
          </p:nvPr>
        </p:nvSpPr>
        <p:spPr>
          <a:xfrm>
            <a:off x="7023600" y="864400"/>
            <a:ext cx="2120400" cy="485700"/>
          </a:xfrm>
          <a:prstGeom prst="rect">
            <a:avLst/>
          </a:prstGeom>
        </p:spPr>
        <p:txBody>
          <a:bodyPr spcFirstLastPara="1" wrap="square" lIns="0" tIns="0" rIns="228600" bIns="0" anchor="ctr" anchorCtr="0">
            <a:noAutofit/>
          </a:bodyPr>
          <a:lstStyle>
            <a:lvl1pPr lvl="0">
              <a:lnSpc>
                <a:spcPct val="115000"/>
              </a:lnSpc>
              <a:spcBef>
                <a:spcPts val="0"/>
              </a:spcBef>
              <a:spcAft>
                <a:spcPts val="0"/>
              </a:spcAft>
              <a:buClr>
                <a:schemeClr val="dk1"/>
              </a:buClr>
              <a:buSzPts val="1000"/>
              <a:buNone/>
              <a:defRPr sz="1000">
                <a:solidFill>
                  <a:schemeClr val="dk1"/>
                </a:solidFill>
              </a:defRPr>
            </a:lvl1pPr>
            <a:lvl2pPr lvl="1">
              <a:lnSpc>
                <a:spcPct val="115000"/>
              </a:lnSpc>
              <a:spcBef>
                <a:spcPts val="0"/>
              </a:spcBef>
              <a:spcAft>
                <a:spcPts val="0"/>
              </a:spcAft>
              <a:buSzPts val="1000"/>
              <a:buNone/>
              <a:defRPr sz="1000"/>
            </a:lvl2pPr>
            <a:lvl3pPr lvl="2">
              <a:lnSpc>
                <a:spcPct val="115000"/>
              </a:lnSpc>
              <a:spcBef>
                <a:spcPts val="0"/>
              </a:spcBef>
              <a:spcAft>
                <a:spcPts val="0"/>
              </a:spcAft>
              <a:buSzPts val="1000"/>
              <a:buNone/>
              <a:defRPr sz="1000"/>
            </a:lvl3pPr>
            <a:lvl4pPr lvl="3">
              <a:lnSpc>
                <a:spcPct val="115000"/>
              </a:lnSpc>
              <a:spcBef>
                <a:spcPts val="0"/>
              </a:spcBef>
              <a:spcAft>
                <a:spcPts val="0"/>
              </a:spcAft>
              <a:buSzPts val="1000"/>
              <a:buNone/>
              <a:defRPr/>
            </a:lvl4pPr>
            <a:lvl5pPr lvl="4">
              <a:lnSpc>
                <a:spcPct val="115000"/>
              </a:lnSpc>
              <a:spcBef>
                <a:spcPts val="0"/>
              </a:spcBef>
              <a:spcAft>
                <a:spcPts val="0"/>
              </a:spcAft>
              <a:buSzPts val="1000"/>
              <a:buFont typeface="Poppins"/>
              <a:buNone/>
              <a:defRPr sz="1000">
                <a:latin typeface="Poppins"/>
                <a:ea typeface="Poppins"/>
                <a:cs typeface="Poppins"/>
                <a:sym typeface="Poppins"/>
              </a:defRPr>
            </a:lvl5pPr>
            <a:lvl6pPr lvl="5">
              <a:lnSpc>
                <a:spcPct val="115000"/>
              </a:lnSpc>
              <a:spcBef>
                <a:spcPts val="0"/>
              </a:spcBef>
              <a:spcAft>
                <a:spcPts val="0"/>
              </a:spcAft>
              <a:buSzPts val="1000"/>
              <a:buNone/>
              <a:defRPr sz="1000"/>
            </a:lvl6pPr>
            <a:lvl7pPr lvl="6">
              <a:lnSpc>
                <a:spcPct val="115000"/>
              </a:lnSpc>
              <a:spcBef>
                <a:spcPts val="0"/>
              </a:spcBef>
              <a:spcAft>
                <a:spcPts val="0"/>
              </a:spcAft>
              <a:buSzPts val="1000"/>
              <a:buNone/>
              <a:defRPr sz="1000"/>
            </a:lvl7pPr>
            <a:lvl8pPr lvl="7">
              <a:lnSpc>
                <a:spcPct val="115000"/>
              </a:lnSpc>
              <a:spcBef>
                <a:spcPts val="0"/>
              </a:spcBef>
              <a:spcAft>
                <a:spcPts val="0"/>
              </a:spcAft>
              <a:buSzPts val="1000"/>
              <a:buNone/>
              <a:defRPr sz="1000"/>
            </a:lvl8pPr>
            <a:lvl9pPr lvl="8">
              <a:lnSpc>
                <a:spcPct val="115000"/>
              </a:lnSpc>
              <a:spcBef>
                <a:spcPts val="0"/>
              </a:spcBef>
              <a:spcAft>
                <a:spcPts val="0"/>
              </a:spcAft>
              <a:buSzPts val="1000"/>
              <a:buNone/>
              <a:defRPr sz="1000"/>
            </a:lvl9pPr>
          </a:lstStyle>
          <a:p>
            <a:endParaRPr/>
          </a:p>
        </p:txBody>
      </p:sp>
    </p:spTree>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matchingName="Blank 2 1">
  <p:cSld name="Blank_2">
    <p:bg>
      <p:bgPr>
        <a:solidFill>
          <a:schemeClr val="dk1"/>
        </a:solidFill>
        <a:effectLst/>
      </p:bgPr>
    </p:bg>
    <p:spTree>
      <p:nvGrpSpPr>
        <p:cNvPr id="1" name="Shape 4960"/>
        <p:cNvGrpSpPr/>
        <p:nvPr/>
      </p:nvGrpSpPr>
      <p:grpSpPr>
        <a:xfrm>
          <a:off x="0" y="0"/>
          <a:ext cx="0" cy="0"/>
          <a:chOff x="0" y="0"/>
          <a:chExt cx="0" cy="0"/>
        </a:xfrm>
      </p:grpSpPr>
      <p:sp>
        <p:nvSpPr>
          <p:cNvPr id="4961" name="Google Shape;4961;p646"/>
          <p:cNvSpPr txBox="1">
            <a:spLocks noGrp="1"/>
          </p:cNvSpPr>
          <p:nvPr>
            <p:ph type="sldNum" idx="12"/>
          </p:nvPr>
        </p:nvSpPr>
        <p:spPr>
          <a:xfrm>
            <a:off x="6591300" y="216372"/>
            <a:ext cx="2057400" cy="277500"/>
          </a:xfrm>
          <a:prstGeom prst="rect">
            <a:avLst/>
          </a:prstGeom>
          <a:noFill/>
          <a:ln>
            <a:noFill/>
          </a:ln>
        </p:spPr>
        <p:txBody>
          <a:bodyPr spcFirstLastPara="1" wrap="square" lIns="0" tIns="0" rIns="0" bIns="0" anchor="ctr" anchorCtr="0">
            <a:noAutofit/>
          </a:bodyPr>
          <a:lstStyle>
            <a:lvl1pPr marL="0" lvl="0" indent="0" algn="r">
              <a:spcBef>
                <a:spcPts val="0"/>
              </a:spcBef>
              <a:buNone/>
              <a:defRPr sz="700" b="0">
                <a:solidFill>
                  <a:schemeClr val="lt1"/>
                </a:solidFill>
                <a:latin typeface="Poppins"/>
                <a:ea typeface="Poppins"/>
                <a:cs typeface="Poppins"/>
                <a:sym typeface="Poppins"/>
              </a:defRPr>
            </a:lvl1pPr>
            <a:lvl2pPr marL="0" lvl="1" indent="0" algn="r">
              <a:spcBef>
                <a:spcPts val="0"/>
              </a:spcBef>
              <a:buNone/>
              <a:defRPr sz="700" b="0">
                <a:solidFill>
                  <a:schemeClr val="lt1"/>
                </a:solidFill>
                <a:latin typeface="Poppins"/>
                <a:ea typeface="Poppins"/>
                <a:cs typeface="Poppins"/>
                <a:sym typeface="Poppins"/>
              </a:defRPr>
            </a:lvl2pPr>
            <a:lvl3pPr marL="0" lvl="2" indent="0" algn="r">
              <a:spcBef>
                <a:spcPts val="0"/>
              </a:spcBef>
              <a:buNone/>
              <a:defRPr sz="700" b="0">
                <a:solidFill>
                  <a:schemeClr val="lt1"/>
                </a:solidFill>
                <a:latin typeface="Poppins"/>
                <a:ea typeface="Poppins"/>
                <a:cs typeface="Poppins"/>
                <a:sym typeface="Poppins"/>
              </a:defRPr>
            </a:lvl3pPr>
            <a:lvl4pPr marL="0" lvl="3" indent="0" algn="r">
              <a:spcBef>
                <a:spcPts val="0"/>
              </a:spcBef>
              <a:buNone/>
              <a:defRPr sz="700" b="0">
                <a:solidFill>
                  <a:schemeClr val="lt1"/>
                </a:solidFill>
                <a:latin typeface="Poppins"/>
                <a:ea typeface="Poppins"/>
                <a:cs typeface="Poppins"/>
                <a:sym typeface="Poppins"/>
              </a:defRPr>
            </a:lvl4pPr>
            <a:lvl5pPr marL="0" lvl="4" indent="0" algn="r">
              <a:spcBef>
                <a:spcPts val="0"/>
              </a:spcBef>
              <a:buNone/>
              <a:defRPr sz="700" b="0">
                <a:solidFill>
                  <a:schemeClr val="lt1"/>
                </a:solidFill>
                <a:latin typeface="Poppins"/>
                <a:ea typeface="Poppins"/>
                <a:cs typeface="Poppins"/>
                <a:sym typeface="Poppins"/>
              </a:defRPr>
            </a:lvl5pPr>
            <a:lvl6pPr marL="0" lvl="5" indent="0" algn="r">
              <a:spcBef>
                <a:spcPts val="0"/>
              </a:spcBef>
              <a:buNone/>
              <a:defRPr sz="700" b="0">
                <a:solidFill>
                  <a:schemeClr val="lt1"/>
                </a:solidFill>
                <a:latin typeface="Poppins"/>
                <a:ea typeface="Poppins"/>
                <a:cs typeface="Poppins"/>
                <a:sym typeface="Poppins"/>
              </a:defRPr>
            </a:lvl6pPr>
            <a:lvl7pPr marL="0" lvl="6" indent="0" algn="r">
              <a:spcBef>
                <a:spcPts val="0"/>
              </a:spcBef>
              <a:buNone/>
              <a:defRPr sz="700" b="0">
                <a:solidFill>
                  <a:schemeClr val="lt1"/>
                </a:solidFill>
                <a:latin typeface="Poppins"/>
                <a:ea typeface="Poppins"/>
                <a:cs typeface="Poppins"/>
                <a:sym typeface="Poppins"/>
              </a:defRPr>
            </a:lvl7pPr>
            <a:lvl8pPr marL="0" lvl="7" indent="0" algn="r">
              <a:spcBef>
                <a:spcPts val="0"/>
              </a:spcBef>
              <a:buNone/>
              <a:defRPr sz="700" b="0">
                <a:solidFill>
                  <a:schemeClr val="lt1"/>
                </a:solidFill>
                <a:latin typeface="Poppins"/>
                <a:ea typeface="Poppins"/>
                <a:cs typeface="Poppins"/>
                <a:sym typeface="Poppins"/>
              </a:defRPr>
            </a:lvl8pPr>
            <a:lvl9pPr marL="0" lvl="8" indent="0" algn="r">
              <a:spcBef>
                <a:spcPts val="0"/>
              </a:spcBef>
              <a:buNone/>
              <a:defRPr sz="700" b="0">
                <a:solidFill>
                  <a:schemeClr val="lt1"/>
                </a:solidFill>
                <a:latin typeface="Poppins"/>
                <a:ea typeface="Poppins"/>
                <a:cs typeface="Poppins"/>
                <a:sym typeface="Poppins"/>
              </a:defRPr>
            </a:lvl9pPr>
          </a:lstStyle>
          <a:p>
            <a:pPr marL="0" lvl="0" indent="0" algn="r" rtl="0">
              <a:spcBef>
                <a:spcPts val="0"/>
              </a:spcBef>
              <a:spcAft>
                <a:spcPts val="0"/>
              </a:spcAft>
              <a:buNone/>
            </a:pPr>
            <a:r>
              <a:rPr lang="en"/>
              <a:t>Wanderlab</a:t>
            </a:r>
            <a:r>
              <a:rPr lang="en" sz="600">
                <a:latin typeface="Roboto Mono"/>
                <a:ea typeface="Roboto Mono"/>
                <a:cs typeface="Roboto Mono"/>
                <a:sym typeface="Roboto Mono"/>
              </a:rPr>
              <a:t> at Tripadvisor </a:t>
            </a:r>
            <a:r>
              <a:rPr lang="en"/>
              <a:t> |  </a:t>
            </a:r>
            <a:fld id="{00000000-1234-1234-1234-123412341234}" type="slidenum">
              <a:rPr lang="en"/>
              <a:t>‹#›</a:t>
            </a:fld>
            <a:endParaRPr/>
          </a:p>
        </p:txBody>
      </p:sp>
      <p:cxnSp>
        <p:nvCxnSpPr>
          <p:cNvPr id="4962" name="Google Shape;4962;p646"/>
          <p:cNvCxnSpPr/>
          <p:nvPr/>
        </p:nvCxnSpPr>
        <p:spPr>
          <a:xfrm>
            <a:off x="467916" y="493867"/>
            <a:ext cx="8180700" cy="0"/>
          </a:xfrm>
          <a:prstGeom prst="straightConnector1">
            <a:avLst/>
          </a:prstGeom>
          <a:noFill/>
          <a:ln w="12700" cap="flat" cmpd="sng">
            <a:solidFill>
              <a:schemeClr val="accent1"/>
            </a:solidFill>
            <a:prstDash val="solid"/>
            <a:miter lim="800000"/>
            <a:headEnd type="none" w="sm" len="sm"/>
            <a:tailEnd type="none" w="sm" len="sm"/>
          </a:ln>
        </p:spPr>
      </p:cxnSp>
      <p:sp>
        <p:nvSpPr>
          <p:cNvPr id="4963" name="Google Shape;4963;p646"/>
          <p:cNvSpPr txBox="1">
            <a:spLocks noGrp="1"/>
          </p:cNvSpPr>
          <p:nvPr>
            <p:ph type="subTitle" idx="1"/>
          </p:nvPr>
        </p:nvSpPr>
        <p:spPr>
          <a:xfrm>
            <a:off x="467925" y="4887550"/>
            <a:ext cx="8180700" cy="137700"/>
          </a:xfrm>
          <a:prstGeom prst="rect">
            <a:avLst/>
          </a:prstGeom>
        </p:spPr>
        <p:txBody>
          <a:bodyPr spcFirstLastPara="1" wrap="square" lIns="0" tIns="0" rIns="0" bIns="0" anchor="t" anchorCtr="0">
            <a:spAutoFit/>
          </a:bodyPr>
          <a:lstStyle>
            <a:lvl1pPr lvl="0">
              <a:lnSpc>
                <a:spcPct val="100000"/>
              </a:lnSpc>
              <a:spcBef>
                <a:spcPts val="0"/>
              </a:spcBef>
              <a:spcAft>
                <a:spcPts val="0"/>
              </a:spcAft>
              <a:buClr>
                <a:schemeClr val="lt1"/>
              </a:buClr>
              <a:buSzPts val="700"/>
              <a:buFont typeface="Source Serif Pro"/>
              <a:buNone/>
              <a:defRPr sz="700">
                <a:solidFill>
                  <a:schemeClr val="lt1"/>
                </a:solidFill>
                <a:latin typeface="Source Serif Pro"/>
                <a:ea typeface="Source Serif Pro"/>
                <a:cs typeface="Source Serif Pro"/>
                <a:sym typeface="Source Serif Pro"/>
              </a:defRPr>
            </a:lvl1pPr>
            <a:lvl2pPr lvl="1">
              <a:lnSpc>
                <a:spcPct val="100000"/>
              </a:lnSpc>
              <a:spcBef>
                <a:spcPts val="1600"/>
              </a:spcBef>
              <a:spcAft>
                <a:spcPts val="0"/>
              </a:spcAft>
              <a:buSzPts val="700"/>
              <a:buNone/>
              <a:defRPr sz="700"/>
            </a:lvl2pPr>
            <a:lvl3pPr lvl="2">
              <a:lnSpc>
                <a:spcPct val="100000"/>
              </a:lnSpc>
              <a:spcBef>
                <a:spcPts val="1600"/>
              </a:spcBef>
              <a:spcAft>
                <a:spcPts val="0"/>
              </a:spcAft>
              <a:buSzPts val="700"/>
              <a:buNone/>
              <a:defRPr sz="700"/>
            </a:lvl3pPr>
            <a:lvl4pPr lvl="3">
              <a:lnSpc>
                <a:spcPct val="100000"/>
              </a:lnSpc>
              <a:spcBef>
                <a:spcPts val="1600"/>
              </a:spcBef>
              <a:spcAft>
                <a:spcPts val="0"/>
              </a:spcAft>
              <a:buSzPts val="700"/>
              <a:buNone/>
              <a:defRPr sz="700"/>
            </a:lvl4pPr>
            <a:lvl5pPr lvl="4">
              <a:lnSpc>
                <a:spcPct val="100000"/>
              </a:lnSpc>
              <a:spcBef>
                <a:spcPts val="1600"/>
              </a:spcBef>
              <a:spcAft>
                <a:spcPts val="0"/>
              </a:spcAft>
              <a:buSzPts val="700"/>
              <a:buNone/>
              <a:defRPr sz="700"/>
            </a:lvl5pPr>
            <a:lvl6pPr lvl="5">
              <a:lnSpc>
                <a:spcPct val="100000"/>
              </a:lnSpc>
              <a:spcBef>
                <a:spcPts val="1600"/>
              </a:spcBef>
              <a:spcAft>
                <a:spcPts val="0"/>
              </a:spcAft>
              <a:buSzPts val="700"/>
              <a:buNone/>
              <a:defRPr sz="700"/>
            </a:lvl6pPr>
            <a:lvl7pPr lvl="6">
              <a:lnSpc>
                <a:spcPct val="100000"/>
              </a:lnSpc>
              <a:spcBef>
                <a:spcPts val="1600"/>
              </a:spcBef>
              <a:spcAft>
                <a:spcPts val="0"/>
              </a:spcAft>
              <a:buSzPts val="700"/>
              <a:buNone/>
              <a:defRPr sz="700"/>
            </a:lvl7pPr>
            <a:lvl8pPr lvl="7">
              <a:lnSpc>
                <a:spcPct val="100000"/>
              </a:lnSpc>
              <a:spcBef>
                <a:spcPts val="1600"/>
              </a:spcBef>
              <a:spcAft>
                <a:spcPts val="0"/>
              </a:spcAft>
              <a:buSzPts val="700"/>
              <a:buNone/>
              <a:defRPr sz="700"/>
            </a:lvl8pPr>
            <a:lvl9pPr lvl="8">
              <a:lnSpc>
                <a:spcPct val="100000"/>
              </a:lnSpc>
              <a:spcBef>
                <a:spcPts val="1600"/>
              </a:spcBef>
              <a:spcAft>
                <a:spcPts val="1600"/>
              </a:spcAft>
              <a:buSzPts val="700"/>
              <a:buNone/>
              <a:defRPr sz="700"/>
            </a:lvl9pPr>
          </a:lstStyle>
          <a:p>
            <a:endParaRPr/>
          </a:p>
        </p:txBody>
      </p:sp>
    </p:spTree>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matchingName="Blank 3" type="blank">
  <p:cSld name="BLANK">
    <p:spTree>
      <p:nvGrpSpPr>
        <p:cNvPr id="1" name="Shape 4964"/>
        <p:cNvGrpSpPr/>
        <p:nvPr/>
      </p:nvGrpSpPr>
      <p:grpSpPr>
        <a:xfrm>
          <a:off x="0" y="0"/>
          <a:ext cx="0" cy="0"/>
          <a:chOff x="0" y="0"/>
          <a:chExt cx="0" cy="0"/>
        </a:xfrm>
      </p:grpSpPr>
      <p:sp>
        <p:nvSpPr>
          <p:cNvPr id="4965" name="Google Shape;4965;p647"/>
          <p:cNvSpPr txBox="1">
            <a:spLocks noGrp="1"/>
          </p:cNvSpPr>
          <p:nvPr>
            <p:ph type="sldNum" idx="12"/>
          </p:nvPr>
        </p:nvSpPr>
        <p:spPr>
          <a:xfrm>
            <a:off x="8472458" y="4725388"/>
            <a:ext cx="548700" cy="3987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matchingName="Blank 1 1">
  <p:cSld name="TITLE_1_1_1_3_1">
    <p:bg>
      <p:bgPr>
        <a:solidFill>
          <a:schemeClr val="lt1"/>
        </a:solidFill>
        <a:effectLst/>
      </p:bgPr>
    </p:bg>
    <p:spTree>
      <p:nvGrpSpPr>
        <p:cNvPr id="1" name="Shape 4966"/>
        <p:cNvGrpSpPr/>
        <p:nvPr/>
      </p:nvGrpSpPr>
      <p:grpSpPr>
        <a:xfrm>
          <a:off x="0" y="0"/>
          <a:ext cx="0" cy="0"/>
          <a:chOff x="0" y="0"/>
          <a:chExt cx="0" cy="0"/>
        </a:xfrm>
      </p:grpSpPr>
      <p:sp>
        <p:nvSpPr>
          <p:cNvPr id="4967" name="Google Shape;4967;p648"/>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lvl1pPr lvl="0" algn="l">
              <a:buNone/>
              <a:defRPr sz="500">
                <a:latin typeface="Roboto Mono"/>
                <a:ea typeface="Roboto Mono"/>
                <a:cs typeface="Roboto Mono"/>
                <a:sym typeface="Roboto Mono"/>
              </a:defRPr>
            </a:lvl1pPr>
            <a:lvl2pPr lvl="1" algn="l">
              <a:buNone/>
              <a:defRPr sz="500">
                <a:latin typeface="Roboto Mono"/>
                <a:ea typeface="Roboto Mono"/>
                <a:cs typeface="Roboto Mono"/>
                <a:sym typeface="Roboto Mono"/>
              </a:defRPr>
            </a:lvl2pPr>
            <a:lvl3pPr lvl="2" algn="l">
              <a:buNone/>
              <a:defRPr sz="500">
                <a:latin typeface="Roboto Mono"/>
                <a:ea typeface="Roboto Mono"/>
                <a:cs typeface="Roboto Mono"/>
                <a:sym typeface="Roboto Mono"/>
              </a:defRPr>
            </a:lvl3pPr>
            <a:lvl4pPr lvl="3" algn="l">
              <a:buNone/>
              <a:defRPr sz="500">
                <a:latin typeface="Roboto Mono"/>
                <a:ea typeface="Roboto Mono"/>
                <a:cs typeface="Roboto Mono"/>
                <a:sym typeface="Roboto Mono"/>
              </a:defRPr>
            </a:lvl4pPr>
            <a:lvl5pPr lvl="4" algn="l">
              <a:buNone/>
              <a:defRPr sz="500">
                <a:latin typeface="Roboto Mono"/>
                <a:ea typeface="Roboto Mono"/>
                <a:cs typeface="Roboto Mono"/>
                <a:sym typeface="Roboto Mono"/>
              </a:defRPr>
            </a:lvl5pPr>
            <a:lvl6pPr lvl="5" algn="l">
              <a:buNone/>
              <a:defRPr sz="500">
                <a:latin typeface="Roboto Mono"/>
                <a:ea typeface="Roboto Mono"/>
                <a:cs typeface="Roboto Mono"/>
                <a:sym typeface="Roboto Mono"/>
              </a:defRPr>
            </a:lvl6pPr>
            <a:lvl7pPr lvl="6" algn="l">
              <a:buNone/>
              <a:defRPr sz="500">
                <a:latin typeface="Roboto Mono"/>
                <a:ea typeface="Roboto Mono"/>
                <a:cs typeface="Roboto Mono"/>
                <a:sym typeface="Roboto Mono"/>
              </a:defRPr>
            </a:lvl7pPr>
            <a:lvl8pPr lvl="7" algn="l">
              <a:buNone/>
              <a:defRPr sz="500">
                <a:latin typeface="Roboto Mono"/>
                <a:ea typeface="Roboto Mono"/>
                <a:cs typeface="Roboto Mono"/>
                <a:sym typeface="Roboto Mono"/>
              </a:defRPr>
            </a:lvl8pPr>
            <a:lvl9pPr lvl="8" algn="l">
              <a:buNone/>
              <a:defRPr sz="500">
                <a:latin typeface="Roboto Mono"/>
                <a:ea typeface="Roboto Mono"/>
                <a:cs typeface="Roboto Mono"/>
                <a:sym typeface="Roboto Mono"/>
              </a:defRPr>
            </a:lvl9pPr>
          </a:lstStyle>
          <a:p>
            <a:pPr marL="0" lvl="0" indent="0" algn="l" rtl="0">
              <a:spcBef>
                <a:spcPts val="0"/>
              </a:spcBef>
              <a:spcAft>
                <a:spcPts val="0"/>
              </a:spcAft>
              <a:buNone/>
            </a:pPr>
            <a:fld id="{00000000-1234-1234-1234-123412341234}" type="slidenum">
              <a:rPr lang="en"/>
              <a:t>‹#›</a:t>
            </a:fld>
            <a:endParaRPr/>
          </a:p>
        </p:txBody>
      </p:sp>
      <p:sp>
        <p:nvSpPr>
          <p:cNvPr id="4968" name="Google Shape;4968;p648"/>
          <p:cNvSpPr txBox="1"/>
          <p:nvPr/>
        </p:nvSpPr>
        <p:spPr>
          <a:xfrm>
            <a:off x="425719" y="121575"/>
            <a:ext cx="631200" cy="1224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None/>
            </a:pPr>
            <a:r>
              <a:rPr lang="en" sz="600">
                <a:latin typeface="Roboto Mono"/>
                <a:ea typeface="Roboto Mono"/>
                <a:cs typeface="Roboto Mono"/>
                <a:sym typeface="Roboto Mono"/>
              </a:rPr>
              <a:t>Tripadvisor</a:t>
            </a:r>
            <a:endParaRPr sz="600">
              <a:latin typeface="Roboto Mono"/>
              <a:ea typeface="Roboto Mono"/>
              <a:cs typeface="Roboto Mono"/>
              <a:sym typeface="Roboto Mono"/>
            </a:endParaRPr>
          </a:p>
        </p:txBody>
      </p:sp>
      <p:pic>
        <p:nvPicPr>
          <p:cNvPr id="4969" name="Google Shape;4969;p648"/>
          <p:cNvPicPr preferRelativeResize="0"/>
          <p:nvPr/>
        </p:nvPicPr>
        <p:blipFill>
          <a:blip r:embed="rId2">
            <a:alphaModFix/>
          </a:blip>
          <a:stretch>
            <a:fillRect/>
          </a:stretch>
        </p:blipFill>
        <p:spPr>
          <a:xfrm>
            <a:off x="8682425" y="4866721"/>
            <a:ext cx="340194" cy="218869"/>
          </a:xfrm>
          <a:prstGeom prst="rect">
            <a:avLst/>
          </a:prstGeom>
          <a:noFill/>
          <a:ln>
            <a:noFill/>
          </a:ln>
        </p:spPr>
      </p:pic>
    </p:spTree>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matchingName="blank white">
  <p:cSld name="CUSTOM">
    <p:bg>
      <p:bgPr>
        <a:solidFill>
          <a:schemeClr val="lt1"/>
        </a:solidFill>
        <a:effectLst/>
      </p:bgPr>
    </p:bg>
    <p:spTree>
      <p:nvGrpSpPr>
        <p:cNvPr id="1" name="Shape 4974"/>
        <p:cNvGrpSpPr/>
        <p:nvPr/>
      </p:nvGrpSpPr>
      <p:grpSpPr>
        <a:xfrm>
          <a:off x="0" y="0"/>
          <a:ext cx="0" cy="0"/>
          <a:chOff x="0" y="0"/>
          <a:chExt cx="0" cy="0"/>
        </a:xfrm>
      </p:grpSpPr>
      <p:pic>
        <p:nvPicPr>
          <p:cNvPr id="4975" name="Google Shape;4975;p650"/>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4976" name="Google Shape;4976;p650"/>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4977" name="Google Shape;4977;p650"/>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Tree>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matchingName="blank">
  <p:cSld name="CUSTOM_19">
    <p:bg>
      <p:bgPr>
        <a:solidFill>
          <a:schemeClr val="accent1"/>
        </a:solidFill>
        <a:effectLst/>
      </p:bgPr>
    </p:bg>
    <p:spTree>
      <p:nvGrpSpPr>
        <p:cNvPr id="1" name="Shape 4978"/>
        <p:cNvGrpSpPr/>
        <p:nvPr/>
      </p:nvGrpSpPr>
      <p:grpSpPr>
        <a:xfrm>
          <a:off x="0" y="0"/>
          <a:ext cx="0" cy="0"/>
          <a:chOff x="0" y="0"/>
          <a:chExt cx="0" cy="0"/>
        </a:xfrm>
      </p:grpSpPr>
    </p:spTree>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matchingName="blank Green">
  <p:cSld name="CUSTOM_3">
    <p:bg>
      <p:bgPr>
        <a:solidFill>
          <a:schemeClr val="lt1"/>
        </a:solidFill>
        <a:effectLst/>
      </p:bgPr>
    </p:bg>
    <p:spTree>
      <p:nvGrpSpPr>
        <p:cNvPr id="1" name="Shape 4979"/>
        <p:cNvGrpSpPr/>
        <p:nvPr/>
      </p:nvGrpSpPr>
      <p:grpSpPr>
        <a:xfrm>
          <a:off x="0" y="0"/>
          <a:ext cx="0" cy="0"/>
          <a:chOff x="0" y="0"/>
          <a:chExt cx="0" cy="0"/>
        </a:xfrm>
      </p:grpSpPr>
      <p:pic>
        <p:nvPicPr>
          <p:cNvPr id="4980" name="Google Shape;4980;p652"/>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4981" name="Google Shape;4981;p652"/>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982" name="Google Shape;4982;p652"/>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matchingName="blank Black">
  <p:cSld name="CUSTOM_3_1">
    <p:bg>
      <p:bgPr>
        <a:solidFill>
          <a:schemeClr val="dk1"/>
        </a:solidFill>
        <a:effectLst/>
      </p:bgPr>
    </p:bg>
    <p:spTree>
      <p:nvGrpSpPr>
        <p:cNvPr id="1" name="Shape 4983"/>
        <p:cNvGrpSpPr/>
        <p:nvPr/>
      </p:nvGrpSpPr>
      <p:grpSpPr>
        <a:xfrm>
          <a:off x="0" y="0"/>
          <a:ext cx="0" cy="0"/>
          <a:chOff x="0" y="0"/>
          <a:chExt cx="0" cy="0"/>
        </a:xfrm>
      </p:grpSpPr>
      <p:sp>
        <p:nvSpPr>
          <p:cNvPr id="4984" name="Google Shape;4984;p653"/>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rgbClr val="FFFFFF"/>
              </a:buClr>
              <a:buSzPts val="800"/>
              <a:buFont typeface="Roboto Mono"/>
              <a:buNone/>
              <a:defRPr sz="800">
                <a:solidFill>
                  <a:srgbClr val="FFFFFF"/>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985" name="Google Shape;4985;p653"/>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pic>
        <p:nvPicPr>
          <p:cNvPr id="4986" name="Google Shape;4986;p653"/>
          <p:cNvPicPr preferRelativeResize="0"/>
          <p:nvPr/>
        </p:nvPicPr>
        <p:blipFill>
          <a:blip r:embed="rId2">
            <a:alphaModFix/>
          </a:blip>
          <a:stretch>
            <a:fillRect/>
          </a:stretch>
        </p:blipFill>
        <p:spPr>
          <a:xfrm>
            <a:off x="115675" y="4923212"/>
            <a:ext cx="165325" cy="165325"/>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5:5_white x green">
  <p:cSld name="CUSTOM_7">
    <p:bg>
      <p:bgPr>
        <a:solidFill>
          <a:schemeClr val="lt1"/>
        </a:solidFill>
        <a:effectLst/>
      </p:bgPr>
    </p:bg>
    <p:spTree>
      <p:nvGrpSpPr>
        <p:cNvPr id="1" name="Shape 401"/>
        <p:cNvGrpSpPr/>
        <p:nvPr/>
      </p:nvGrpSpPr>
      <p:grpSpPr>
        <a:xfrm>
          <a:off x="0" y="0"/>
          <a:ext cx="0" cy="0"/>
          <a:chOff x="0" y="0"/>
          <a:chExt cx="0" cy="0"/>
        </a:xfrm>
      </p:grpSpPr>
      <p:sp>
        <p:nvSpPr>
          <p:cNvPr id="402" name="Google Shape;402;p67"/>
          <p:cNvSpPr/>
          <p:nvPr/>
        </p:nvSpPr>
        <p:spPr>
          <a:xfrm>
            <a:off x="4570275" y="0"/>
            <a:ext cx="45738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7"/>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4" name="Google Shape;404;p6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05" name="Google Shape;405;p67"/>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06" name="Google Shape;406;p67"/>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407" name="Google Shape;407;p67"/>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matchingName="blank Black Wanderlab">
  <p:cSld name="CUSTOM_3_1_2">
    <p:bg>
      <p:bgPr>
        <a:solidFill>
          <a:schemeClr val="dk1"/>
        </a:solidFill>
        <a:effectLst/>
      </p:bgPr>
    </p:bg>
    <p:spTree>
      <p:nvGrpSpPr>
        <p:cNvPr id="1" name="Shape 4987"/>
        <p:cNvGrpSpPr/>
        <p:nvPr/>
      </p:nvGrpSpPr>
      <p:grpSpPr>
        <a:xfrm>
          <a:off x="0" y="0"/>
          <a:ext cx="0" cy="0"/>
          <a:chOff x="0" y="0"/>
          <a:chExt cx="0" cy="0"/>
        </a:xfrm>
      </p:grpSpPr>
      <p:pic>
        <p:nvPicPr>
          <p:cNvPr id="4988" name="Google Shape;4988;p654"/>
          <p:cNvPicPr preferRelativeResize="0"/>
          <p:nvPr/>
        </p:nvPicPr>
        <p:blipFill>
          <a:blip r:embed="rId2">
            <a:alphaModFix/>
          </a:blip>
          <a:stretch>
            <a:fillRect/>
          </a:stretch>
        </p:blipFill>
        <p:spPr>
          <a:xfrm>
            <a:off x="115675" y="4923212"/>
            <a:ext cx="165325" cy="165325"/>
          </a:xfrm>
          <a:prstGeom prst="rect">
            <a:avLst/>
          </a:prstGeom>
          <a:noFill/>
          <a:ln>
            <a:noFill/>
          </a:ln>
        </p:spPr>
      </p:pic>
      <p:sp>
        <p:nvSpPr>
          <p:cNvPr id="4989" name="Google Shape;4989;p654"/>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4990" name="Google Shape;4990;p654"/>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matchingName="blank green_wanderlab">
  <p:cSld name="CUSTOM_3_1_1">
    <p:bg>
      <p:bgPr>
        <a:solidFill>
          <a:schemeClr val="lt1"/>
        </a:solidFill>
        <a:effectLst/>
      </p:bgPr>
    </p:bg>
    <p:spTree>
      <p:nvGrpSpPr>
        <p:cNvPr id="1" name="Shape 4991"/>
        <p:cNvGrpSpPr/>
        <p:nvPr/>
      </p:nvGrpSpPr>
      <p:grpSpPr>
        <a:xfrm>
          <a:off x="0" y="0"/>
          <a:ext cx="0" cy="0"/>
          <a:chOff x="0" y="0"/>
          <a:chExt cx="0" cy="0"/>
        </a:xfrm>
      </p:grpSpPr>
      <p:sp>
        <p:nvSpPr>
          <p:cNvPr id="4992" name="Google Shape;4992;p655"/>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993" name="Google Shape;4993;p655"/>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4994" name="Google Shape;4994;p655"/>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4995" name="Google Shape;4995;p655"/>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matchingName="Thanks_dark">
  <p:cSld name="TITLE_1_1_1_1_1_1_1_1_1_2">
    <p:bg>
      <p:bgPr>
        <a:solidFill>
          <a:schemeClr val="dk1"/>
        </a:solidFill>
        <a:effectLst/>
      </p:bgPr>
    </p:bg>
    <p:spTree>
      <p:nvGrpSpPr>
        <p:cNvPr id="1" name="Shape 4996"/>
        <p:cNvGrpSpPr/>
        <p:nvPr/>
      </p:nvGrpSpPr>
      <p:grpSpPr>
        <a:xfrm>
          <a:off x="0" y="0"/>
          <a:ext cx="0" cy="0"/>
          <a:chOff x="0" y="0"/>
          <a:chExt cx="0" cy="0"/>
        </a:xfrm>
      </p:grpSpPr>
      <p:pic>
        <p:nvPicPr>
          <p:cNvPr id="4997" name="Google Shape;4997;p656"/>
          <p:cNvPicPr preferRelativeResize="0"/>
          <p:nvPr/>
        </p:nvPicPr>
        <p:blipFill rotWithShape="1">
          <a:blip r:embed="rId2">
            <a:alphaModFix/>
          </a:blip>
          <a:srcRect r="84364"/>
          <a:stretch/>
        </p:blipFill>
        <p:spPr>
          <a:xfrm>
            <a:off x="396400" y="416632"/>
            <a:ext cx="825599" cy="817545"/>
          </a:xfrm>
          <a:prstGeom prst="rect">
            <a:avLst/>
          </a:prstGeom>
          <a:noFill/>
          <a:ln>
            <a:noFill/>
          </a:ln>
        </p:spPr>
      </p:pic>
      <p:sp>
        <p:nvSpPr>
          <p:cNvPr id="4998" name="Google Shape;4998;p656"/>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lt1"/>
                </a:solidFill>
                <a:latin typeface="Poppins"/>
                <a:ea typeface="Poppins"/>
                <a:cs typeface="Poppins"/>
                <a:sym typeface="Poppins"/>
              </a:rPr>
              <a:t>Thanks.</a:t>
            </a:r>
            <a:endParaRPr sz="6000">
              <a:solidFill>
                <a:schemeClr val="lt1"/>
              </a:solidFill>
              <a:latin typeface="Poppins"/>
              <a:ea typeface="Poppins"/>
              <a:cs typeface="Poppins"/>
              <a:sym typeface="Poppins"/>
            </a:endParaRPr>
          </a:p>
        </p:txBody>
      </p:sp>
    </p:spTree>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matchingName="Thanks_image full bleed">
  <p:cSld name="TITLE_1_1_1_1_1_1_1_1_1_2_1">
    <p:bg>
      <p:bgPr>
        <a:solidFill>
          <a:schemeClr val="lt1"/>
        </a:solidFill>
        <a:effectLst/>
      </p:bgPr>
    </p:bg>
    <p:spTree>
      <p:nvGrpSpPr>
        <p:cNvPr id="1" name="Shape 4999"/>
        <p:cNvGrpSpPr/>
        <p:nvPr/>
      </p:nvGrpSpPr>
      <p:grpSpPr>
        <a:xfrm>
          <a:off x="0" y="0"/>
          <a:ext cx="0" cy="0"/>
          <a:chOff x="0" y="0"/>
          <a:chExt cx="0" cy="0"/>
        </a:xfrm>
      </p:grpSpPr>
      <p:sp>
        <p:nvSpPr>
          <p:cNvPr id="5000" name="Google Shape;5000;p657"/>
          <p:cNvSpPr>
            <a:spLocks noGrp="1"/>
          </p:cNvSpPr>
          <p:nvPr>
            <p:ph type="pic" idx="2"/>
          </p:nvPr>
        </p:nvSpPr>
        <p:spPr>
          <a:xfrm>
            <a:off x="0" y="0"/>
            <a:ext cx="9144000" cy="5212200"/>
          </a:xfrm>
          <a:prstGeom prst="rect">
            <a:avLst/>
          </a:prstGeom>
          <a:noFill/>
          <a:ln>
            <a:noFill/>
          </a:ln>
        </p:spPr>
      </p:sp>
      <p:pic>
        <p:nvPicPr>
          <p:cNvPr id="5001" name="Google Shape;5001;p657"/>
          <p:cNvPicPr preferRelativeResize="0"/>
          <p:nvPr/>
        </p:nvPicPr>
        <p:blipFill rotWithShape="1">
          <a:blip r:embed="rId2">
            <a:alphaModFix/>
          </a:blip>
          <a:srcRect r="84364"/>
          <a:stretch/>
        </p:blipFill>
        <p:spPr>
          <a:xfrm>
            <a:off x="396400" y="416632"/>
            <a:ext cx="825599" cy="817545"/>
          </a:xfrm>
          <a:prstGeom prst="rect">
            <a:avLst/>
          </a:prstGeom>
          <a:noFill/>
          <a:ln>
            <a:noFill/>
          </a:ln>
        </p:spPr>
      </p:pic>
      <p:sp>
        <p:nvSpPr>
          <p:cNvPr id="5002" name="Google Shape;5002;p657"/>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lt1"/>
                </a:solidFill>
                <a:latin typeface="Poppins"/>
                <a:ea typeface="Poppins"/>
                <a:cs typeface="Poppins"/>
                <a:sym typeface="Poppins"/>
              </a:rPr>
              <a:t>Thanks.</a:t>
            </a:r>
            <a:endParaRPr sz="6000">
              <a:solidFill>
                <a:schemeClr val="lt1"/>
              </a:solidFill>
              <a:latin typeface="Poppins"/>
              <a:ea typeface="Poppins"/>
              <a:cs typeface="Poppins"/>
              <a:sym typeface="Poppins"/>
            </a:endParaRPr>
          </a:p>
        </p:txBody>
      </p:sp>
    </p:spTree>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matchingName="Thanks_light">
  <p:cSld name="TITLE_1_1_1_1_1_1_1_1_1_1">
    <p:bg>
      <p:bgPr>
        <a:solidFill>
          <a:schemeClr val="lt1"/>
        </a:solidFill>
        <a:effectLst/>
      </p:bgPr>
    </p:bg>
    <p:spTree>
      <p:nvGrpSpPr>
        <p:cNvPr id="1" name="Shape 5003"/>
        <p:cNvGrpSpPr/>
        <p:nvPr/>
      </p:nvGrpSpPr>
      <p:grpSpPr>
        <a:xfrm>
          <a:off x="0" y="0"/>
          <a:ext cx="0" cy="0"/>
          <a:chOff x="0" y="0"/>
          <a:chExt cx="0" cy="0"/>
        </a:xfrm>
      </p:grpSpPr>
      <p:pic>
        <p:nvPicPr>
          <p:cNvPr id="5004" name="Google Shape;5004;p658"/>
          <p:cNvPicPr preferRelativeResize="0"/>
          <p:nvPr/>
        </p:nvPicPr>
        <p:blipFill>
          <a:blip r:embed="rId2">
            <a:alphaModFix/>
          </a:blip>
          <a:stretch>
            <a:fillRect/>
          </a:stretch>
        </p:blipFill>
        <p:spPr>
          <a:xfrm>
            <a:off x="405838" y="416631"/>
            <a:ext cx="806721" cy="806800"/>
          </a:xfrm>
          <a:prstGeom prst="rect">
            <a:avLst/>
          </a:prstGeom>
          <a:noFill/>
          <a:ln>
            <a:noFill/>
          </a:ln>
        </p:spPr>
      </p:pic>
      <p:sp>
        <p:nvSpPr>
          <p:cNvPr id="5005" name="Google Shape;5005;p658"/>
          <p:cNvSpPr txBox="1"/>
          <p:nvPr/>
        </p:nvSpPr>
        <p:spPr>
          <a:xfrm>
            <a:off x="402896" y="4114436"/>
            <a:ext cx="3539700" cy="877500"/>
          </a:xfrm>
          <a:prstGeom prst="rect">
            <a:avLst/>
          </a:prstGeom>
          <a:noFill/>
          <a:ln>
            <a:noFill/>
          </a:ln>
        </p:spPr>
        <p:txBody>
          <a:bodyPr spcFirstLastPara="1" wrap="square" lIns="0" tIns="91425" rIns="0" bIns="0" anchor="t" anchorCtr="0">
            <a:spAutoFit/>
          </a:bodyPr>
          <a:lstStyle/>
          <a:p>
            <a:pPr marL="0" lvl="0" indent="0" algn="l" rtl="0">
              <a:lnSpc>
                <a:spcPct val="85000"/>
              </a:lnSpc>
              <a:spcBef>
                <a:spcPts val="0"/>
              </a:spcBef>
              <a:spcAft>
                <a:spcPts val="0"/>
              </a:spcAft>
              <a:buNone/>
            </a:pPr>
            <a:r>
              <a:rPr lang="en" sz="6000">
                <a:solidFill>
                  <a:schemeClr val="dk1"/>
                </a:solidFill>
                <a:latin typeface="Poppins"/>
                <a:ea typeface="Poppins"/>
                <a:cs typeface="Poppins"/>
                <a:sym typeface="Poppins"/>
              </a:rPr>
              <a:t>Thanks.</a:t>
            </a:r>
            <a:endParaRPr sz="6000">
              <a:solidFill>
                <a:schemeClr val="dk1"/>
              </a:solidFill>
              <a:latin typeface="Poppins"/>
              <a:ea typeface="Poppins"/>
              <a:cs typeface="Poppins"/>
              <a:sym typeface="Poppins"/>
            </a:endParaRPr>
          </a:p>
        </p:txBody>
      </p:sp>
    </p:spTree>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matchingName="Custom Layout 1">
  <p:cSld name="CUSTOM_5">
    <p:bg>
      <p:bgPr>
        <a:solidFill>
          <a:schemeClr val="lt1"/>
        </a:solidFill>
        <a:effectLst/>
      </p:bgPr>
    </p:bg>
    <p:spTree>
      <p:nvGrpSpPr>
        <p:cNvPr id="1" name="Shape 5006"/>
        <p:cNvGrpSpPr/>
        <p:nvPr/>
      </p:nvGrpSpPr>
      <p:grpSpPr>
        <a:xfrm>
          <a:off x="0" y="0"/>
          <a:ext cx="0" cy="0"/>
          <a:chOff x="0" y="0"/>
          <a:chExt cx="0" cy="0"/>
        </a:xfrm>
      </p:grpSpPr>
      <p:sp>
        <p:nvSpPr>
          <p:cNvPr id="5007" name="Google Shape;5007;p65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008" name="Google Shape;5008;p659"/>
          <p:cNvSpPr txBox="1">
            <a:spLocks noGrp="1"/>
          </p:cNvSpPr>
          <p:nvPr>
            <p:ph type="sldNum" idx="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009" name="Google Shape;5009;p659"/>
          <p:cNvSpPr txBox="1">
            <a:spLocks noGrp="1"/>
          </p:cNvSpPr>
          <p:nvPr>
            <p:ph type="subTitle" idx="1"/>
          </p:nvPr>
        </p:nvSpPr>
        <p:spPr>
          <a:xfrm>
            <a:off x="402925" y="440470"/>
            <a:ext cx="4119300" cy="151800"/>
          </a:xfrm>
          <a:prstGeom prst="rect">
            <a:avLst/>
          </a:prstGeom>
        </p:spPr>
        <p:txBody>
          <a:bodyPr spcFirstLastPara="1" wrap="square" lIns="0" tIns="0" rIns="0"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010" name="Google Shape;5010;p659"/>
          <p:cNvSpPr txBox="1">
            <a:spLocks noGrp="1"/>
          </p:cNvSpPr>
          <p:nvPr>
            <p:ph type="title"/>
          </p:nvPr>
        </p:nvSpPr>
        <p:spPr>
          <a:xfrm>
            <a:off x="405125" y="765167"/>
            <a:ext cx="6229500" cy="3385800"/>
          </a:xfrm>
          <a:prstGeom prst="rect">
            <a:avLst/>
          </a:prstGeom>
        </p:spPr>
        <p:txBody>
          <a:bodyPr spcFirstLastPara="1" wrap="square" lIns="0" tIns="0" rIns="91425" bIns="91425" anchor="t"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pic>
        <p:nvPicPr>
          <p:cNvPr id="5011" name="Google Shape;5011;p659"/>
          <p:cNvPicPr preferRelativeResize="0"/>
          <p:nvPr/>
        </p:nvPicPr>
        <p:blipFill rotWithShape="1">
          <a:blip r:embed="rId2">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matchingName="agenda_white_Left">
  <p:cSld name="CUSTOM_6">
    <p:bg>
      <p:bgPr>
        <a:solidFill>
          <a:schemeClr val="lt1"/>
        </a:solidFill>
        <a:effectLst/>
      </p:bgPr>
    </p:bg>
    <p:spTree>
      <p:nvGrpSpPr>
        <p:cNvPr id="1" name="Shape 5012"/>
        <p:cNvGrpSpPr/>
        <p:nvPr/>
      </p:nvGrpSpPr>
      <p:grpSpPr>
        <a:xfrm>
          <a:off x="0" y="0"/>
          <a:ext cx="0" cy="0"/>
          <a:chOff x="0" y="0"/>
          <a:chExt cx="0" cy="0"/>
        </a:xfrm>
      </p:grpSpPr>
      <p:sp>
        <p:nvSpPr>
          <p:cNvPr id="5013" name="Google Shape;5013;p660"/>
          <p:cNvSpPr>
            <a:spLocks noGrp="1"/>
          </p:cNvSpPr>
          <p:nvPr>
            <p:ph type="pic" idx="2"/>
          </p:nvPr>
        </p:nvSpPr>
        <p:spPr>
          <a:xfrm>
            <a:off x="4562400" y="0"/>
            <a:ext cx="4581600" cy="5212200"/>
          </a:xfrm>
          <a:prstGeom prst="rect">
            <a:avLst/>
          </a:prstGeom>
          <a:noFill/>
          <a:ln>
            <a:noFill/>
          </a:ln>
        </p:spPr>
      </p:sp>
      <p:sp>
        <p:nvSpPr>
          <p:cNvPr id="5014" name="Google Shape;5014;p66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015" name="Google Shape;5015;p660"/>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016" name="Google Shape;5016;p660"/>
          <p:cNvSpPr txBox="1">
            <a:spLocks noGrp="1"/>
          </p:cNvSpPr>
          <p:nvPr>
            <p:ph type="subTitle" idx="3"/>
          </p:nvPr>
        </p:nvSpPr>
        <p:spPr>
          <a:xfrm>
            <a:off x="402925" y="1641598"/>
            <a:ext cx="2711400" cy="2841600"/>
          </a:xfrm>
          <a:prstGeom prst="rect">
            <a:avLst/>
          </a:prstGeom>
        </p:spPr>
        <p:txBody>
          <a:bodyPr spcFirstLastPara="1" wrap="square" lIns="0" tIns="0" rIns="91425" bIns="0" anchor="t" anchorCtr="0">
            <a:noAutofit/>
          </a:bodyPr>
          <a:lstStyle>
            <a:lvl1pPr lvl="0">
              <a:spcBef>
                <a:spcPts val="0"/>
              </a:spcBef>
              <a:spcAft>
                <a:spcPts val="0"/>
              </a:spcAft>
              <a:buSzPts val="1600"/>
              <a:buNone/>
              <a:defRPr sz="16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017" name="Google Shape;5017;p660"/>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5018" name="Google Shape;5018;p660"/>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matchingName="agenda_green_Left">
  <p:cSld name="CUSTOM_6_3">
    <p:bg>
      <p:bgPr>
        <a:solidFill>
          <a:schemeClr val="lt1"/>
        </a:solidFill>
        <a:effectLst/>
      </p:bgPr>
    </p:bg>
    <p:spTree>
      <p:nvGrpSpPr>
        <p:cNvPr id="1" name="Shape 5019"/>
        <p:cNvGrpSpPr/>
        <p:nvPr/>
      </p:nvGrpSpPr>
      <p:grpSpPr>
        <a:xfrm>
          <a:off x="0" y="0"/>
          <a:ext cx="0" cy="0"/>
          <a:chOff x="0" y="0"/>
          <a:chExt cx="0" cy="0"/>
        </a:xfrm>
      </p:grpSpPr>
      <p:sp>
        <p:nvSpPr>
          <p:cNvPr id="5020" name="Google Shape;5020;p661"/>
          <p:cNvSpPr>
            <a:spLocks noGrp="1"/>
          </p:cNvSpPr>
          <p:nvPr>
            <p:ph type="pic" idx="2"/>
          </p:nvPr>
        </p:nvSpPr>
        <p:spPr>
          <a:xfrm>
            <a:off x="4562400" y="0"/>
            <a:ext cx="4581600" cy="5212200"/>
          </a:xfrm>
          <a:prstGeom prst="rect">
            <a:avLst/>
          </a:prstGeom>
          <a:noFill/>
          <a:ln>
            <a:noFill/>
          </a:ln>
        </p:spPr>
      </p:sp>
      <p:sp>
        <p:nvSpPr>
          <p:cNvPr id="5021" name="Google Shape;5021;p66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022" name="Google Shape;5022;p661"/>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023" name="Google Shape;5023;p661"/>
          <p:cNvSpPr txBox="1">
            <a:spLocks noGrp="1"/>
          </p:cNvSpPr>
          <p:nvPr>
            <p:ph type="subTitle" idx="3"/>
          </p:nvPr>
        </p:nvSpPr>
        <p:spPr>
          <a:xfrm>
            <a:off x="402925" y="1641598"/>
            <a:ext cx="2711400" cy="2841600"/>
          </a:xfrm>
          <a:prstGeom prst="rect">
            <a:avLst/>
          </a:prstGeom>
        </p:spPr>
        <p:txBody>
          <a:bodyPr spcFirstLastPara="1" wrap="square" lIns="0" tIns="0" rIns="91425" bIns="0" anchor="t" anchorCtr="0">
            <a:noAutofit/>
          </a:bodyPr>
          <a:lstStyle>
            <a:lvl1pPr lvl="0">
              <a:spcBef>
                <a:spcPts val="0"/>
              </a:spcBef>
              <a:spcAft>
                <a:spcPts val="0"/>
              </a:spcAft>
              <a:buSzPts val="1600"/>
              <a:buNone/>
              <a:defRPr sz="16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024" name="Google Shape;5024;p661"/>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5025" name="Google Shape;5025;p661"/>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matchingName="5:5_White_Left">
  <p:cSld name="CUSTOM_6_2">
    <p:bg>
      <p:bgPr>
        <a:solidFill>
          <a:schemeClr val="lt1"/>
        </a:solidFill>
        <a:effectLst/>
      </p:bgPr>
    </p:bg>
    <p:spTree>
      <p:nvGrpSpPr>
        <p:cNvPr id="1" name="Shape 5026"/>
        <p:cNvGrpSpPr/>
        <p:nvPr/>
      </p:nvGrpSpPr>
      <p:grpSpPr>
        <a:xfrm>
          <a:off x="0" y="0"/>
          <a:ext cx="0" cy="0"/>
          <a:chOff x="0" y="0"/>
          <a:chExt cx="0" cy="0"/>
        </a:xfrm>
      </p:grpSpPr>
      <p:sp>
        <p:nvSpPr>
          <p:cNvPr id="5027" name="Google Shape;5027;p662"/>
          <p:cNvSpPr>
            <a:spLocks noGrp="1"/>
          </p:cNvSpPr>
          <p:nvPr>
            <p:ph type="pic" idx="2"/>
          </p:nvPr>
        </p:nvSpPr>
        <p:spPr>
          <a:xfrm>
            <a:off x="4562400" y="0"/>
            <a:ext cx="4581600" cy="5212200"/>
          </a:xfrm>
          <a:prstGeom prst="rect">
            <a:avLst/>
          </a:prstGeom>
          <a:noFill/>
          <a:ln>
            <a:noFill/>
          </a:ln>
        </p:spPr>
      </p:sp>
      <p:sp>
        <p:nvSpPr>
          <p:cNvPr id="5028" name="Google Shape;5028;p66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029" name="Google Shape;5029;p662"/>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5030" name="Google Shape;5030;p662"/>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031" name="Google Shape;5031;p662"/>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032" name="Google Shape;5032;p662"/>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033" name="Google Shape;5033;p662"/>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matchingName="5:5_Green_Left">
  <p:cSld name="CUSTOM_6_2_2">
    <p:bg>
      <p:bgPr>
        <a:solidFill>
          <a:schemeClr val="lt1"/>
        </a:solidFill>
        <a:effectLst/>
      </p:bgPr>
    </p:bg>
    <p:spTree>
      <p:nvGrpSpPr>
        <p:cNvPr id="1" name="Shape 5034"/>
        <p:cNvGrpSpPr/>
        <p:nvPr/>
      </p:nvGrpSpPr>
      <p:grpSpPr>
        <a:xfrm>
          <a:off x="0" y="0"/>
          <a:ext cx="0" cy="0"/>
          <a:chOff x="0" y="0"/>
          <a:chExt cx="0" cy="0"/>
        </a:xfrm>
      </p:grpSpPr>
      <p:sp>
        <p:nvSpPr>
          <p:cNvPr id="5035" name="Google Shape;5035;p663"/>
          <p:cNvSpPr>
            <a:spLocks noGrp="1"/>
          </p:cNvSpPr>
          <p:nvPr>
            <p:ph type="pic" idx="2"/>
          </p:nvPr>
        </p:nvSpPr>
        <p:spPr>
          <a:xfrm>
            <a:off x="4562400" y="0"/>
            <a:ext cx="4581600" cy="5212200"/>
          </a:xfrm>
          <a:prstGeom prst="rect">
            <a:avLst/>
          </a:prstGeom>
          <a:noFill/>
          <a:ln>
            <a:noFill/>
          </a:ln>
        </p:spPr>
      </p:sp>
      <p:sp>
        <p:nvSpPr>
          <p:cNvPr id="5036" name="Google Shape;5036;p66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037" name="Google Shape;5037;p663"/>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5038" name="Google Shape;5038;p663"/>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039" name="Google Shape;5039;p663"/>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040" name="Google Shape;5040;p663"/>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041" name="Google Shape;5041;p663"/>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5:5_white x black">
  <p:cSld name="CUSTOM_7_1">
    <p:bg>
      <p:bgPr>
        <a:solidFill>
          <a:schemeClr val="lt1"/>
        </a:solidFill>
        <a:effectLst/>
      </p:bgPr>
    </p:bg>
    <p:spTree>
      <p:nvGrpSpPr>
        <p:cNvPr id="1" name="Shape 408"/>
        <p:cNvGrpSpPr/>
        <p:nvPr/>
      </p:nvGrpSpPr>
      <p:grpSpPr>
        <a:xfrm>
          <a:off x="0" y="0"/>
          <a:ext cx="0" cy="0"/>
          <a:chOff x="0" y="0"/>
          <a:chExt cx="0" cy="0"/>
        </a:xfrm>
      </p:grpSpPr>
      <p:sp>
        <p:nvSpPr>
          <p:cNvPr id="409" name="Google Shape;409;p68"/>
          <p:cNvSpPr/>
          <p:nvPr/>
        </p:nvSpPr>
        <p:spPr>
          <a:xfrm>
            <a:off x="4570275" y="0"/>
            <a:ext cx="4573800" cy="5212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8"/>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11" name="Google Shape;411;p6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12" name="Google Shape;412;p68"/>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3" name="Google Shape;413;p68"/>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414" name="Google Shape;414;p68"/>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15" name="Google Shape;415;p68"/>
          <p:cNvSpPr txBox="1">
            <a:spLocks noGrp="1"/>
          </p:cNvSpPr>
          <p:nvPr>
            <p:ph type="sldNum" idx="3"/>
          </p:nvPr>
        </p:nvSpPr>
        <p:spPr>
          <a:xfrm>
            <a:off x="8565220" y="5013159"/>
            <a:ext cx="548700" cy="260100"/>
          </a:xfrm>
          <a:prstGeom prst="rect">
            <a:avLst/>
          </a:prstGeom>
        </p:spPr>
        <p:txBody>
          <a:bodyPr spcFirstLastPara="1" wrap="square" lIns="91425" tIns="0" rIns="91425" bIns="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matchingName="5:5_Left_multiple image">
  <p:cSld name="CUSTOM_6_2_2_3">
    <p:bg>
      <p:bgPr>
        <a:solidFill>
          <a:schemeClr val="lt1"/>
        </a:solidFill>
        <a:effectLst/>
      </p:bgPr>
    </p:bg>
    <p:spTree>
      <p:nvGrpSpPr>
        <p:cNvPr id="1" name="Shape 5042"/>
        <p:cNvGrpSpPr/>
        <p:nvPr/>
      </p:nvGrpSpPr>
      <p:grpSpPr>
        <a:xfrm>
          <a:off x="0" y="0"/>
          <a:ext cx="0" cy="0"/>
          <a:chOff x="0" y="0"/>
          <a:chExt cx="0" cy="0"/>
        </a:xfrm>
      </p:grpSpPr>
      <p:sp>
        <p:nvSpPr>
          <p:cNvPr id="5043" name="Google Shape;5043;p664"/>
          <p:cNvSpPr>
            <a:spLocks noGrp="1"/>
          </p:cNvSpPr>
          <p:nvPr>
            <p:ph type="pic" idx="2"/>
          </p:nvPr>
        </p:nvSpPr>
        <p:spPr>
          <a:xfrm>
            <a:off x="1525" y="0"/>
            <a:ext cx="5227200" cy="1737300"/>
          </a:xfrm>
          <a:prstGeom prst="rect">
            <a:avLst/>
          </a:prstGeom>
          <a:noFill/>
          <a:ln>
            <a:noFill/>
          </a:ln>
        </p:spPr>
      </p:sp>
      <p:sp>
        <p:nvSpPr>
          <p:cNvPr id="5044" name="Google Shape;5044;p664"/>
          <p:cNvSpPr>
            <a:spLocks noGrp="1"/>
          </p:cNvSpPr>
          <p:nvPr>
            <p:ph type="pic" idx="3"/>
          </p:nvPr>
        </p:nvSpPr>
        <p:spPr>
          <a:xfrm>
            <a:off x="1525" y="1737358"/>
            <a:ext cx="5227200" cy="1737300"/>
          </a:xfrm>
          <a:prstGeom prst="rect">
            <a:avLst/>
          </a:prstGeom>
          <a:noFill/>
          <a:ln>
            <a:noFill/>
          </a:ln>
        </p:spPr>
      </p:sp>
      <p:sp>
        <p:nvSpPr>
          <p:cNvPr id="5045" name="Google Shape;5045;p664"/>
          <p:cNvSpPr>
            <a:spLocks noGrp="1"/>
          </p:cNvSpPr>
          <p:nvPr>
            <p:ph type="pic" idx="4"/>
          </p:nvPr>
        </p:nvSpPr>
        <p:spPr>
          <a:xfrm>
            <a:off x="1525" y="3474717"/>
            <a:ext cx="5227200" cy="1737300"/>
          </a:xfrm>
          <a:prstGeom prst="rect">
            <a:avLst/>
          </a:prstGeom>
          <a:noFill/>
          <a:ln>
            <a:noFill/>
          </a:ln>
        </p:spPr>
      </p:sp>
      <p:sp>
        <p:nvSpPr>
          <p:cNvPr id="5046" name="Google Shape;5046;p66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047" name="Google Shape;5047;p664"/>
          <p:cNvSpPr txBox="1">
            <a:spLocks noGrp="1"/>
          </p:cNvSpPr>
          <p:nvPr>
            <p:ph type="sldNum" idx="5"/>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5048" name="Google Shape;5048;p664"/>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049" name="Google Shape;5049;p664"/>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050" name="Google Shape;5050;p664"/>
          <p:cNvSpPr txBox="1">
            <a:spLocks noGrp="1"/>
          </p:cNvSpPr>
          <p:nvPr>
            <p:ph type="subTitle" idx="6"/>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051" name="Google Shape;5051;p664"/>
          <p:cNvSpPr txBox="1">
            <a:spLocks noGrp="1"/>
          </p:cNvSpPr>
          <p:nvPr>
            <p:ph type="subTitle" idx="7"/>
          </p:nvPr>
        </p:nvSpPr>
        <p:spPr>
          <a:xfrm>
            <a:off x="6029800" y="766611"/>
            <a:ext cx="2711400" cy="1458600"/>
          </a:xfrm>
          <a:prstGeom prst="rect">
            <a:avLst/>
          </a:prstGeom>
        </p:spPr>
        <p:txBody>
          <a:bodyPr spcFirstLastPara="1" wrap="square" lIns="0" tIns="0" rIns="91425" bIns="0" anchor="t" anchorCtr="0">
            <a:noAutofit/>
          </a:bodyPr>
          <a:lstStyle>
            <a:lvl1pPr lvl="0">
              <a:lnSpc>
                <a:spcPct val="11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matchingName="5:5_Left_multiple image 1">
  <p:cSld name="CUSTOM_6_2_2_3_1">
    <p:bg>
      <p:bgPr>
        <a:solidFill>
          <a:schemeClr val="lt1"/>
        </a:solidFill>
        <a:effectLst/>
      </p:bgPr>
    </p:bg>
    <p:spTree>
      <p:nvGrpSpPr>
        <p:cNvPr id="1" name="Shape 5052"/>
        <p:cNvGrpSpPr/>
        <p:nvPr/>
      </p:nvGrpSpPr>
      <p:grpSpPr>
        <a:xfrm>
          <a:off x="0" y="0"/>
          <a:ext cx="0" cy="0"/>
          <a:chOff x="0" y="0"/>
          <a:chExt cx="0" cy="0"/>
        </a:xfrm>
      </p:grpSpPr>
      <p:sp>
        <p:nvSpPr>
          <p:cNvPr id="5053" name="Google Shape;5053;p665"/>
          <p:cNvSpPr>
            <a:spLocks noGrp="1"/>
          </p:cNvSpPr>
          <p:nvPr>
            <p:ph type="pic" idx="2"/>
          </p:nvPr>
        </p:nvSpPr>
        <p:spPr>
          <a:xfrm>
            <a:off x="1525" y="2190318"/>
            <a:ext cx="2613600" cy="3021900"/>
          </a:xfrm>
          <a:prstGeom prst="rect">
            <a:avLst/>
          </a:prstGeom>
          <a:noFill/>
          <a:ln>
            <a:noFill/>
          </a:ln>
        </p:spPr>
      </p:sp>
      <p:sp>
        <p:nvSpPr>
          <p:cNvPr id="5054" name="Google Shape;5054;p66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055" name="Google Shape;5055;p665"/>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5056" name="Google Shape;5056;p665"/>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057" name="Google Shape;5057;p665"/>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058" name="Google Shape;5058;p665"/>
          <p:cNvSpPr txBox="1">
            <a:spLocks noGrp="1"/>
          </p:cNvSpPr>
          <p:nvPr>
            <p:ph type="subTitle" idx="4"/>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059" name="Google Shape;5059;p665"/>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lnSpc>
                <a:spcPct val="11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5060" name="Google Shape;5060;p665"/>
          <p:cNvSpPr>
            <a:spLocks noGrp="1"/>
          </p:cNvSpPr>
          <p:nvPr>
            <p:ph type="pic" idx="6"/>
          </p:nvPr>
        </p:nvSpPr>
        <p:spPr>
          <a:xfrm>
            <a:off x="1525" y="0"/>
            <a:ext cx="5227200" cy="2190300"/>
          </a:xfrm>
          <a:prstGeom prst="rect">
            <a:avLst/>
          </a:prstGeom>
          <a:noFill/>
          <a:ln>
            <a:noFill/>
          </a:ln>
        </p:spPr>
      </p:sp>
      <p:sp>
        <p:nvSpPr>
          <p:cNvPr id="5061" name="Google Shape;5061;p665"/>
          <p:cNvSpPr>
            <a:spLocks noGrp="1"/>
          </p:cNvSpPr>
          <p:nvPr>
            <p:ph type="pic" idx="7"/>
          </p:nvPr>
        </p:nvSpPr>
        <p:spPr>
          <a:xfrm>
            <a:off x="2615125" y="2190318"/>
            <a:ext cx="2613600" cy="3021900"/>
          </a:xfrm>
          <a:prstGeom prst="rect">
            <a:avLst/>
          </a:prstGeom>
          <a:noFill/>
          <a:ln>
            <a:noFill/>
          </a:ln>
        </p:spPr>
      </p:sp>
    </p:spTree>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matchingName="5:5_Green_Left_wanderlab">
  <p:cSld name="CUSTOM_6_2_2_2">
    <p:bg>
      <p:bgPr>
        <a:solidFill>
          <a:schemeClr val="lt1"/>
        </a:solidFill>
        <a:effectLst/>
      </p:bgPr>
    </p:bg>
    <p:spTree>
      <p:nvGrpSpPr>
        <p:cNvPr id="1" name="Shape 5062"/>
        <p:cNvGrpSpPr/>
        <p:nvPr/>
      </p:nvGrpSpPr>
      <p:grpSpPr>
        <a:xfrm>
          <a:off x="0" y="0"/>
          <a:ext cx="0" cy="0"/>
          <a:chOff x="0" y="0"/>
          <a:chExt cx="0" cy="0"/>
        </a:xfrm>
      </p:grpSpPr>
      <p:sp>
        <p:nvSpPr>
          <p:cNvPr id="5063" name="Google Shape;5063;p666"/>
          <p:cNvSpPr>
            <a:spLocks noGrp="1"/>
          </p:cNvSpPr>
          <p:nvPr>
            <p:ph type="pic" idx="2"/>
          </p:nvPr>
        </p:nvSpPr>
        <p:spPr>
          <a:xfrm>
            <a:off x="4562400" y="0"/>
            <a:ext cx="4581600" cy="5212200"/>
          </a:xfrm>
          <a:prstGeom prst="rect">
            <a:avLst/>
          </a:prstGeom>
          <a:noFill/>
          <a:ln>
            <a:noFill/>
          </a:ln>
        </p:spPr>
      </p:sp>
      <p:sp>
        <p:nvSpPr>
          <p:cNvPr id="5064" name="Google Shape;5064;p666"/>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065" name="Google Shape;5065;p666"/>
          <p:cNvSpPr txBox="1">
            <a:spLocks noGrp="1"/>
          </p:cNvSpPr>
          <p:nvPr>
            <p:ph type="subTitle" idx="3"/>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066" name="Google Shape;5066;p666"/>
          <p:cNvSpPr txBox="1">
            <a:spLocks noGrp="1"/>
          </p:cNvSpPr>
          <p:nvPr>
            <p:ph type="subTitle" idx="4"/>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5067" name="Google Shape;5067;p666"/>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5068" name="Google Shape;5068;p666"/>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069" name="Google Shape;5069;p666"/>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matchingName="5:5_Black_Left">
  <p:cSld name="CUSTOM_6_2_2_1">
    <p:bg>
      <p:bgPr>
        <a:solidFill>
          <a:schemeClr val="dk1"/>
        </a:solidFill>
        <a:effectLst/>
      </p:bgPr>
    </p:bg>
    <p:spTree>
      <p:nvGrpSpPr>
        <p:cNvPr id="1" name="Shape 5070"/>
        <p:cNvGrpSpPr/>
        <p:nvPr/>
      </p:nvGrpSpPr>
      <p:grpSpPr>
        <a:xfrm>
          <a:off x="0" y="0"/>
          <a:ext cx="0" cy="0"/>
          <a:chOff x="0" y="0"/>
          <a:chExt cx="0" cy="0"/>
        </a:xfrm>
      </p:grpSpPr>
      <p:sp>
        <p:nvSpPr>
          <p:cNvPr id="5071" name="Google Shape;5071;p667"/>
          <p:cNvSpPr>
            <a:spLocks noGrp="1"/>
          </p:cNvSpPr>
          <p:nvPr>
            <p:ph type="pic" idx="2"/>
          </p:nvPr>
        </p:nvSpPr>
        <p:spPr>
          <a:xfrm>
            <a:off x="4562400" y="0"/>
            <a:ext cx="4581600" cy="5212200"/>
          </a:xfrm>
          <a:prstGeom prst="rect">
            <a:avLst/>
          </a:prstGeom>
          <a:noFill/>
          <a:ln>
            <a:noFill/>
          </a:ln>
        </p:spPr>
      </p:sp>
      <p:sp>
        <p:nvSpPr>
          <p:cNvPr id="5072" name="Google Shape;5072;p66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073" name="Google Shape;5073;p667"/>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5074" name="Google Shape;5074;p667"/>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075" name="Google Shape;5075;p667"/>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5076" name="Google Shape;5076;p667"/>
          <p:cNvSpPr txBox="1">
            <a:spLocks noGrp="1"/>
          </p:cNvSpPr>
          <p:nvPr>
            <p:ph type="subTitle" idx="4"/>
          </p:nvPr>
        </p:nvSpPr>
        <p:spPr>
          <a:xfrm>
            <a:off x="4029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160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1000"/>
              <a:buNone/>
              <a:defRPr>
                <a:solidFill>
                  <a:schemeClr val="lt1"/>
                </a:solidFill>
              </a:defRPr>
            </a:lvl5pPr>
            <a:lvl6pPr lvl="5">
              <a:spcBef>
                <a:spcPts val="1600"/>
              </a:spcBef>
              <a:spcAft>
                <a:spcPts val="0"/>
              </a:spcAft>
              <a:buClr>
                <a:schemeClr val="lt1"/>
              </a:buClr>
              <a:buSzPts val="800"/>
              <a:buNone/>
              <a:defRPr>
                <a:solidFill>
                  <a:schemeClr val="lt1"/>
                </a:solidFill>
              </a:defRPr>
            </a:lvl6pPr>
            <a:lvl7pPr lvl="6">
              <a:spcBef>
                <a:spcPts val="1600"/>
              </a:spcBef>
              <a:spcAft>
                <a:spcPts val="0"/>
              </a:spcAft>
              <a:buClr>
                <a:schemeClr val="lt1"/>
              </a:buClr>
              <a:buSzPts val="1000"/>
              <a:buNone/>
              <a:defRPr>
                <a:solidFill>
                  <a:schemeClr val="lt1"/>
                </a:solidFill>
              </a:defRPr>
            </a:lvl7pPr>
            <a:lvl8pPr lvl="7">
              <a:spcBef>
                <a:spcPts val="1600"/>
              </a:spcBef>
              <a:spcAft>
                <a:spcPts val="0"/>
              </a:spcAft>
              <a:buClr>
                <a:schemeClr val="lt1"/>
              </a:buClr>
              <a:buSzPts val="1000"/>
              <a:buNone/>
              <a:defRPr>
                <a:solidFill>
                  <a:schemeClr val="lt1"/>
                </a:solidFill>
              </a:defRPr>
            </a:lvl8pPr>
            <a:lvl9pPr lvl="8">
              <a:spcBef>
                <a:spcPts val="1600"/>
              </a:spcBef>
              <a:spcAft>
                <a:spcPts val="1600"/>
              </a:spcAft>
              <a:buClr>
                <a:schemeClr val="lt1"/>
              </a:buClr>
              <a:buSzPts val="1000"/>
              <a:buNone/>
              <a:defRPr>
                <a:solidFill>
                  <a:schemeClr val="lt1"/>
                </a:solidFill>
              </a:defRPr>
            </a:lvl9pPr>
          </a:lstStyle>
          <a:p>
            <a:endParaRPr/>
          </a:p>
        </p:txBody>
      </p:sp>
      <p:sp>
        <p:nvSpPr>
          <p:cNvPr id="5077" name="Google Shape;5077;p667"/>
          <p:cNvSpPr txBox="1">
            <a:spLocks noGrp="1"/>
          </p:cNvSpPr>
          <p:nvPr>
            <p:ph type="subTitle" idx="5"/>
          </p:nvPr>
        </p:nvSpPr>
        <p:spPr>
          <a:xfrm>
            <a:off x="402900" y="766611"/>
            <a:ext cx="2711400" cy="1458600"/>
          </a:xfrm>
          <a:prstGeom prst="rect">
            <a:avLst/>
          </a:prstGeom>
        </p:spPr>
        <p:txBody>
          <a:bodyPr spcFirstLastPara="1" wrap="square" lIns="0" tIns="0" rIns="91425" bIns="0"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1600"/>
              </a:spcBef>
              <a:spcAft>
                <a:spcPts val="0"/>
              </a:spcAft>
              <a:buClr>
                <a:schemeClr val="lt1"/>
              </a:buClr>
              <a:buSzPts val="2400"/>
              <a:buNone/>
              <a:defRPr sz="2400">
                <a:solidFill>
                  <a:schemeClr val="lt1"/>
                </a:solidFill>
              </a:defRPr>
            </a:lvl2pPr>
            <a:lvl3pPr lvl="2">
              <a:spcBef>
                <a:spcPts val="1600"/>
              </a:spcBef>
              <a:spcAft>
                <a:spcPts val="0"/>
              </a:spcAft>
              <a:buClr>
                <a:schemeClr val="lt1"/>
              </a:buClr>
              <a:buSzPts val="2400"/>
              <a:buNone/>
              <a:defRPr sz="2400">
                <a:solidFill>
                  <a:schemeClr val="lt1"/>
                </a:solidFill>
              </a:defRPr>
            </a:lvl3pPr>
            <a:lvl4pPr lvl="3">
              <a:spcBef>
                <a:spcPts val="1600"/>
              </a:spcBef>
              <a:spcAft>
                <a:spcPts val="0"/>
              </a:spcAft>
              <a:buClr>
                <a:schemeClr val="lt1"/>
              </a:buClr>
              <a:buSzPts val="2400"/>
              <a:buNone/>
              <a:defRPr sz="2400">
                <a:solidFill>
                  <a:schemeClr val="lt1"/>
                </a:solidFill>
              </a:defRPr>
            </a:lvl4pPr>
            <a:lvl5pPr lvl="4">
              <a:spcBef>
                <a:spcPts val="1600"/>
              </a:spcBef>
              <a:spcAft>
                <a:spcPts val="0"/>
              </a:spcAft>
              <a:buClr>
                <a:schemeClr val="lt1"/>
              </a:buClr>
              <a:buSzPts val="2400"/>
              <a:buNone/>
              <a:defRPr sz="2400">
                <a:solidFill>
                  <a:schemeClr val="lt1"/>
                </a:solidFill>
              </a:defRPr>
            </a:lvl5pPr>
            <a:lvl6pPr lvl="5">
              <a:spcBef>
                <a:spcPts val="1600"/>
              </a:spcBef>
              <a:spcAft>
                <a:spcPts val="0"/>
              </a:spcAft>
              <a:buClr>
                <a:schemeClr val="lt1"/>
              </a:buClr>
              <a:buSzPts val="2400"/>
              <a:buNone/>
              <a:defRPr sz="2400">
                <a:solidFill>
                  <a:schemeClr val="lt1"/>
                </a:solidFill>
              </a:defRPr>
            </a:lvl6pPr>
            <a:lvl7pPr lvl="6">
              <a:spcBef>
                <a:spcPts val="1600"/>
              </a:spcBef>
              <a:spcAft>
                <a:spcPts val="0"/>
              </a:spcAft>
              <a:buClr>
                <a:schemeClr val="lt1"/>
              </a:buClr>
              <a:buSzPts val="2400"/>
              <a:buNone/>
              <a:defRPr sz="2400">
                <a:solidFill>
                  <a:schemeClr val="lt1"/>
                </a:solidFill>
              </a:defRPr>
            </a:lvl7pPr>
            <a:lvl8pPr lvl="7">
              <a:spcBef>
                <a:spcPts val="1600"/>
              </a:spcBef>
              <a:spcAft>
                <a:spcPts val="0"/>
              </a:spcAft>
              <a:buClr>
                <a:schemeClr val="lt1"/>
              </a:buClr>
              <a:buSzPts val="2400"/>
              <a:buNone/>
              <a:defRPr sz="2400">
                <a:solidFill>
                  <a:schemeClr val="lt1"/>
                </a:solidFill>
              </a:defRPr>
            </a:lvl8pPr>
            <a:lvl9pPr lvl="8">
              <a:spcBef>
                <a:spcPts val="1600"/>
              </a:spcBef>
              <a:spcAft>
                <a:spcPts val="1600"/>
              </a:spcAft>
              <a:buClr>
                <a:schemeClr val="lt1"/>
              </a:buClr>
              <a:buSzPts val="2400"/>
              <a:buNone/>
              <a:defRPr sz="2400">
                <a:solidFill>
                  <a:schemeClr val="lt1"/>
                </a:solidFill>
              </a:defRPr>
            </a:lvl9pPr>
          </a:lstStyle>
          <a:p>
            <a:endParaRPr/>
          </a:p>
        </p:txBody>
      </p:sp>
      <p:pic>
        <p:nvPicPr>
          <p:cNvPr id="5078" name="Google Shape;5078;p667"/>
          <p:cNvPicPr preferRelativeResize="0"/>
          <p:nvPr/>
        </p:nvPicPr>
        <p:blipFill>
          <a:blip r:embed="rId3">
            <a:alphaModFix/>
          </a:blip>
          <a:stretch>
            <a:fillRect/>
          </a:stretch>
        </p:blipFill>
        <p:spPr>
          <a:xfrm>
            <a:off x="115675" y="4923212"/>
            <a:ext cx="165325" cy="165325"/>
          </a:xfrm>
          <a:prstGeom prst="rect">
            <a:avLst/>
          </a:prstGeom>
          <a:noFill/>
          <a:ln>
            <a:noFill/>
          </a:ln>
        </p:spPr>
      </p:pic>
    </p:spTree>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matchingName="5:5_White_Right">
  <p:cSld name="CUSTOM_6_2_1">
    <p:spTree>
      <p:nvGrpSpPr>
        <p:cNvPr id="1" name="Shape 5079"/>
        <p:cNvGrpSpPr/>
        <p:nvPr/>
      </p:nvGrpSpPr>
      <p:grpSpPr>
        <a:xfrm>
          <a:off x="0" y="0"/>
          <a:ext cx="0" cy="0"/>
          <a:chOff x="0" y="0"/>
          <a:chExt cx="0" cy="0"/>
        </a:xfrm>
      </p:grpSpPr>
      <p:sp>
        <p:nvSpPr>
          <p:cNvPr id="5080" name="Google Shape;5080;p668"/>
          <p:cNvSpPr>
            <a:spLocks noGrp="1"/>
          </p:cNvSpPr>
          <p:nvPr>
            <p:ph type="pic" idx="2"/>
          </p:nvPr>
        </p:nvSpPr>
        <p:spPr>
          <a:xfrm>
            <a:off x="0" y="0"/>
            <a:ext cx="4581600" cy="5212200"/>
          </a:xfrm>
          <a:prstGeom prst="rect">
            <a:avLst/>
          </a:prstGeom>
          <a:noFill/>
          <a:ln>
            <a:noFill/>
          </a:ln>
        </p:spPr>
      </p:sp>
      <p:sp>
        <p:nvSpPr>
          <p:cNvPr id="5081" name="Google Shape;5081;p66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082" name="Google Shape;5082;p668"/>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5083" name="Google Shape;5083;p668"/>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matchingName="5:5_Green_Right">
  <p:cSld name="CUSTOM_6_2_1_1">
    <p:spTree>
      <p:nvGrpSpPr>
        <p:cNvPr id="1" name="Shape 5084"/>
        <p:cNvGrpSpPr/>
        <p:nvPr/>
      </p:nvGrpSpPr>
      <p:grpSpPr>
        <a:xfrm>
          <a:off x="0" y="0"/>
          <a:ext cx="0" cy="0"/>
          <a:chOff x="0" y="0"/>
          <a:chExt cx="0" cy="0"/>
        </a:xfrm>
      </p:grpSpPr>
      <p:sp>
        <p:nvSpPr>
          <p:cNvPr id="5085" name="Google Shape;5085;p669"/>
          <p:cNvSpPr>
            <a:spLocks noGrp="1"/>
          </p:cNvSpPr>
          <p:nvPr>
            <p:ph type="pic" idx="2"/>
          </p:nvPr>
        </p:nvSpPr>
        <p:spPr>
          <a:xfrm>
            <a:off x="0" y="0"/>
            <a:ext cx="4581600" cy="5212200"/>
          </a:xfrm>
          <a:prstGeom prst="rect">
            <a:avLst/>
          </a:prstGeom>
          <a:noFill/>
          <a:ln>
            <a:noFill/>
          </a:ln>
        </p:spPr>
      </p:sp>
      <p:sp>
        <p:nvSpPr>
          <p:cNvPr id="5086" name="Google Shape;5086;p66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087" name="Google Shape;5087;p669"/>
          <p:cNvSpPr txBox="1">
            <a:spLocks noGrp="1"/>
          </p:cNvSpPr>
          <p:nvPr>
            <p:ph type="sldNum" idx="3"/>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5088" name="Google Shape;5088;p669"/>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matchingName="6:4_white_Right">
  <p:cSld name="CUSTOM_6_1">
    <p:bg>
      <p:bgPr>
        <a:solidFill>
          <a:schemeClr val="lt1"/>
        </a:solidFill>
        <a:effectLst/>
      </p:bgPr>
    </p:bg>
    <p:spTree>
      <p:nvGrpSpPr>
        <p:cNvPr id="1" name="Shape 5089"/>
        <p:cNvGrpSpPr/>
        <p:nvPr/>
      </p:nvGrpSpPr>
      <p:grpSpPr>
        <a:xfrm>
          <a:off x="0" y="0"/>
          <a:ext cx="0" cy="0"/>
          <a:chOff x="0" y="0"/>
          <a:chExt cx="0" cy="0"/>
        </a:xfrm>
      </p:grpSpPr>
      <p:sp>
        <p:nvSpPr>
          <p:cNvPr id="5090" name="Google Shape;5090;p670"/>
          <p:cNvSpPr>
            <a:spLocks noGrp="1"/>
          </p:cNvSpPr>
          <p:nvPr>
            <p:ph type="pic" idx="2"/>
          </p:nvPr>
        </p:nvSpPr>
        <p:spPr>
          <a:xfrm>
            <a:off x="0" y="-15859"/>
            <a:ext cx="5328300" cy="5227800"/>
          </a:xfrm>
          <a:prstGeom prst="rect">
            <a:avLst/>
          </a:prstGeom>
          <a:noFill/>
          <a:ln>
            <a:noFill/>
          </a:ln>
        </p:spPr>
      </p:sp>
      <p:sp>
        <p:nvSpPr>
          <p:cNvPr id="5091" name="Google Shape;5091;p67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092" name="Google Shape;5092;p670"/>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093" name="Google Shape;5093;p670"/>
          <p:cNvSpPr txBox="1">
            <a:spLocks noGrp="1"/>
          </p:cNvSpPr>
          <p:nvPr>
            <p:ph type="subTitle" idx="3"/>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094" name="Google Shape;5094;p670"/>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5095" name="Google Shape;5095;p670"/>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096" name="Google Shape;5096;p670"/>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matchingName="6:4_green_Right">
  <p:cSld name="CUSTOM_6_1_2">
    <p:bg>
      <p:bgPr>
        <a:solidFill>
          <a:schemeClr val="lt1"/>
        </a:solidFill>
        <a:effectLst/>
      </p:bgPr>
    </p:bg>
    <p:spTree>
      <p:nvGrpSpPr>
        <p:cNvPr id="1" name="Shape 5097"/>
        <p:cNvGrpSpPr/>
        <p:nvPr/>
      </p:nvGrpSpPr>
      <p:grpSpPr>
        <a:xfrm>
          <a:off x="0" y="0"/>
          <a:ext cx="0" cy="0"/>
          <a:chOff x="0" y="0"/>
          <a:chExt cx="0" cy="0"/>
        </a:xfrm>
      </p:grpSpPr>
      <p:sp>
        <p:nvSpPr>
          <p:cNvPr id="5098" name="Google Shape;5098;p671"/>
          <p:cNvSpPr>
            <a:spLocks noGrp="1"/>
          </p:cNvSpPr>
          <p:nvPr>
            <p:ph type="pic" idx="2"/>
          </p:nvPr>
        </p:nvSpPr>
        <p:spPr>
          <a:xfrm>
            <a:off x="0" y="-15859"/>
            <a:ext cx="5328300" cy="5227800"/>
          </a:xfrm>
          <a:prstGeom prst="rect">
            <a:avLst/>
          </a:prstGeom>
          <a:noFill/>
          <a:ln>
            <a:noFill/>
          </a:ln>
        </p:spPr>
      </p:sp>
      <p:sp>
        <p:nvSpPr>
          <p:cNvPr id="5099" name="Google Shape;5099;p67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100" name="Google Shape;5100;p671"/>
          <p:cNvSpPr txBox="1">
            <a:spLocks noGrp="1"/>
          </p:cNvSpPr>
          <p:nvPr>
            <p:ph type="subTitle" idx="1"/>
          </p:nvPr>
        </p:nvSpPr>
        <p:spPr>
          <a:xfrm>
            <a:off x="60298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101" name="Google Shape;5101;p671"/>
          <p:cNvSpPr txBox="1">
            <a:spLocks noGrp="1"/>
          </p:cNvSpPr>
          <p:nvPr>
            <p:ph type="subTitle" idx="3"/>
          </p:nvPr>
        </p:nvSpPr>
        <p:spPr>
          <a:xfrm>
            <a:off x="6029800" y="2606038"/>
            <a:ext cx="27114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102" name="Google Shape;5102;p671"/>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5103" name="Google Shape;5103;p671"/>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104" name="Google Shape;5104;p671"/>
          <p:cNvSpPr txBox="1">
            <a:spLocks noGrp="1"/>
          </p:cNvSpPr>
          <p:nvPr>
            <p:ph type="subTitle" idx="5"/>
          </p:nvPr>
        </p:nvSpPr>
        <p:spPr>
          <a:xfrm>
            <a:off x="6029800" y="766611"/>
            <a:ext cx="27114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matchingName="6:4_white_Left">
  <p:cSld name="CUSTOM_6_1_1">
    <p:bg>
      <p:bgPr>
        <a:solidFill>
          <a:schemeClr val="lt1"/>
        </a:solidFill>
        <a:effectLst/>
      </p:bgPr>
    </p:bg>
    <p:spTree>
      <p:nvGrpSpPr>
        <p:cNvPr id="1" name="Shape 5105"/>
        <p:cNvGrpSpPr/>
        <p:nvPr/>
      </p:nvGrpSpPr>
      <p:grpSpPr>
        <a:xfrm>
          <a:off x="0" y="0"/>
          <a:ext cx="0" cy="0"/>
          <a:chOff x="0" y="0"/>
          <a:chExt cx="0" cy="0"/>
        </a:xfrm>
      </p:grpSpPr>
      <p:sp>
        <p:nvSpPr>
          <p:cNvPr id="5106" name="Google Shape;5106;p672"/>
          <p:cNvSpPr>
            <a:spLocks noGrp="1"/>
          </p:cNvSpPr>
          <p:nvPr>
            <p:ph type="pic" idx="2"/>
          </p:nvPr>
        </p:nvSpPr>
        <p:spPr>
          <a:xfrm>
            <a:off x="3815825" y="-15859"/>
            <a:ext cx="5328300" cy="5227800"/>
          </a:xfrm>
          <a:prstGeom prst="rect">
            <a:avLst/>
          </a:prstGeom>
          <a:noFill/>
          <a:ln>
            <a:noFill/>
          </a:ln>
        </p:spPr>
      </p:sp>
      <p:sp>
        <p:nvSpPr>
          <p:cNvPr id="5107" name="Google Shape;5107;p67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108" name="Google Shape;5108;p672"/>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109" name="Google Shape;5109;p672"/>
          <p:cNvSpPr txBox="1">
            <a:spLocks noGrp="1"/>
          </p:cNvSpPr>
          <p:nvPr>
            <p:ph type="subTitle" idx="3"/>
          </p:nvPr>
        </p:nvSpPr>
        <p:spPr>
          <a:xfrm>
            <a:off x="402900" y="2606038"/>
            <a:ext cx="20097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110" name="Google Shape;5110;p672"/>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5111" name="Google Shape;5111;p672"/>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112" name="Google Shape;5112;p672"/>
          <p:cNvSpPr txBox="1">
            <a:spLocks noGrp="1"/>
          </p:cNvSpPr>
          <p:nvPr>
            <p:ph type="subTitle" idx="5"/>
          </p:nvPr>
        </p:nvSpPr>
        <p:spPr>
          <a:xfrm>
            <a:off x="402900" y="766611"/>
            <a:ext cx="20097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matchingName="6:4_green_Left">
  <p:cSld name="CUSTOM_6_1_1_1">
    <p:bg>
      <p:bgPr>
        <a:solidFill>
          <a:schemeClr val="lt1"/>
        </a:solidFill>
        <a:effectLst/>
      </p:bgPr>
    </p:bg>
    <p:spTree>
      <p:nvGrpSpPr>
        <p:cNvPr id="1" name="Shape 5113"/>
        <p:cNvGrpSpPr/>
        <p:nvPr/>
      </p:nvGrpSpPr>
      <p:grpSpPr>
        <a:xfrm>
          <a:off x="0" y="0"/>
          <a:ext cx="0" cy="0"/>
          <a:chOff x="0" y="0"/>
          <a:chExt cx="0" cy="0"/>
        </a:xfrm>
      </p:grpSpPr>
      <p:sp>
        <p:nvSpPr>
          <p:cNvPr id="5114" name="Google Shape;5114;p673"/>
          <p:cNvSpPr>
            <a:spLocks noGrp="1"/>
          </p:cNvSpPr>
          <p:nvPr>
            <p:ph type="pic" idx="2"/>
          </p:nvPr>
        </p:nvSpPr>
        <p:spPr>
          <a:xfrm>
            <a:off x="3815825" y="-15859"/>
            <a:ext cx="5328300" cy="5227800"/>
          </a:xfrm>
          <a:prstGeom prst="rect">
            <a:avLst/>
          </a:prstGeom>
          <a:noFill/>
          <a:ln>
            <a:noFill/>
          </a:ln>
        </p:spPr>
      </p:sp>
      <p:sp>
        <p:nvSpPr>
          <p:cNvPr id="5115" name="Google Shape;5115;p67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116" name="Google Shape;5116;p673"/>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117" name="Google Shape;5117;p673"/>
          <p:cNvSpPr txBox="1">
            <a:spLocks noGrp="1"/>
          </p:cNvSpPr>
          <p:nvPr>
            <p:ph type="subTitle" idx="3"/>
          </p:nvPr>
        </p:nvSpPr>
        <p:spPr>
          <a:xfrm>
            <a:off x="402900" y="2606038"/>
            <a:ext cx="20097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118" name="Google Shape;5118;p673"/>
          <p:cNvSpPr txBox="1">
            <a:spLocks noGrp="1"/>
          </p:cNvSpPr>
          <p:nvPr>
            <p:ph type="sldNum" idx="4"/>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5119" name="Google Shape;5119;p673"/>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120" name="Google Shape;5120;p673"/>
          <p:cNvSpPr txBox="1">
            <a:spLocks noGrp="1"/>
          </p:cNvSpPr>
          <p:nvPr>
            <p:ph type="subTitle" idx="5"/>
          </p:nvPr>
        </p:nvSpPr>
        <p:spPr>
          <a:xfrm>
            <a:off x="402900" y="766611"/>
            <a:ext cx="20097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5:5_white x light green">
  <p:cSld name="CUSTOM_7_1_2">
    <p:bg>
      <p:bgPr>
        <a:solidFill>
          <a:schemeClr val="lt1"/>
        </a:solidFill>
        <a:effectLst/>
      </p:bgPr>
    </p:bg>
    <p:spTree>
      <p:nvGrpSpPr>
        <p:cNvPr id="1" name="Shape 416"/>
        <p:cNvGrpSpPr/>
        <p:nvPr/>
      </p:nvGrpSpPr>
      <p:grpSpPr>
        <a:xfrm>
          <a:off x="0" y="0"/>
          <a:ext cx="0" cy="0"/>
          <a:chOff x="0" y="0"/>
          <a:chExt cx="0" cy="0"/>
        </a:xfrm>
      </p:grpSpPr>
      <p:sp>
        <p:nvSpPr>
          <p:cNvPr id="417" name="Google Shape;417;p69"/>
          <p:cNvSpPr/>
          <p:nvPr/>
        </p:nvSpPr>
        <p:spPr>
          <a:xfrm>
            <a:off x="4570275" y="0"/>
            <a:ext cx="4573800" cy="5212200"/>
          </a:xfrm>
          <a:prstGeom prst="rect">
            <a:avLst/>
          </a:prstGeom>
          <a:solidFill>
            <a:srgbClr val="C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19" name="Google Shape;419;p69"/>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420" name="Google Shape;420;p69"/>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21" name="Google Shape;421;p69"/>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 name="Google Shape;422;p69"/>
          <p:cNvSpPr txBox="1">
            <a:spLocks noGrp="1"/>
          </p:cNvSpPr>
          <p:nvPr>
            <p:ph type="body" idx="2"/>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matchingName="5:5_white x green">
  <p:cSld name="CUSTOM_7">
    <p:bg>
      <p:bgPr>
        <a:solidFill>
          <a:schemeClr val="lt1"/>
        </a:solidFill>
        <a:effectLst/>
      </p:bgPr>
    </p:bg>
    <p:spTree>
      <p:nvGrpSpPr>
        <p:cNvPr id="1" name="Shape 5121"/>
        <p:cNvGrpSpPr/>
        <p:nvPr/>
      </p:nvGrpSpPr>
      <p:grpSpPr>
        <a:xfrm>
          <a:off x="0" y="0"/>
          <a:ext cx="0" cy="0"/>
          <a:chOff x="0" y="0"/>
          <a:chExt cx="0" cy="0"/>
        </a:xfrm>
      </p:grpSpPr>
      <p:sp>
        <p:nvSpPr>
          <p:cNvPr id="5122" name="Google Shape;5122;p674"/>
          <p:cNvSpPr/>
          <p:nvPr/>
        </p:nvSpPr>
        <p:spPr>
          <a:xfrm>
            <a:off x="4570275" y="0"/>
            <a:ext cx="45738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674"/>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124" name="Google Shape;5124;p67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125" name="Google Shape;5125;p674"/>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126" name="Google Shape;5126;p674"/>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5127" name="Google Shape;5127;p674"/>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matchingName="5:5_white x black">
  <p:cSld name="CUSTOM_7_1">
    <p:bg>
      <p:bgPr>
        <a:solidFill>
          <a:schemeClr val="lt1"/>
        </a:solidFill>
        <a:effectLst/>
      </p:bgPr>
    </p:bg>
    <p:spTree>
      <p:nvGrpSpPr>
        <p:cNvPr id="1" name="Shape 5128"/>
        <p:cNvGrpSpPr/>
        <p:nvPr/>
      </p:nvGrpSpPr>
      <p:grpSpPr>
        <a:xfrm>
          <a:off x="0" y="0"/>
          <a:ext cx="0" cy="0"/>
          <a:chOff x="0" y="0"/>
          <a:chExt cx="0" cy="0"/>
        </a:xfrm>
      </p:grpSpPr>
      <p:sp>
        <p:nvSpPr>
          <p:cNvPr id="5129" name="Google Shape;5129;p675"/>
          <p:cNvSpPr/>
          <p:nvPr/>
        </p:nvSpPr>
        <p:spPr>
          <a:xfrm>
            <a:off x="4570275" y="0"/>
            <a:ext cx="4573800" cy="5212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675"/>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131" name="Google Shape;5131;p67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132" name="Google Shape;5132;p675"/>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133" name="Google Shape;5133;p675"/>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5134" name="Google Shape;5134;p675"/>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135" name="Google Shape;5135;p675"/>
          <p:cNvSpPr txBox="1">
            <a:spLocks noGrp="1"/>
          </p:cNvSpPr>
          <p:nvPr>
            <p:ph type="sldNum" idx="3"/>
          </p:nvPr>
        </p:nvSpPr>
        <p:spPr>
          <a:xfrm>
            <a:off x="8565220" y="5013159"/>
            <a:ext cx="548700" cy="260100"/>
          </a:xfrm>
          <a:prstGeom prst="rect">
            <a:avLst/>
          </a:prstGeom>
        </p:spPr>
        <p:txBody>
          <a:bodyPr spcFirstLastPara="1" wrap="square" lIns="91425" tIns="0" rIns="91425" bIns="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matchingName="5:5_white x light green">
  <p:cSld name="CUSTOM_7_1_2">
    <p:bg>
      <p:bgPr>
        <a:solidFill>
          <a:schemeClr val="lt1"/>
        </a:solidFill>
        <a:effectLst/>
      </p:bgPr>
    </p:bg>
    <p:spTree>
      <p:nvGrpSpPr>
        <p:cNvPr id="1" name="Shape 5136"/>
        <p:cNvGrpSpPr/>
        <p:nvPr/>
      </p:nvGrpSpPr>
      <p:grpSpPr>
        <a:xfrm>
          <a:off x="0" y="0"/>
          <a:ext cx="0" cy="0"/>
          <a:chOff x="0" y="0"/>
          <a:chExt cx="0" cy="0"/>
        </a:xfrm>
      </p:grpSpPr>
      <p:sp>
        <p:nvSpPr>
          <p:cNvPr id="5137" name="Google Shape;5137;p676"/>
          <p:cNvSpPr/>
          <p:nvPr/>
        </p:nvSpPr>
        <p:spPr>
          <a:xfrm>
            <a:off x="4570275" y="0"/>
            <a:ext cx="4573800" cy="5212200"/>
          </a:xfrm>
          <a:prstGeom prst="rect">
            <a:avLst/>
          </a:prstGeom>
          <a:solidFill>
            <a:srgbClr val="C9F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67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139" name="Google Shape;5139;p676"/>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5140" name="Google Shape;5140;p676"/>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141" name="Google Shape;5141;p676"/>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142" name="Google Shape;5142;p676"/>
          <p:cNvSpPr txBox="1">
            <a:spLocks noGrp="1"/>
          </p:cNvSpPr>
          <p:nvPr>
            <p:ph type="body" idx="2"/>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matchingName="5:5_white x dark green">
  <p:cSld name="CUSTOM_7_1_2_1">
    <p:bg>
      <p:bgPr>
        <a:solidFill>
          <a:schemeClr val="lt1"/>
        </a:solidFill>
        <a:effectLst/>
      </p:bgPr>
    </p:bg>
    <p:spTree>
      <p:nvGrpSpPr>
        <p:cNvPr id="1" name="Shape 5143"/>
        <p:cNvGrpSpPr/>
        <p:nvPr/>
      </p:nvGrpSpPr>
      <p:grpSpPr>
        <a:xfrm>
          <a:off x="0" y="0"/>
          <a:ext cx="0" cy="0"/>
          <a:chOff x="0" y="0"/>
          <a:chExt cx="0" cy="0"/>
        </a:xfrm>
      </p:grpSpPr>
      <p:sp>
        <p:nvSpPr>
          <p:cNvPr id="5144" name="Google Shape;5144;p677"/>
          <p:cNvSpPr/>
          <p:nvPr/>
        </p:nvSpPr>
        <p:spPr>
          <a:xfrm>
            <a:off x="4570275" y="0"/>
            <a:ext cx="4573800" cy="5212200"/>
          </a:xfrm>
          <a:prstGeom prst="rect">
            <a:avLst/>
          </a:prstGeom>
          <a:solidFill>
            <a:srgbClr val="004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677"/>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146" name="Google Shape;5146;p67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147" name="Google Shape;5147;p677"/>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148" name="Google Shape;5148;p677"/>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5149" name="Google Shape;5149;p677"/>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matchingName="5:5_black x green">
  <p:cSld name="CUSTOM_7_1_1">
    <p:bg>
      <p:bgPr>
        <a:solidFill>
          <a:schemeClr val="dk1"/>
        </a:solidFill>
        <a:effectLst/>
      </p:bgPr>
    </p:bg>
    <p:spTree>
      <p:nvGrpSpPr>
        <p:cNvPr id="1" name="Shape 5150"/>
        <p:cNvGrpSpPr/>
        <p:nvPr/>
      </p:nvGrpSpPr>
      <p:grpSpPr>
        <a:xfrm>
          <a:off x="0" y="0"/>
          <a:ext cx="0" cy="0"/>
          <a:chOff x="0" y="0"/>
          <a:chExt cx="0" cy="0"/>
        </a:xfrm>
      </p:grpSpPr>
      <p:sp>
        <p:nvSpPr>
          <p:cNvPr id="5151" name="Google Shape;5151;p678"/>
          <p:cNvSpPr/>
          <p:nvPr/>
        </p:nvSpPr>
        <p:spPr>
          <a:xfrm>
            <a:off x="4570275" y="0"/>
            <a:ext cx="45738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678"/>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5153" name="Google Shape;5153;p678"/>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5154" name="Google Shape;5154;p678"/>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pic>
        <p:nvPicPr>
          <p:cNvPr id="5155" name="Google Shape;5155;p678"/>
          <p:cNvPicPr preferRelativeResize="0"/>
          <p:nvPr/>
        </p:nvPicPr>
        <p:blipFill>
          <a:blip r:embed="rId2">
            <a:alphaModFix/>
          </a:blip>
          <a:stretch>
            <a:fillRect/>
          </a:stretch>
        </p:blipFill>
        <p:spPr>
          <a:xfrm>
            <a:off x="115676" y="4923911"/>
            <a:ext cx="165327" cy="165346"/>
          </a:xfrm>
          <a:prstGeom prst="rect">
            <a:avLst/>
          </a:prstGeom>
          <a:noFill/>
          <a:ln>
            <a:noFill/>
          </a:ln>
        </p:spPr>
      </p:pic>
      <p:pic>
        <p:nvPicPr>
          <p:cNvPr id="5156" name="Google Shape;5156;p678"/>
          <p:cNvPicPr preferRelativeResize="0"/>
          <p:nvPr/>
        </p:nvPicPr>
        <p:blipFill>
          <a:blip r:embed="rId3">
            <a:alphaModFix/>
          </a:blip>
          <a:stretch>
            <a:fillRect/>
          </a:stretch>
        </p:blipFill>
        <p:spPr>
          <a:xfrm>
            <a:off x="115675" y="4923212"/>
            <a:ext cx="165325" cy="165325"/>
          </a:xfrm>
          <a:prstGeom prst="rect">
            <a:avLst/>
          </a:prstGeom>
          <a:noFill/>
          <a:ln>
            <a:noFill/>
          </a:ln>
        </p:spPr>
      </p:pic>
      <p:sp>
        <p:nvSpPr>
          <p:cNvPr id="5157" name="Google Shape;5157;p678"/>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5158" name="Google Shape;5158;p678"/>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matchingName="full bleed devider">
  <p:cSld name="CUSTOM_8">
    <p:spTree>
      <p:nvGrpSpPr>
        <p:cNvPr id="1" name="Shape 5159"/>
        <p:cNvGrpSpPr/>
        <p:nvPr/>
      </p:nvGrpSpPr>
      <p:grpSpPr>
        <a:xfrm>
          <a:off x="0" y="0"/>
          <a:ext cx="0" cy="0"/>
          <a:chOff x="0" y="0"/>
          <a:chExt cx="0" cy="0"/>
        </a:xfrm>
      </p:grpSpPr>
      <p:sp>
        <p:nvSpPr>
          <p:cNvPr id="5160" name="Google Shape;5160;p679"/>
          <p:cNvSpPr>
            <a:spLocks noGrp="1"/>
          </p:cNvSpPr>
          <p:nvPr>
            <p:ph type="pic" idx="2"/>
          </p:nvPr>
        </p:nvSpPr>
        <p:spPr>
          <a:xfrm>
            <a:off x="0" y="0"/>
            <a:ext cx="9144000" cy="5212200"/>
          </a:xfrm>
          <a:prstGeom prst="rect">
            <a:avLst/>
          </a:prstGeom>
          <a:noFill/>
          <a:ln>
            <a:noFill/>
          </a:ln>
        </p:spPr>
      </p:sp>
      <p:sp>
        <p:nvSpPr>
          <p:cNvPr id="5161" name="Google Shape;5161;p67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162" name="Google Shape;5162;p679"/>
          <p:cNvPicPr preferRelativeResize="0"/>
          <p:nvPr/>
        </p:nvPicPr>
        <p:blipFill>
          <a:blip r:embed="rId2">
            <a:alphaModFix/>
          </a:blip>
          <a:stretch>
            <a:fillRect/>
          </a:stretch>
        </p:blipFill>
        <p:spPr>
          <a:xfrm>
            <a:off x="115675" y="4923921"/>
            <a:ext cx="165325" cy="165325"/>
          </a:xfrm>
          <a:prstGeom prst="rect">
            <a:avLst/>
          </a:prstGeom>
          <a:noFill/>
          <a:ln>
            <a:noFill/>
          </a:ln>
        </p:spPr>
      </p:pic>
    </p:spTree>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matchingName="3 phone mock_Black_Right">
  <p:cSld name="CUSTOM_9">
    <p:bg>
      <p:bgPr>
        <a:solidFill>
          <a:schemeClr val="lt1"/>
        </a:solidFill>
        <a:effectLst/>
      </p:bgPr>
    </p:bg>
    <p:spTree>
      <p:nvGrpSpPr>
        <p:cNvPr id="1" name="Shape 5163"/>
        <p:cNvGrpSpPr/>
        <p:nvPr/>
      </p:nvGrpSpPr>
      <p:grpSpPr>
        <a:xfrm>
          <a:off x="0" y="0"/>
          <a:ext cx="0" cy="0"/>
          <a:chOff x="0" y="0"/>
          <a:chExt cx="0" cy="0"/>
        </a:xfrm>
      </p:grpSpPr>
      <p:sp>
        <p:nvSpPr>
          <p:cNvPr id="5164" name="Google Shape;5164;p680"/>
          <p:cNvSpPr/>
          <p:nvPr/>
        </p:nvSpPr>
        <p:spPr>
          <a:xfrm>
            <a:off x="0" y="-31337"/>
            <a:ext cx="3214800" cy="5243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680"/>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5166" name="Google Shape;5166;p680"/>
          <p:cNvSpPr txBox="1">
            <a:spLocks noGrp="1"/>
          </p:cNvSpPr>
          <p:nvPr>
            <p:ph type="subTitle" idx="2"/>
          </p:nvPr>
        </p:nvSpPr>
        <p:spPr>
          <a:xfrm>
            <a:off x="406000" y="2606038"/>
            <a:ext cx="2405700" cy="18768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160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1000"/>
              <a:buNone/>
              <a:defRPr>
                <a:solidFill>
                  <a:schemeClr val="lt1"/>
                </a:solidFill>
              </a:defRPr>
            </a:lvl5pPr>
            <a:lvl6pPr lvl="5">
              <a:spcBef>
                <a:spcPts val="1600"/>
              </a:spcBef>
              <a:spcAft>
                <a:spcPts val="0"/>
              </a:spcAft>
              <a:buClr>
                <a:schemeClr val="lt1"/>
              </a:buClr>
              <a:buSzPts val="800"/>
              <a:buNone/>
              <a:defRPr>
                <a:solidFill>
                  <a:schemeClr val="lt1"/>
                </a:solidFill>
              </a:defRPr>
            </a:lvl6pPr>
            <a:lvl7pPr lvl="6">
              <a:spcBef>
                <a:spcPts val="1600"/>
              </a:spcBef>
              <a:spcAft>
                <a:spcPts val="0"/>
              </a:spcAft>
              <a:buClr>
                <a:schemeClr val="lt1"/>
              </a:buClr>
              <a:buSzPts val="1000"/>
              <a:buNone/>
              <a:defRPr>
                <a:solidFill>
                  <a:schemeClr val="lt1"/>
                </a:solidFill>
              </a:defRPr>
            </a:lvl7pPr>
            <a:lvl8pPr lvl="7">
              <a:spcBef>
                <a:spcPts val="1600"/>
              </a:spcBef>
              <a:spcAft>
                <a:spcPts val="0"/>
              </a:spcAft>
              <a:buClr>
                <a:schemeClr val="lt1"/>
              </a:buClr>
              <a:buSzPts val="1000"/>
              <a:buNone/>
              <a:defRPr>
                <a:solidFill>
                  <a:schemeClr val="lt1"/>
                </a:solidFill>
              </a:defRPr>
            </a:lvl8pPr>
            <a:lvl9pPr lvl="8">
              <a:spcBef>
                <a:spcPts val="1600"/>
              </a:spcBef>
              <a:spcAft>
                <a:spcPts val="1600"/>
              </a:spcAft>
              <a:buClr>
                <a:schemeClr val="lt1"/>
              </a:buClr>
              <a:buSzPts val="1000"/>
              <a:buNone/>
              <a:defRPr>
                <a:solidFill>
                  <a:schemeClr val="lt1"/>
                </a:solidFill>
              </a:defRPr>
            </a:lvl9pPr>
          </a:lstStyle>
          <a:p>
            <a:endParaRPr/>
          </a:p>
        </p:txBody>
      </p:sp>
      <p:sp>
        <p:nvSpPr>
          <p:cNvPr id="5167" name="Google Shape;5167;p680"/>
          <p:cNvSpPr txBox="1">
            <a:spLocks noGrp="1"/>
          </p:cNvSpPr>
          <p:nvPr>
            <p:ph type="subTitle" idx="3"/>
          </p:nvPr>
        </p:nvSpPr>
        <p:spPr>
          <a:xfrm>
            <a:off x="406000" y="766611"/>
            <a:ext cx="2405700" cy="14586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1600"/>
              </a:spcBef>
              <a:spcAft>
                <a:spcPts val="0"/>
              </a:spcAft>
              <a:buClr>
                <a:schemeClr val="lt1"/>
              </a:buClr>
              <a:buSzPts val="2400"/>
              <a:buNone/>
              <a:defRPr sz="2400">
                <a:solidFill>
                  <a:schemeClr val="lt1"/>
                </a:solidFill>
              </a:defRPr>
            </a:lvl2pPr>
            <a:lvl3pPr lvl="2">
              <a:spcBef>
                <a:spcPts val="1600"/>
              </a:spcBef>
              <a:spcAft>
                <a:spcPts val="0"/>
              </a:spcAft>
              <a:buClr>
                <a:schemeClr val="lt1"/>
              </a:buClr>
              <a:buSzPts val="2400"/>
              <a:buNone/>
              <a:defRPr sz="2400">
                <a:solidFill>
                  <a:schemeClr val="lt1"/>
                </a:solidFill>
              </a:defRPr>
            </a:lvl3pPr>
            <a:lvl4pPr lvl="3">
              <a:spcBef>
                <a:spcPts val="1600"/>
              </a:spcBef>
              <a:spcAft>
                <a:spcPts val="0"/>
              </a:spcAft>
              <a:buClr>
                <a:schemeClr val="lt1"/>
              </a:buClr>
              <a:buSzPts val="2400"/>
              <a:buNone/>
              <a:defRPr sz="2400">
                <a:solidFill>
                  <a:schemeClr val="lt1"/>
                </a:solidFill>
              </a:defRPr>
            </a:lvl4pPr>
            <a:lvl5pPr lvl="4">
              <a:spcBef>
                <a:spcPts val="1600"/>
              </a:spcBef>
              <a:spcAft>
                <a:spcPts val="0"/>
              </a:spcAft>
              <a:buClr>
                <a:schemeClr val="lt1"/>
              </a:buClr>
              <a:buSzPts val="2400"/>
              <a:buNone/>
              <a:defRPr sz="2400">
                <a:solidFill>
                  <a:schemeClr val="lt1"/>
                </a:solidFill>
              </a:defRPr>
            </a:lvl5pPr>
            <a:lvl6pPr lvl="5">
              <a:spcBef>
                <a:spcPts val="1600"/>
              </a:spcBef>
              <a:spcAft>
                <a:spcPts val="0"/>
              </a:spcAft>
              <a:buClr>
                <a:schemeClr val="lt1"/>
              </a:buClr>
              <a:buSzPts val="2400"/>
              <a:buNone/>
              <a:defRPr sz="2400">
                <a:solidFill>
                  <a:schemeClr val="lt1"/>
                </a:solidFill>
              </a:defRPr>
            </a:lvl6pPr>
            <a:lvl7pPr lvl="6">
              <a:spcBef>
                <a:spcPts val="1600"/>
              </a:spcBef>
              <a:spcAft>
                <a:spcPts val="0"/>
              </a:spcAft>
              <a:buClr>
                <a:schemeClr val="lt1"/>
              </a:buClr>
              <a:buSzPts val="2400"/>
              <a:buNone/>
              <a:defRPr sz="2400">
                <a:solidFill>
                  <a:schemeClr val="lt1"/>
                </a:solidFill>
              </a:defRPr>
            </a:lvl7pPr>
            <a:lvl8pPr lvl="7">
              <a:spcBef>
                <a:spcPts val="1600"/>
              </a:spcBef>
              <a:spcAft>
                <a:spcPts val="0"/>
              </a:spcAft>
              <a:buClr>
                <a:schemeClr val="lt1"/>
              </a:buClr>
              <a:buSzPts val="2400"/>
              <a:buNone/>
              <a:defRPr sz="2400">
                <a:solidFill>
                  <a:schemeClr val="lt1"/>
                </a:solidFill>
              </a:defRPr>
            </a:lvl8pPr>
            <a:lvl9pPr lvl="8">
              <a:spcBef>
                <a:spcPts val="1600"/>
              </a:spcBef>
              <a:spcAft>
                <a:spcPts val="1600"/>
              </a:spcAft>
              <a:buClr>
                <a:schemeClr val="lt1"/>
              </a:buClr>
              <a:buSzPts val="2400"/>
              <a:buNone/>
              <a:defRPr sz="2400">
                <a:solidFill>
                  <a:schemeClr val="lt1"/>
                </a:solidFill>
              </a:defRPr>
            </a:lvl9pPr>
          </a:lstStyle>
          <a:p>
            <a:endParaRPr/>
          </a:p>
        </p:txBody>
      </p:sp>
      <p:sp>
        <p:nvSpPr>
          <p:cNvPr id="5168" name="Google Shape;5168;p68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5169" name="Google Shape;5169;p680"/>
          <p:cNvPicPr preferRelativeResize="0"/>
          <p:nvPr/>
        </p:nvPicPr>
        <p:blipFill>
          <a:blip r:embed="rId2">
            <a:alphaModFix/>
          </a:blip>
          <a:stretch>
            <a:fillRect/>
          </a:stretch>
        </p:blipFill>
        <p:spPr>
          <a:xfrm>
            <a:off x="115675" y="4923921"/>
            <a:ext cx="165325" cy="165325"/>
          </a:xfrm>
          <a:prstGeom prst="rect">
            <a:avLst/>
          </a:prstGeom>
          <a:noFill/>
          <a:ln>
            <a:noFill/>
          </a:ln>
        </p:spPr>
      </p:pic>
      <p:sp>
        <p:nvSpPr>
          <p:cNvPr id="5170" name="Google Shape;5170;p680"/>
          <p:cNvSpPr txBox="1">
            <a:spLocks noGrp="1"/>
          </p:cNvSpPr>
          <p:nvPr>
            <p:ph type="sldNum" idx="4"/>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matchingName="3 phone mock_White_Right">
  <p:cSld name="CUSTOM_9_1">
    <p:bg>
      <p:bgPr>
        <a:solidFill>
          <a:schemeClr val="lt1"/>
        </a:solidFill>
        <a:effectLst/>
      </p:bgPr>
    </p:bg>
    <p:spTree>
      <p:nvGrpSpPr>
        <p:cNvPr id="1" name="Shape 5171"/>
        <p:cNvGrpSpPr/>
        <p:nvPr/>
      </p:nvGrpSpPr>
      <p:grpSpPr>
        <a:xfrm>
          <a:off x="0" y="0"/>
          <a:ext cx="0" cy="0"/>
          <a:chOff x="0" y="0"/>
          <a:chExt cx="0" cy="0"/>
        </a:xfrm>
      </p:grpSpPr>
      <p:sp>
        <p:nvSpPr>
          <p:cNvPr id="5172" name="Google Shape;5172;p68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173" name="Google Shape;5173;p681"/>
          <p:cNvSpPr txBox="1">
            <a:spLocks noGrp="1"/>
          </p:cNvSpPr>
          <p:nvPr>
            <p:ph type="subTitle" idx="1"/>
          </p:nvPr>
        </p:nvSpPr>
        <p:spPr>
          <a:xfrm>
            <a:off x="402900" y="416632"/>
            <a:ext cx="27111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5174" name="Google Shape;5174;p681"/>
          <p:cNvSpPr txBox="1">
            <a:spLocks noGrp="1"/>
          </p:cNvSpPr>
          <p:nvPr>
            <p:ph type="subTitle" idx="2"/>
          </p:nvPr>
        </p:nvSpPr>
        <p:spPr>
          <a:xfrm>
            <a:off x="402900" y="2606038"/>
            <a:ext cx="27111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175" name="Google Shape;5175;p681"/>
          <p:cNvSpPr txBox="1">
            <a:spLocks noGrp="1"/>
          </p:cNvSpPr>
          <p:nvPr>
            <p:ph type="subTitle" idx="3"/>
          </p:nvPr>
        </p:nvSpPr>
        <p:spPr>
          <a:xfrm>
            <a:off x="402900" y="766611"/>
            <a:ext cx="27111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pic>
        <p:nvPicPr>
          <p:cNvPr id="5176" name="Google Shape;5176;p681"/>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matchingName="cover_green">
  <p:cSld name="CUSTOM_10">
    <p:bg>
      <p:bgPr>
        <a:solidFill>
          <a:schemeClr val="lt1"/>
        </a:solidFill>
        <a:effectLst/>
      </p:bgPr>
    </p:bg>
    <p:spTree>
      <p:nvGrpSpPr>
        <p:cNvPr id="1" name="Shape 5177"/>
        <p:cNvGrpSpPr/>
        <p:nvPr/>
      </p:nvGrpSpPr>
      <p:grpSpPr>
        <a:xfrm>
          <a:off x="0" y="0"/>
          <a:ext cx="0" cy="0"/>
          <a:chOff x="0" y="0"/>
          <a:chExt cx="0" cy="0"/>
        </a:xfrm>
      </p:grpSpPr>
      <p:sp>
        <p:nvSpPr>
          <p:cNvPr id="5178" name="Google Shape;5178;p68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179" name="Google Shape;5179;p682"/>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180" name="Google Shape;5180;p682"/>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5181" name="Google Shape;5181;p682"/>
          <p:cNvPicPr preferRelativeResize="0"/>
          <p:nvPr/>
        </p:nvPicPr>
        <p:blipFill rotWithShape="1">
          <a:blip r:embed="rId2">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matchingName="cover_b2b">
  <p:cSld name="CUSTOM_10_1">
    <p:bg>
      <p:bgPr>
        <a:solidFill>
          <a:schemeClr val="lt1"/>
        </a:solidFill>
        <a:effectLst/>
      </p:bgPr>
    </p:bg>
    <p:spTree>
      <p:nvGrpSpPr>
        <p:cNvPr id="1" name="Shape 5182"/>
        <p:cNvGrpSpPr/>
        <p:nvPr/>
      </p:nvGrpSpPr>
      <p:grpSpPr>
        <a:xfrm>
          <a:off x="0" y="0"/>
          <a:ext cx="0" cy="0"/>
          <a:chOff x="0" y="0"/>
          <a:chExt cx="0" cy="0"/>
        </a:xfrm>
      </p:grpSpPr>
      <p:sp>
        <p:nvSpPr>
          <p:cNvPr id="5183" name="Google Shape;5183;p68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184" name="Google Shape;5184;p683"/>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185" name="Google Shape;5185;p683"/>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5186" name="Google Shape;5186;p683"/>
          <p:cNvPicPr preferRelativeResize="0"/>
          <p:nvPr/>
        </p:nvPicPr>
        <p:blipFill rotWithShape="1">
          <a:blip r:embed="rId2">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5:5_white x dark green">
  <p:cSld name="CUSTOM_7_1_2_1">
    <p:bg>
      <p:bgPr>
        <a:solidFill>
          <a:schemeClr val="lt1"/>
        </a:solidFill>
        <a:effectLst/>
      </p:bgPr>
    </p:bg>
    <p:spTree>
      <p:nvGrpSpPr>
        <p:cNvPr id="1" name="Shape 423"/>
        <p:cNvGrpSpPr/>
        <p:nvPr/>
      </p:nvGrpSpPr>
      <p:grpSpPr>
        <a:xfrm>
          <a:off x="0" y="0"/>
          <a:ext cx="0" cy="0"/>
          <a:chOff x="0" y="0"/>
          <a:chExt cx="0" cy="0"/>
        </a:xfrm>
      </p:grpSpPr>
      <p:sp>
        <p:nvSpPr>
          <p:cNvPr id="424" name="Google Shape;424;p70"/>
          <p:cNvSpPr/>
          <p:nvPr/>
        </p:nvSpPr>
        <p:spPr>
          <a:xfrm>
            <a:off x="4570275" y="0"/>
            <a:ext cx="4573800" cy="5212200"/>
          </a:xfrm>
          <a:prstGeom prst="rect">
            <a:avLst/>
          </a:prstGeom>
          <a:solidFill>
            <a:srgbClr val="004F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0"/>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spcBef>
                <a:spcPts val="0"/>
              </a:spcBef>
              <a:spcAft>
                <a:spcPts val="0"/>
              </a:spcAft>
              <a:buSzPts val="2200"/>
              <a:buNone/>
              <a:defRPr sz="2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6" name="Google Shape;426;p7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27" name="Google Shape;427;p70"/>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28" name="Google Shape;428;p70"/>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429" name="Google Shape;429;p70"/>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matchingName="cover_b2b 1">
  <p:cSld name="CUSTOM_10_1_1">
    <p:bg>
      <p:bgPr>
        <a:solidFill>
          <a:schemeClr val="accent1"/>
        </a:solidFill>
        <a:effectLst/>
      </p:bgPr>
    </p:bg>
    <p:spTree>
      <p:nvGrpSpPr>
        <p:cNvPr id="1" name="Shape 5187"/>
        <p:cNvGrpSpPr/>
        <p:nvPr/>
      </p:nvGrpSpPr>
      <p:grpSpPr>
        <a:xfrm>
          <a:off x="0" y="0"/>
          <a:ext cx="0" cy="0"/>
          <a:chOff x="0" y="0"/>
          <a:chExt cx="0" cy="0"/>
        </a:xfrm>
      </p:grpSpPr>
      <p:sp>
        <p:nvSpPr>
          <p:cNvPr id="5188" name="Google Shape;5188;p68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189" name="Google Shape;5189;p684"/>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190" name="Google Shape;5190;p684"/>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5191" name="Google Shape;5191;p684"/>
          <p:cNvPicPr preferRelativeResize="0"/>
          <p:nvPr/>
        </p:nvPicPr>
        <p:blipFill rotWithShape="1">
          <a:blip r:embed="rId2">
            <a:alphaModFix/>
          </a:blip>
          <a:srcRect t="377" b="377"/>
          <a:stretch/>
        </p:blipFill>
        <p:spPr>
          <a:xfrm>
            <a:off x="402925" y="4482957"/>
            <a:ext cx="1704201" cy="362650"/>
          </a:xfrm>
          <a:prstGeom prst="rect">
            <a:avLst/>
          </a:prstGeom>
          <a:noFill/>
          <a:ln>
            <a:noFill/>
          </a:ln>
        </p:spPr>
      </p:pic>
    </p:spTree>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matchingName="cover_b2b_v3">
  <p:cSld name="CUSTOM_10_1_1_2">
    <p:bg>
      <p:bgPr>
        <a:solidFill>
          <a:schemeClr val="accent1"/>
        </a:solidFill>
        <a:effectLst/>
      </p:bgPr>
    </p:bg>
    <p:spTree>
      <p:nvGrpSpPr>
        <p:cNvPr id="1" name="Shape 5192"/>
        <p:cNvGrpSpPr/>
        <p:nvPr/>
      </p:nvGrpSpPr>
      <p:grpSpPr>
        <a:xfrm>
          <a:off x="0" y="0"/>
          <a:ext cx="0" cy="0"/>
          <a:chOff x="0" y="0"/>
          <a:chExt cx="0" cy="0"/>
        </a:xfrm>
      </p:grpSpPr>
      <p:pic>
        <p:nvPicPr>
          <p:cNvPr id="5193" name="Google Shape;5193;p685"/>
          <p:cNvPicPr preferRelativeResize="0"/>
          <p:nvPr/>
        </p:nvPicPr>
        <p:blipFill rotWithShape="1">
          <a:blip r:embed="rId2">
            <a:alphaModFix/>
          </a:blip>
          <a:srcRect t="377" b="377"/>
          <a:stretch/>
        </p:blipFill>
        <p:spPr>
          <a:xfrm>
            <a:off x="115675" y="4923909"/>
            <a:ext cx="777028" cy="165350"/>
          </a:xfrm>
          <a:prstGeom prst="rect">
            <a:avLst/>
          </a:prstGeom>
          <a:noFill/>
          <a:ln>
            <a:noFill/>
          </a:ln>
        </p:spPr>
      </p:pic>
      <p:sp>
        <p:nvSpPr>
          <p:cNvPr id="5194" name="Google Shape;5194;p685"/>
          <p:cNvSpPr txBox="1">
            <a:spLocks noGrp="1"/>
          </p:cNvSpPr>
          <p:nvPr>
            <p:ph type="title"/>
          </p:nvPr>
        </p:nvSpPr>
        <p:spPr>
          <a:xfrm>
            <a:off x="5328175" y="704646"/>
            <a:ext cx="3412800" cy="34461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195" name="Google Shape;5195;p685"/>
          <p:cNvSpPr>
            <a:spLocks noGrp="1"/>
          </p:cNvSpPr>
          <p:nvPr>
            <p:ph type="pic" idx="2"/>
          </p:nvPr>
        </p:nvSpPr>
        <p:spPr>
          <a:xfrm>
            <a:off x="-1125" y="0"/>
            <a:ext cx="4584000" cy="5212200"/>
          </a:xfrm>
          <a:prstGeom prst="rect">
            <a:avLst/>
          </a:prstGeom>
          <a:noFill/>
          <a:ln>
            <a:noFill/>
          </a:ln>
        </p:spPr>
      </p:sp>
      <p:sp>
        <p:nvSpPr>
          <p:cNvPr id="5196" name="Google Shape;5196;p685"/>
          <p:cNvSpPr txBox="1">
            <a:spLocks noGrp="1"/>
          </p:cNvSpPr>
          <p:nvPr>
            <p:ph type="subTitle" idx="1"/>
          </p:nvPr>
        </p:nvSpPr>
        <p:spPr>
          <a:xfrm>
            <a:off x="5328175" y="440470"/>
            <a:ext cx="3412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pic>
        <p:nvPicPr>
          <p:cNvPr id="5197" name="Google Shape;5197;p685"/>
          <p:cNvPicPr preferRelativeResize="0"/>
          <p:nvPr/>
        </p:nvPicPr>
        <p:blipFill rotWithShape="1">
          <a:blip r:embed="rId3">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matchingName="cover_b2bxpartner">
  <p:cSld name="CUSTOM_10_1_1_1">
    <p:bg>
      <p:bgPr>
        <a:solidFill>
          <a:schemeClr val="accent1"/>
        </a:solidFill>
        <a:effectLst/>
      </p:bgPr>
    </p:bg>
    <p:spTree>
      <p:nvGrpSpPr>
        <p:cNvPr id="1" name="Shape 5198"/>
        <p:cNvGrpSpPr/>
        <p:nvPr/>
      </p:nvGrpSpPr>
      <p:grpSpPr>
        <a:xfrm>
          <a:off x="0" y="0"/>
          <a:ext cx="0" cy="0"/>
          <a:chOff x="0" y="0"/>
          <a:chExt cx="0" cy="0"/>
        </a:xfrm>
      </p:grpSpPr>
      <p:sp>
        <p:nvSpPr>
          <p:cNvPr id="5199" name="Google Shape;5199;p68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5200" name="Google Shape;5200;p686"/>
          <p:cNvCxnSpPr/>
          <p:nvPr/>
        </p:nvCxnSpPr>
        <p:spPr>
          <a:xfrm>
            <a:off x="402900" y="1134147"/>
            <a:ext cx="8338200" cy="0"/>
          </a:xfrm>
          <a:prstGeom prst="straightConnector1">
            <a:avLst/>
          </a:prstGeom>
          <a:noFill/>
          <a:ln w="9525" cap="flat" cmpd="sng">
            <a:solidFill>
              <a:schemeClr val="dk1"/>
            </a:solidFill>
            <a:prstDash val="solid"/>
            <a:round/>
            <a:headEnd type="none" w="med" len="med"/>
            <a:tailEnd type="none" w="med" len="med"/>
          </a:ln>
        </p:spPr>
      </p:cxnSp>
      <p:cxnSp>
        <p:nvCxnSpPr>
          <p:cNvPr id="5201" name="Google Shape;5201;p686"/>
          <p:cNvCxnSpPr/>
          <p:nvPr/>
        </p:nvCxnSpPr>
        <p:spPr>
          <a:xfrm>
            <a:off x="2684700" y="440470"/>
            <a:ext cx="0" cy="696900"/>
          </a:xfrm>
          <a:prstGeom prst="straightConnector1">
            <a:avLst/>
          </a:prstGeom>
          <a:noFill/>
          <a:ln w="9525" cap="flat" cmpd="sng">
            <a:solidFill>
              <a:schemeClr val="dk1"/>
            </a:solidFill>
            <a:prstDash val="solid"/>
            <a:round/>
            <a:headEnd type="none" w="med" len="med"/>
            <a:tailEnd type="none" w="med" len="med"/>
          </a:ln>
        </p:spPr>
      </p:cxnSp>
      <p:cxnSp>
        <p:nvCxnSpPr>
          <p:cNvPr id="5202" name="Google Shape;5202;p686"/>
          <p:cNvCxnSpPr/>
          <p:nvPr/>
        </p:nvCxnSpPr>
        <p:spPr>
          <a:xfrm rot="10800000">
            <a:off x="402900" y="4153497"/>
            <a:ext cx="8338200" cy="0"/>
          </a:xfrm>
          <a:prstGeom prst="straightConnector1">
            <a:avLst/>
          </a:prstGeom>
          <a:noFill/>
          <a:ln w="9525" cap="flat" cmpd="sng">
            <a:solidFill>
              <a:schemeClr val="dk1"/>
            </a:solidFill>
            <a:prstDash val="solid"/>
            <a:round/>
            <a:headEnd type="none" w="med" len="med"/>
            <a:tailEnd type="none" w="med" len="med"/>
          </a:ln>
        </p:spPr>
      </p:cxnSp>
      <p:sp>
        <p:nvSpPr>
          <p:cNvPr id="5203" name="Google Shape;5203;p686"/>
          <p:cNvSpPr txBox="1"/>
          <p:nvPr/>
        </p:nvSpPr>
        <p:spPr>
          <a:xfrm>
            <a:off x="696575" y="4411669"/>
            <a:ext cx="3825900" cy="187200"/>
          </a:xfrm>
          <a:prstGeom prst="rect">
            <a:avLst/>
          </a:prstGeom>
          <a:noFill/>
          <a:ln>
            <a:noFill/>
          </a:ln>
        </p:spPr>
        <p:txBody>
          <a:bodyPr spcFirstLastPara="1" wrap="square" lIns="0" tIns="0" rIns="91425" bIns="0" anchor="ctr" anchorCtr="0">
            <a:noAutofit/>
          </a:bodyPr>
          <a:lstStyle/>
          <a:p>
            <a:pPr marL="0" lvl="0" indent="0" algn="l" rtl="0">
              <a:lnSpc>
                <a:spcPct val="100000"/>
              </a:lnSpc>
              <a:spcBef>
                <a:spcPts val="0"/>
              </a:spcBef>
              <a:spcAft>
                <a:spcPts val="0"/>
              </a:spcAft>
              <a:buNone/>
            </a:pPr>
            <a:r>
              <a:rPr lang="en" sz="1200">
                <a:solidFill>
                  <a:schemeClr val="dk1"/>
                </a:solidFill>
                <a:latin typeface="Poppins"/>
                <a:ea typeface="Poppins"/>
                <a:cs typeface="Poppins"/>
                <a:sym typeface="Poppins"/>
              </a:rPr>
              <a:t>T</a:t>
            </a:r>
            <a:r>
              <a:rPr lang="en" sz="1200">
                <a:latin typeface="Poppins"/>
                <a:ea typeface="Poppins"/>
                <a:cs typeface="Poppins"/>
                <a:sym typeface="Poppins"/>
              </a:rPr>
              <a:t>ripadvisor</a:t>
            </a:r>
            <a:r>
              <a:rPr lang="en" sz="1200">
                <a:solidFill>
                  <a:schemeClr val="dk1"/>
                </a:solidFill>
                <a:latin typeface="Poppins"/>
                <a:ea typeface="Poppins"/>
                <a:cs typeface="Poppins"/>
                <a:sym typeface="Poppins"/>
              </a:rPr>
              <a:t> </a:t>
            </a:r>
            <a:r>
              <a:rPr lang="en" sz="1200">
                <a:latin typeface="Poppins"/>
                <a:ea typeface="Poppins"/>
                <a:cs typeface="Poppins"/>
                <a:sym typeface="Poppins"/>
              </a:rPr>
              <a:t>x</a:t>
            </a:r>
            <a:r>
              <a:rPr lang="en" sz="1200">
                <a:solidFill>
                  <a:schemeClr val="dk1"/>
                </a:solidFill>
                <a:latin typeface="Poppins"/>
                <a:ea typeface="Poppins"/>
                <a:cs typeface="Poppins"/>
                <a:sym typeface="Poppins"/>
              </a:rPr>
              <a:t> PARTNER</a:t>
            </a:r>
            <a:endParaRPr sz="1200">
              <a:solidFill>
                <a:schemeClr val="dk1"/>
              </a:solidFill>
              <a:latin typeface="Poppins"/>
              <a:ea typeface="Poppins"/>
              <a:cs typeface="Poppins"/>
              <a:sym typeface="Poppins"/>
            </a:endParaRPr>
          </a:p>
        </p:txBody>
      </p:sp>
      <p:pic>
        <p:nvPicPr>
          <p:cNvPr id="5204" name="Google Shape;5204;p686"/>
          <p:cNvPicPr preferRelativeResize="0"/>
          <p:nvPr/>
        </p:nvPicPr>
        <p:blipFill rotWithShape="1">
          <a:blip r:embed="rId2">
            <a:alphaModFix/>
          </a:blip>
          <a:srcRect t="377" b="377"/>
          <a:stretch/>
        </p:blipFill>
        <p:spPr>
          <a:xfrm>
            <a:off x="691125" y="602071"/>
            <a:ext cx="1704201" cy="362650"/>
          </a:xfrm>
          <a:prstGeom prst="rect">
            <a:avLst/>
          </a:prstGeom>
          <a:noFill/>
          <a:ln>
            <a:noFill/>
          </a:ln>
        </p:spPr>
      </p:pic>
      <p:sp>
        <p:nvSpPr>
          <p:cNvPr id="5205" name="Google Shape;5205;p686"/>
          <p:cNvSpPr txBox="1">
            <a:spLocks noGrp="1"/>
          </p:cNvSpPr>
          <p:nvPr>
            <p:ph type="title"/>
          </p:nvPr>
        </p:nvSpPr>
        <p:spPr>
          <a:xfrm>
            <a:off x="691200" y="1395080"/>
            <a:ext cx="7349400" cy="25179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06" name="Google Shape;5206;p686"/>
          <p:cNvSpPr txBox="1">
            <a:spLocks noGrp="1"/>
          </p:cNvSpPr>
          <p:nvPr>
            <p:ph type="subTitle" idx="1"/>
          </p:nvPr>
        </p:nvSpPr>
        <p:spPr>
          <a:xfrm>
            <a:off x="5748075" y="717262"/>
            <a:ext cx="2704800" cy="156000"/>
          </a:xfrm>
          <a:prstGeom prst="rect">
            <a:avLst/>
          </a:prstGeom>
        </p:spPr>
        <p:txBody>
          <a:bodyPr spcFirstLastPara="1" wrap="square" lIns="0" tIns="0" rIns="91425" bIns="0" anchor="t" anchorCtr="0">
            <a:noAutofit/>
          </a:bodyPr>
          <a:lstStyle>
            <a:lvl1pPr lvl="0" algn="r">
              <a:spcBef>
                <a:spcPts val="0"/>
              </a:spcBef>
              <a:spcAft>
                <a:spcPts val="0"/>
              </a:spcAft>
              <a:buSzPts val="1000"/>
              <a:buFont typeface="Roboto Mono"/>
              <a:buNone/>
              <a:defRPr sz="1000">
                <a:latin typeface="Roboto Mono"/>
                <a:ea typeface="Roboto Mono"/>
                <a:cs typeface="Roboto Mono"/>
                <a:sym typeface="Roboto Mono"/>
              </a:defRPr>
            </a:lvl1pPr>
            <a:lvl2pPr lvl="1" algn="r">
              <a:spcBef>
                <a:spcPts val="1600"/>
              </a:spcBef>
              <a:spcAft>
                <a:spcPts val="0"/>
              </a:spcAft>
              <a:buSzPts val="1000"/>
              <a:buFont typeface="Roboto Mono"/>
              <a:buNone/>
              <a:defRPr sz="1000">
                <a:latin typeface="Roboto Mono"/>
                <a:ea typeface="Roboto Mono"/>
                <a:cs typeface="Roboto Mono"/>
                <a:sym typeface="Roboto Mono"/>
              </a:defRPr>
            </a:lvl2pPr>
            <a:lvl3pPr lvl="2" algn="r">
              <a:spcBef>
                <a:spcPts val="1600"/>
              </a:spcBef>
              <a:spcAft>
                <a:spcPts val="0"/>
              </a:spcAft>
              <a:buSzPts val="1000"/>
              <a:buFont typeface="Roboto Mono"/>
              <a:buNone/>
              <a:defRPr sz="1000">
                <a:latin typeface="Roboto Mono"/>
                <a:ea typeface="Roboto Mono"/>
                <a:cs typeface="Roboto Mono"/>
                <a:sym typeface="Roboto Mono"/>
              </a:defRPr>
            </a:lvl3pPr>
            <a:lvl4pPr lvl="3" algn="r">
              <a:spcBef>
                <a:spcPts val="1600"/>
              </a:spcBef>
              <a:spcAft>
                <a:spcPts val="0"/>
              </a:spcAft>
              <a:buSzPts val="1000"/>
              <a:buFont typeface="Roboto Mono"/>
              <a:buNone/>
              <a:defRPr>
                <a:latin typeface="Roboto Mono"/>
                <a:ea typeface="Roboto Mono"/>
                <a:cs typeface="Roboto Mono"/>
                <a:sym typeface="Roboto Mono"/>
              </a:defRPr>
            </a:lvl4pPr>
            <a:lvl5pPr lvl="4" algn="r">
              <a:spcBef>
                <a:spcPts val="1600"/>
              </a:spcBef>
              <a:spcAft>
                <a:spcPts val="0"/>
              </a:spcAft>
              <a:buSzPts val="1000"/>
              <a:buFont typeface="Roboto Mono"/>
              <a:buNone/>
              <a:defRPr>
                <a:latin typeface="Roboto Mono"/>
                <a:ea typeface="Roboto Mono"/>
                <a:cs typeface="Roboto Mono"/>
                <a:sym typeface="Roboto Mono"/>
              </a:defRPr>
            </a:lvl5pPr>
            <a:lvl6pPr lvl="5" algn="r">
              <a:spcBef>
                <a:spcPts val="1600"/>
              </a:spcBef>
              <a:spcAft>
                <a:spcPts val="0"/>
              </a:spcAft>
              <a:buSzPts val="1000"/>
              <a:buFont typeface="Roboto Mono"/>
              <a:buNone/>
              <a:defRPr sz="1000">
                <a:latin typeface="Roboto Mono"/>
                <a:ea typeface="Roboto Mono"/>
                <a:cs typeface="Roboto Mono"/>
                <a:sym typeface="Roboto Mono"/>
              </a:defRPr>
            </a:lvl6pPr>
            <a:lvl7pPr lvl="6" algn="r">
              <a:spcBef>
                <a:spcPts val="1600"/>
              </a:spcBef>
              <a:spcAft>
                <a:spcPts val="0"/>
              </a:spcAft>
              <a:buSzPts val="1000"/>
              <a:buFont typeface="Roboto Mono"/>
              <a:buNone/>
              <a:defRPr>
                <a:latin typeface="Roboto Mono"/>
                <a:ea typeface="Roboto Mono"/>
                <a:cs typeface="Roboto Mono"/>
                <a:sym typeface="Roboto Mono"/>
              </a:defRPr>
            </a:lvl7pPr>
            <a:lvl8pPr lvl="7" algn="r">
              <a:spcBef>
                <a:spcPts val="1600"/>
              </a:spcBef>
              <a:spcAft>
                <a:spcPts val="0"/>
              </a:spcAft>
              <a:buSzPts val="1000"/>
              <a:buFont typeface="Roboto Mono"/>
              <a:buNone/>
              <a:defRPr>
                <a:latin typeface="Roboto Mono"/>
                <a:ea typeface="Roboto Mono"/>
                <a:cs typeface="Roboto Mono"/>
                <a:sym typeface="Roboto Mono"/>
              </a:defRPr>
            </a:lvl8pPr>
            <a:lvl9pPr lvl="8" algn="r">
              <a:spcBef>
                <a:spcPts val="1600"/>
              </a:spcBef>
              <a:spcAft>
                <a:spcPts val="1600"/>
              </a:spcAft>
              <a:buSzPts val="1000"/>
              <a:buFont typeface="Roboto Mono"/>
              <a:buNone/>
              <a:defRPr>
                <a:latin typeface="Roboto Mono"/>
                <a:ea typeface="Roboto Mono"/>
                <a:cs typeface="Roboto Mono"/>
                <a:sym typeface="Roboto Mono"/>
              </a:defRPr>
            </a:lvl9pPr>
          </a:lstStyle>
          <a:p>
            <a:endParaRPr/>
          </a:p>
        </p:txBody>
      </p:sp>
    </p:spTree>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matchingName="3 grid photo_green">
  <p:cSld name="CUSTOM_12">
    <p:bg>
      <p:bgPr>
        <a:solidFill>
          <a:schemeClr val="lt1"/>
        </a:solidFill>
        <a:effectLst/>
      </p:bgPr>
    </p:bg>
    <p:spTree>
      <p:nvGrpSpPr>
        <p:cNvPr id="1" name="Shape 5207"/>
        <p:cNvGrpSpPr/>
        <p:nvPr/>
      </p:nvGrpSpPr>
      <p:grpSpPr>
        <a:xfrm>
          <a:off x="0" y="0"/>
          <a:ext cx="0" cy="0"/>
          <a:chOff x="0" y="0"/>
          <a:chExt cx="0" cy="0"/>
        </a:xfrm>
      </p:grpSpPr>
      <p:sp>
        <p:nvSpPr>
          <p:cNvPr id="5208" name="Google Shape;5208;p68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209" name="Google Shape;5209;p687"/>
          <p:cNvSpPr>
            <a:spLocks noGrp="1"/>
          </p:cNvSpPr>
          <p:nvPr>
            <p:ph type="pic" idx="2"/>
          </p:nvPr>
        </p:nvSpPr>
        <p:spPr>
          <a:xfrm>
            <a:off x="6733525" y="766611"/>
            <a:ext cx="1307100" cy="2241000"/>
          </a:xfrm>
          <a:prstGeom prst="rect">
            <a:avLst/>
          </a:prstGeom>
          <a:noFill/>
          <a:ln>
            <a:noFill/>
          </a:ln>
        </p:spPr>
      </p:sp>
      <p:sp>
        <p:nvSpPr>
          <p:cNvPr id="5210" name="Google Shape;5210;p687"/>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5211" name="Google Shape;5211;p687"/>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212" name="Google Shape;5212;p687"/>
          <p:cNvSpPr>
            <a:spLocks noGrp="1"/>
          </p:cNvSpPr>
          <p:nvPr>
            <p:ph type="pic" idx="3"/>
          </p:nvPr>
        </p:nvSpPr>
        <p:spPr>
          <a:xfrm>
            <a:off x="5329250" y="766611"/>
            <a:ext cx="1307100" cy="2241000"/>
          </a:xfrm>
          <a:prstGeom prst="rect">
            <a:avLst/>
          </a:prstGeom>
          <a:noFill/>
          <a:ln>
            <a:noFill/>
          </a:ln>
        </p:spPr>
      </p:sp>
      <p:sp>
        <p:nvSpPr>
          <p:cNvPr id="5213" name="Google Shape;5213;p687"/>
          <p:cNvSpPr>
            <a:spLocks noGrp="1"/>
          </p:cNvSpPr>
          <p:nvPr>
            <p:ph type="pic" idx="4"/>
          </p:nvPr>
        </p:nvSpPr>
        <p:spPr>
          <a:xfrm>
            <a:off x="3920350" y="766611"/>
            <a:ext cx="1307100" cy="2241000"/>
          </a:xfrm>
          <a:prstGeom prst="rect">
            <a:avLst/>
          </a:prstGeom>
          <a:noFill/>
          <a:ln>
            <a:noFill/>
          </a:ln>
        </p:spPr>
      </p:sp>
    </p:spTree>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matchingName="4 grid photo_green">
  <p:cSld name="CUSTOM_15">
    <p:bg>
      <p:bgPr>
        <a:solidFill>
          <a:schemeClr val="lt1"/>
        </a:solidFill>
        <a:effectLst/>
      </p:bgPr>
    </p:bg>
    <p:spTree>
      <p:nvGrpSpPr>
        <p:cNvPr id="1" name="Shape 5214"/>
        <p:cNvGrpSpPr/>
        <p:nvPr/>
      </p:nvGrpSpPr>
      <p:grpSpPr>
        <a:xfrm>
          <a:off x="0" y="0"/>
          <a:ext cx="0" cy="0"/>
          <a:chOff x="0" y="0"/>
          <a:chExt cx="0" cy="0"/>
        </a:xfrm>
      </p:grpSpPr>
      <p:sp>
        <p:nvSpPr>
          <p:cNvPr id="5215" name="Google Shape;5215;p68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216" name="Google Shape;5216;p688"/>
          <p:cNvSpPr>
            <a:spLocks noGrp="1"/>
          </p:cNvSpPr>
          <p:nvPr>
            <p:ph type="pic" idx="2"/>
          </p:nvPr>
        </p:nvSpPr>
        <p:spPr>
          <a:xfrm>
            <a:off x="4625850" y="766611"/>
            <a:ext cx="2007000" cy="1839600"/>
          </a:xfrm>
          <a:prstGeom prst="rect">
            <a:avLst/>
          </a:prstGeom>
          <a:noFill/>
          <a:ln>
            <a:noFill/>
          </a:ln>
        </p:spPr>
      </p:sp>
      <p:sp>
        <p:nvSpPr>
          <p:cNvPr id="5217" name="Google Shape;5217;p688"/>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218" name="Google Shape;5218;p688"/>
          <p:cNvSpPr txBox="1">
            <a:spLocks noGrp="1"/>
          </p:cNvSpPr>
          <p:nvPr>
            <p:ph type="title"/>
          </p:nvPr>
        </p:nvSpPr>
        <p:spPr>
          <a:xfrm>
            <a:off x="40945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5219" name="Google Shape;5219;p688"/>
          <p:cNvSpPr txBox="1">
            <a:spLocks noGrp="1"/>
          </p:cNvSpPr>
          <p:nvPr>
            <p:ph type="subTitle" idx="3"/>
          </p:nvPr>
        </p:nvSpPr>
        <p:spPr>
          <a:xfrm>
            <a:off x="3957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220" name="Google Shape;5220;p688"/>
          <p:cNvSpPr txBox="1">
            <a:spLocks noGrp="1"/>
          </p:cNvSpPr>
          <p:nvPr>
            <p:ph type="title" idx="4"/>
          </p:nvPr>
        </p:nvSpPr>
        <p:spPr>
          <a:xfrm>
            <a:off x="251920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5221" name="Google Shape;5221;p688"/>
          <p:cNvSpPr txBox="1">
            <a:spLocks noGrp="1"/>
          </p:cNvSpPr>
          <p:nvPr>
            <p:ph type="subTitle" idx="5"/>
          </p:nvPr>
        </p:nvSpPr>
        <p:spPr>
          <a:xfrm>
            <a:off x="25123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222" name="Google Shape;5222;p688"/>
          <p:cNvSpPr txBox="1">
            <a:spLocks noGrp="1"/>
          </p:cNvSpPr>
          <p:nvPr>
            <p:ph type="title" idx="6"/>
          </p:nvPr>
        </p:nvSpPr>
        <p:spPr>
          <a:xfrm>
            <a:off x="463580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5223" name="Google Shape;5223;p688"/>
          <p:cNvSpPr txBox="1">
            <a:spLocks noGrp="1"/>
          </p:cNvSpPr>
          <p:nvPr>
            <p:ph type="subTitle" idx="7"/>
          </p:nvPr>
        </p:nvSpPr>
        <p:spPr>
          <a:xfrm>
            <a:off x="46289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224" name="Google Shape;5224;p688"/>
          <p:cNvSpPr txBox="1">
            <a:spLocks noGrp="1"/>
          </p:cNvSpPr>
          <p:nvPr>
            <p:ph type="title" idx="8"/>
          </p:nvPr>
        </p:nvSpPr>
        <p:spPr>
          <a:xfrm>
            <a:off x="6737475"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5225" name="Google Shape;5225;p688"/>
          <p:cNvSpPr txBox="1">
            <a:spLocks noGrp="1"/>
          </p:cNvSpPr>
          <p:nvPr>
            <p:ph type="subTitle" idx="9"/>
          </p:nvPr>
        </p:nvSpPr>
        <p:spPr>
          <a:xfrm>
            <a:off x="6730625"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226" name="Google Shape;5226;p688"/>
          <p:cNvSpPr>
            <a:spLocks noGrp="1"/>
          </p:cNvSpPr>
          <p:nvPr>
            <p:ph type="pic" idx="13"/>
          </p:nvPr>
        </p:nvSpPr>
        <p:spPr>
          <a:xfrm>
            <a:off x="409450" y="766611"/>
            <a:ext cx="2007000" cy="1839600"/>
          </a:xfrm>
          <a:prstGeom prst="rect">
            <a:avLst/>
          </a:prstGeom>
          <a:noFill/>
          <a:ln>
            <a:noFill/>
          </a:ln>
        </p:spPr>
      </p:sp>
      <p:sp>
        <p:nvSpPr>
          <p:cNvPr id="5227" name="Google Shape;5227;p688"/>
          <p:cNvSpPr>
            <a:spLocks noGrp="1"/>
          </p:cNvSpPr>
          <p:nvPr>
            <p:ph type="pic" idx="14"/>
          </p:nvPr>
        </p:nvSpPr>
        <p:spPr>
          <a:xfrm>
            <a:off x="2517650" y="766611"/>
            <a:ext cx="2007000" cy="1839600"/>
          </a:xfrm>
          <a:prstGeom prst="rect">
            <a:avLst/>
          </a:prstGeom>
          <a:noFill/>
          <a:ln>
            <a:noFill/>
          </a:ln>
        </p:spPr>
      </p:sp>
      <p:sp>
        <p:nvSpPr>
          <p:cNvPr id="5228" name="Google Shape;5228;p688"/>
          <p:cNvSpPr>
            <a:spLocks noGrp="1"/>
          </p:cNvSpPr>
          <p:nvPr>
            <p:ph type="pic" idx="15"/>
          </p:nvPr>
        </p:nvSpPr>
        <p:spPr>
          <a:xfrm>
            <a:off x="6734050" y="766611"/>
            <a:ext cx="2007000" cy="1839600"/>
          </a:xfrm>
          <a:prstGeom prst="rect">
            <a:avLst/>
          </a:prstGeom>
          <a:noFill/>
          <a:ln>
            <a:noFill/>
          </a:ln>
        </p:spPr>
      </p:sp>
      <p:pic>
        <p:nvPicPr>
          <p:cNvPr id="5229" name="Google Shape;5229;p688"/>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matchingName="3 grid photo_white">
  <p:cSld name="CUSTOM_15_1">
    <p:bg>
      <p:bgPr>
        <a:solidFill>
          <a:schemeClr val="lt1"/>
        </a:solidFill>
        <a:effectLst/>
      </p:bgPr>
    </p:bg>
    <p:spTree>
      <p:nvGrpSpPr>
        <p:cNvPr id="1" name="Shape 5230"/>
        <p:cNvGrpSpPr/>
        <p:nvPr/>
      </p:nvGrpSpPr>
      <p:grpSpPr>
        <a:xfrm>
          <a:off x="0" y="0"/>
          <a:ext cx="0" cy="0"/>
          <a:chOff x="0" y="0"/>
          <a:chExt cx="0" cy="0"/>
        </a:xfrm>
      </p:grpSpPr>
      <p:sp>
        <p:nvSpPr>
          <p:cNvPr id="5231" name="Google Shape;5231;p689"/>
          <p:cNvSpPr>
            <a:spLocks noGrp="1"/>
          </p:cNvSpPr>
          <p:nvPr>
            <p:ph type="pic" idx="2"/>
          </p:nvPr>
        </p:nvSpPr>
        <p:spPr>
          <a:xfrm>
            <a:off x="409450" y="766611"/>
            <a:ext cx="2711400" cy="2715900"/>
          </a:xfrm>
          <a:prstGeom prst="rect">
            <a:avLst/>
          </a:prstGeom>
          <a:noFill/>
          <a:ln>
            <a:noFill/>
          </a:ln>
        </p:spPr>
      </p:sp>
      <p:sp>
        <p:nvSpPr>
          <p:cNvPr id="5232" name="Google Shape;5232;p689"/>
          <p:cNvSpPr>
            <a:spLocks noGrp="1"/>
          </p:cNvSpPr>
          <p:nvPr>
            <p:ph type="pic" idx="3"/>
          </p:nvPr>
        </p:nvSpPr>
        <p:spPr>
          <a:xfrm>
            <a:off x="3216300" y="766611"/>
            <a:ext cx="2711400" cy="2715900"/>
          </a:xfrm>
          <a:prstGeom prst="rect">
            <a:avLst/>
          </a:prstGeom>
          <a:noFill/>
          <a:ln>
            <a:noFill/>
          </a:ln>
        </p:spPr>
      </p:sp>
      <p:sp>
        <p:nvSpPr>
          <p:cNvPr id="5233" name="Google Shape;5233;p689"/>
          <p:cNvSpPr>
            <a:spLocks noGrp="1"/>
          </p:cNvSpPr>
          <p:nvPr>
            <p:ph type="pic" idx="4"/>
          </p:nvPr>
        </p:nvSpPr>
        <p:spPr>
          <a:xfrm>
            <a:off x="6033095" y="766611"/>
            <a:ext cx="2711400" cy="2715900"/>
          </a:xfrm>
          <a:prstGeom prst="rect">
            <a:avLst/>
          </a:prstGeom>
          <a:noFill/>
          <a:ln>
            <a:noFill/>
          </a:ln>
        </p:spPr>
      </p:sp>
      <p:sp>
        <p:nvSpPr>
          <p:cNvPr id="5234" name="Google Shape;5234;p68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235" name="Google Shape;5235;p689"/>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236" name="Google Shape;5236;p689"/>
          <p:cNvSpPr txBox="1">
            <a:spLocks noGrp="1"/>
          </p:cNvSpPr>
          <p:nvPr>
            <p:ph type="title"/>
          </p:nvPr>
        </p:nvSpPr>
        <p:spPr>
          <a:xfrm>
            <a:off x="414125" y="3698410"/>
            <a:ext cx="26931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237" name="Google Shape;5237;p689"/>
          <p:cNvSpPr txBox="1">
            <a:spLocks noGrp="1"/>
          </p:cNvSpPr>
          <p:nvPr>
            <p:ph type="subTitle" idx="5"/>
          </p:nvPr>
        </p:nvSpPr>
        <p:spPr>
          <a:xfrm>
            <a:off x="395750" y="4035469"/>
            <a:ext cx="26931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238" name="Google Shape;5238;p689"/>
          <p:cNvSpPr txBox="1">
            <a:spLocks noGrp="1"/>
          </p:cNvSpPr>
          <p:nvPr>
            <p:ph type="title" idx="6"/>
          </p:nvPr>
        </p:nvSpPr>
        <p:spPr>
          <a:xfrm>
            <a:off x="3216294" y="3698410"/>
            <a:ext cx="27114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239" name="Google Shape;5239;p689"/>
          <p:cNvSpPr txBox="1">
            <a:spLocks noGrp="1"/>
          </p:cNvSpPr>
          <p:nvPr>
            <p:ph type="subTitle" idx="7"/>
          </p:nvPr>
        </p:nvSpPr>
        <p:spPr>
          <a:xfrm>
            <a:off x="3216298" y="4035469"/>
            <a:ext cx="27114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240" name="Google Shape;5240;p689"/>
          <p:cNvSpPr txBox="1">
            <a:spLocks noGrp="1"/>
          </p:cNvSpPr>
          <p:nvPr>
            <p:ph type="title" idx="8"/>
          </p:nvPr>
        </p:nvSpPr>
        <p:spPr>
          <a:xfrm>
            <a:off x="6022598" y="3698410"/>
            <a:ext cx="27114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241" name="Google Shape;5241;p689"/>
          <p:cNvSpPr txBox="1">
            <a:spLocks noGrp="1"/>
          </p:cNvSpPr>
          <p:nvPr>
            <p:ph type="subTitle" idx="9"/>
          </p:nvPr>
        </p:nvSpPr>
        <p:spPr>
          <a:xfrm>
            <a:off x="6022600" y="4035469"/>
            <a:ext cx="27114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pic>
        <p:nvPicPr>
          <p:cNvPr id="5242" name="Google Shape;5242;p689"/>
          <p:cNvPicPr preferRelativeResize="0"/>
          <p:nvPr/>
        </p:nvPicPr>
        <p:blipFill>
          <a:blip r:embed="rId2">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matchingName="5 grid photo_green 2">
  <p:cSld name="CUSTOM_15_1_2">
    <p:bg>
      <p:bgPr>
        <a:solidFill>
          <a:schemeClr val="lt1"/>
        </a:solidFill>
        <a:effectLst/>
      </p:bgPr>
    </p:bg>
    <p:spTree>
      <p:nvGrpSpPr>
        <p:cNvPr id="1" name="Shape 5243"/>
        <p:cNvGrpSpPr/>
        <p:nvPr/>
      </p:nvGrpSpPr>
      <p:grpSpPr>
        <a:xfrm>
          <a:off x="0" y="0"/>
          <a:ext cx="0" cy="0"/>
          <a:chOff x="0" y="0"/>
          <a:chExt cx="0" cy="0"/>
        </a:xfrm>
      </p:grpSpPr>
      <p:sp>
        <p:nvSpPr>
          <p:cNvPr id="5244" name="Google Shape;5244;p690"/>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245" name="Google Shape;5245;p690"/>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246" name="Google Shape;5246;p690"/>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247" name="Google Shape;5247;p690"/>
          <p:cNvSpPr>
            <a:spLocks noGrp="1"/>
          </p:cNvSpPr>
          <p:nvPr>
            <p:ph type="pic" idx="3"/>
          </p:nvPr>
        </p:nvSpPr>
        <p:spPr>
          <a:xfrm>
            <a:off x="409450" y="766611"/>
            <a:ext cx="1563300" cy="1839600"/>
          </a:xfrm>
          <a:prstGeom prst="rect">
            <a:avLst/>
          </a:prstGeom>
          <a:noFill/>
          <a:ln>
            <a:noFill/>
          </a:ln>
        </p:spPr>
      </p:sp>
      <p:sp>
        <p:nvSpPr>
          <p:cNvPr id="5248" name="Google Shape;5248;p690"/>
          <p:cNvSpPr>
            <a:spLocks noGrp="1"/>
          </p:cNvSpPr>
          <p:nvPr>
            <p:ph type="pic" idx="4"/>
          </p:nvPr>
        </p:nvSpPr>
        <p:spPr>
          <a:xfrm>
            <a:off x="2095477" y="766611"/>
            <a:ext cx="1563300" cy="1839600"/>
          </a:xfrm>
          <a:prstGeom prst="rect">
            <a:avLst/>
          </a:prstGeom>
          <a:noFill/>
          <a:ln>
            <a:noFill/>
          </a:ln>
        </p:spPr>
      </p:sp>
      <p:sp>
        <p:nvSpPr>
          <p:cNvPr id="5249" name="Google Shape;5249;p690"/>
          <p:cNvSpPr>
            <a:spLocks noGrp="1"/>
          </p:cNvSpPr>
          <p:nvPr>
            <p:ph type="pic" idx="5"/>
          </p:nvPr>
        </p:nvSpPr>
        <p:spPr>
          <a:xfrm>
            <a:off x="3781505" y="766611"/>
            <a:ext cx="1563300" cy="1839600"/>
          </a:xfrm>
          <a:prstGeom prst="rect">
            <a:avLst/>
          </a:prstGeom>
          <a:noFill/>
          <a:ln>
            <a:noFill/>
          </a:ln>
        </p:spPr>
      </p:sp>
      <p:sp>
        <p:nvSpPr>
          <p:cNvPr id="5250" name="Google Shape;5250;p690"/>
          <p:cNvSpPr>
            <a:spLocks noGrp="1"/>
          </p:cNvSpPr>
          <p:nvPr>
            <p:ph type="pic" idx="6"/>
          </p:nvPr>
        </p:nvSpPr>
        <p:spPr>
          <a:xfrm>
            <a:off x="5467530" y="766611"/>
            <a:ext cx="1563300" cy="1839600"/>
          </a:xfrm>
          <a:prstGeom prst="rect">
            <a:avLst/>
          </a:prstGeom>
          <a:noFill/>
          <a:ln>
            <a:noFill/>
          </a:ln>
        </p:spPr>
      </p:sp>
      <p:sp>
        <p:nvSpPr>
          <p:cNvPr id="5251" name="Google Shape;5251;p690"/>
          <p:cNvSpPr>
            <a:spLocks noGrp="1"/>
          </p:cNvSpPr>
          <p:nvPr>
            <p:ph type="pic" idx="7"/>
          </p:nvPr>
        </p:nvSpPr>
        <p:spPr>
          <a:xfrm>
            <a:off x="7181207" y="766611"/>
            <a:ext cx="1563300" cy="1839600"/>
          </a:xfrm>
          <a:prstGeom prst="rect">
            <a:avLst/>
          </a:prstGeom>
          <a:noFill/>
          <a:ln>
            <a:noFill/>
          </a:ln>
        </p:spPr>
      </p:sp>
      <p:sp>
        <p:nvSpPr>
          <p:cNvPr id="5252" name="Google Shape;5252;p690"/>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253" name="Google Shape;5253;p690"/>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254" name="Google Shape;5254;p690"/>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255" name="Google Shape;5255;p690"/>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256" name="Google Shape;5256;p690"/>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257" name="Google Shape;5257;p690"/>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258" name="Google Shape;5258;p690"/>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259" name="Google Shape;5259;p690"/>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260" name="Google Shape;5260;p690"/>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5261" name="Google Shape;5261;p690"/>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262" name="Google Shape;5262;p690"/>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matchingName="5 grid photo_black_wanderlab">
  <p:cSld name="CUSTOM_15_1_1">
    <p:bg>
      <p:bgPr>
        <a:solidFill>
          <a:schemeClr val="dk1"/>
        </a:solidFill>
        <a:effectLst/>
      </p:bgPr>
    </p:bg>
    <p:spTree>
      <p:nvGrpSpPr>
        <p:cNvPr id="1" name="Shape 5263"/>
        <p:cNvGrpSpPr/>
        <p:nvPr/>
      </p:nvGrpSpPr>
      <p:grpSpPr>
        <a:xfrm>
          <a:off x="0" y="0"/>
          <a:ext cx="0" cy="0"/>
          <a:chOff x="0" y="0"/>
          <a:chExt cx="0" cy="0"/>
        </a:xfrm>
      </p:grpSpPr>
      <p:sp>
        <p:nvSpPr>
          <p:cNvPr id="5264" name="Google Shape;5264;p691"/>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265" name="Google Shape;5265;p691"/>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5266" name="Google Shape;5266;p691"/>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5267" name="Google Shape;5267;p691"/>
          <p:cNvSpPr>
            <a:spLocks noGrp="1"/>
          </p:cNvSpPr>
          <p:nvPr>
            <p:ph type="pic" idx="3"/>
          </p:nvPr>
        </p:nvSpPr>
        <p:spPr>
          <a:xfrm>
            <a:off x="409450" y="766611"/>
            <a:ext cx="1563300" cy="1839600"/>
          </a:xfrm>
          <a:prstGeom prst="rect">
            <a:avLst/>
          </a:prstGeom>
          <a:noFill/>
          <a:ln>
            <a:noFill/>
          </a:ln>
        </p:spPr>
      </p:sp>
      <p:sp>
        <p:nvSpPr>
          <p:cNvPr id="5268" name="Google Shape;5268;p691"/>
          <p:cNvSpPr>
            <a:spLocks noGrp="1"/>
          </p:cNvSpPr>
          <p:nvPr>
            <p:ph type="pic" idx="4"/>
          </p:nvPr>
        </p:nvSpPr>
        <p:spPr>
          <a:xfrm>
            <a:off x="2095477" y="766611"/>
            <a:ext cx="1563300" cy="1839600"/>
          </a:xfrm>
          <a:prstGeom prst="rect">
            <a:avLst/>
          </a:prstGeom>
          <a:noFill/>
          <a:ln>
            <a:noFill/>
          </a:ln>
        </p:spPr>
      </p:sp>
      <p:sp>
        <p:nvSpPr>
          <p:cNvPr id="5269" name="Google Shape;5269;p691"/>
          <p:cNvSpPr>
            <a:spLocks noGrp="1"/>
          </p:cNvSpPr>
          <p:nvPr>
            <p:ph type="pic" idx="5"/>
          </p:nvPr>
        </p:nvSpPr>
        <p:spPr>
          <a:xfrm>
            <a:off x="3781505" y="766611"/>
            <a:ext cx="1563300" cy="1839600"/>
          </a:xfrm>
          <a:prstGeom prst="rect">
            <a:avLst/>
          </a:prstGeom>
          <a:noFill/>
          <a:ln>
            <a:noFill/>
          </a:ln>
        </p:spPr>
      </p:sp>
      <p:sp>
        <p:nvSpPr>
          <p:cNvPr id="5270" name="Google Shape;5270;p691"/>
          <p:cNvSpPr>
            <a:spLocks noGrp="1"/>
          </p:cNvSpPr>
          <p:nvPr>
            <p:ph type="pic" idx="6"/>
          </p:nvPr>
        </p:nvSpPr>
        <p:spPr>
          <a:xfrm>
            <a:off x="5467530" y="766611"/>
            <a:ext cx="1563300" cy="1839600"/>
          </a:xfrm>
          <a:prstGeom prst="rect">
            <a:avLst/>
          </a:prstGeom>
          <a:noFill/>
          <a:ln>
            <a:noFill/>
          </a:ln>
        </p:spPr>
      </p:sp>
      <p:sp>
        <p:nvSpPr>
          <p:cNvPr id="5271" name="Google Shape;5271;p691"/>
          <p:cNvSpPr>
            <a:spLocks noGrp="1"/>
          </p:cNvSpPr>
          <p:nvPr>
            <p:ph type="pic" idx="7"/>
          </p:nvPr>
        </p:nvSpPr>
        <p:spPr>
          <a:xfrm>
            <a:off x="7181207" y="766611"/>
            <a:ext cx="1563300" cy="1839600"/>
          </a:xfrm>
          <a:prstGeom prst="rect">
            <a:avLst/>
          </a:prstGeom>
          <a:noFill/>
          <a:ln>
            <a:noFill/>
          </a:ln>
        </p:spPr>
      </p:sp>
      <p:sp>
        <p:nvSpPr>
          <p:cNvPr id="5272" name="Google Shape;5272;p691"/>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5273" name="Google Shape;5273;p691"/>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5274" name="Google Shape;5274;p691"/>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5275" name="Google Shape;5275;p691"/>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5276" name="Google Shape;5276;p691"/>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5277" name="Google Shape;5277;p691"/>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5278" name="Google Shape;5278;p691"/>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5279" name="Google Shape;5279;p691"/>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pic>
        <p:nvPicPr>
          <p:cNvPr id="5280" name="Google Shape;5280;p691"/>
          <p:cNvPicPr preferRelativeResize="0"/>
          <p:nvPr/>
        </p:nvPicPr>
        <p:blipFill>
          <a:blip r:embed="rId2">
            <a:alphaModFix/>
          </a:blip>
          <a:stretch>
            <a:fillRect/>
          </a:stretch>
        </p:blipFill>
        <p:spPr>
          <a:xfrm>
            <a:off x="115675" y="4923212"/>
            <a:ext cx="165325" cy="165325"/>
          </a:xfrm>
          <a:prstGeom prst="rect">
            <a:avLst/>
          </a:prstGeom>
          <a:noFill/>
          <a:ln>
            <a:noFill/>
          </a:ln>
        </p:spPr>
      </p:pic>
      <p:sp>
        <p:nvSpPr>
          <p:cNvPr id="5281" name="Google Shape;5281;p691"/>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5282" name="Google Shape;5282;p691"/>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678.xml><?xml version="1.0" encoding="utf-8"?>
<p:sldLayout xmlns:a="http://schemas.openxmlformats.org/drawingml/2006/main" xmlns:r="http://schemas.openxmlformats.org/officeDocument/2006/relationships" xmlns:p="http://schemas.openxmlformats.org/presentationml/2006/main" matchingName="5 grid photo_black_wanderlab 1">
  <p:cSld name="CUSTOM_15_1_1_1">
    <p:bg>
      <p:bgPr>
        <a:solidFill>
          <a:schemeClr val="dk1"/>
        </a:solidFill>
        <a:effectLst/>
      </p:bgPr>
    </p:bg>
    <p:spTree>
      <p:nvGrpSpPr>
        <p:cNvPr id="1" name="Shape 5283"/>
        <p:cNvGrpSpPr/>
        <p:nvPr/>
      </p:nvGrpSpPr>
      <p:grpSpPr>
        <a:xfrm>
          <a:off x="0" y="0"/>
          <a:ext cx="0" cy="0"/>
          <a:chOff x="0" y="0"/>
          <a:chExt cx="0" cy="0"/>
        </a:xfrm>
      </p:grpSpPr>
      <p:sp>
        <p:nvSpPr>
          <p:cNvPr id="5284" name="Google Shape;5284;p692"/>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285" name="Google Shape;5285;p692"/>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5286" name="Google Shape;5286;p692"/>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5287" name="Google Shape;5287;p692"/>
          <p:cNvSpPr>
            <a:spLocks noGrp="1"/>
          </p:cNvSpPr>
          <p:nvPr>
            <p:ph type="pic" idx="3"/>
          </p:nvPr>
        </p:nvSpPr>
        <p:spPr>
          <a:xfrm>
            <a:off x="409450" y="766611"/>
            <a:ext cx="1563300" cy="1839600"/>
          </a:xfrm>
          <a:prstGeom prst="rect">
            <a:avLst/>
          </a:prstGeom>
          <a:noFill/>
          <a:ln>
            <a:noFill/>
          </a:ln>
        </p:spPr>
      </p:sp>
      <p:sp>
        <p:nvSpPr>
          <p:cNvPr id="5288" name="Google Shape;5288;p692"/>
          <p:cNvSpPr>
            <a:spLocks noGrp="1"/>
          </p:cNvSpPr>
          <p:nvPr>
            <p:ph type="pic" idx="4"/>
          </p:nvPr>
        </p:nvSpPr>
        <p:spPr>
          <a:xfrm>
            <a:off x="2095477" y="766611"/>
            <a:ext cx="1563300" cy="1839600"/>
          </a:xfrm>
          <a:prstGeom prst="rect">
            <a:avLst/>
          </a:prstGeom>
          <a:noFill/>
          <a:ln>
            <a:noFill/>
          </a:ln>
        </p:spPr>
      </p:sp>
      <p:sp>
        <p:nvSpPr>
          <p:cNvPr id="5289" name="Google Shape;5289;p692"/>
          <p:cNvSpPr>
            <a:spLocks noGrp="1"/>
          </p:cNvSpPr>
          <p:nvPr>
            <p:ph type="pic" idx="5"/>
          </p:nvPr>
        </p:nvSpPr>
        <p:spPr>
          <a:xfrm>
            <a:off x="3781505" y="766611"/>
            <a:ext cx="1563300" cy="1839600"/>
          </a:xfrm>
          <a:prstGeom prst="rect">
            <a:avLst/>
          </a:prstGeom>
          <a:noFill/>
          <a:ln>
            <a:noFill/>
          </a:ln>
        </p:spPr>
      </p:sp>
      <p:sp>
        <p:nvSpPr>
          <p:cNvPr id="5290" name="Google Shape;5290;p692"/>
          <p:cNvSpPr>
            <a:spLocks noGrp="1"/>
          </p:cNvSpPr>
          <p:nvPr>
            <p:ph type="pic" idx="6"/>
          </p:nvPr>
        </p:nvSpPr>
        <p:spPr>
          <a:xfrm>
            <a:off x="5467530" y="766611"/>
            <a:ext cx="1563300" cy="1839600"/>
          </a:xfrm>
          <a:prstGeom prst="rect">
            <a:avLst/>
          </a:prstGeom>
          <a:noFill/>
          <a:ln>
            <a:noFill/>
          </a:ln>
        </p:spPr>
      </p:sp>
      <p:sp>
        <p:nvSpPr>
          <p:cNvPr id="5291" name="Google Shape;5291;p692"/>
          <p:cNvSpPr>
            <a:spLocks noGrp="1"/>
          </p:cNvSpPr>
          <p:nvPr>
            <p:ph type="pic" idx="7"/>
          </p:nvPr>
        </p:nvSpPr>
        <p:spPr>
          <a:xfrm>
            <a:off x="7181207" y="766611"/>
            <a:ext cx="1563300" cy="1839600"/>
          </a:xfrm>
          <a:prstGeom prst="rect">
            <a:avLst/>
          </a:prstGeom>
          <a:noFill/>
          <a:ln>
            <a:noFill/>
          </a:ln>
        </p:spPr>
      </p:sp>
      <p:sp>
        <p:nvSpPr>
          <p:cNvPr id="5292" name="Google Shape;5292;p692"/>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5293" name="Google Shape;5293;p692"/>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5294" name="Google Shape;5294;p692"/>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5295" name="Google Shape;5295;p692"/>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5296" name="Google Shape;5296;p692"/>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5297" name="Google Shape;5297;p692"/>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5298" name="Google Shape;5298;p692"/>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5299" name="Google Shape;5299;p692"/>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pic>
        <p:nvPicPr>
          <p:cNvPr id="5300" name="Google Shape;5300;p692"/>
          <p:cNvPicPr preferRelativeResize="0"/>
          <p:nvPr/>
        </p:nvPicPr>
        <p:blipFill>
          <a:blip r:embed="rId2">
            <a:alphaModFix/>
          </a:blip>
          <a:stretch>
            <a:fillRect/>
          </a:stretch>
        </p:blipFill>
        <p:spPr>
          <a:xfrm>
            <a:off x="115675" y="4923212"/>
            <a:ext cx="165325" cy="165325"/>
          </a:xfrm>
          <a:prstGeom prst="rect">
            <a:avLst/>
          </a:prstGeom>
          <a:noFill/>
          <a:ln>
            <a:noFill/>
          </a:ln>
        </p:spPr>
      </p:pic>
      <p:sp>
        <p:nvSpPr>
          <p:cNvPr id="5301" name="Google Shape;5301;p692"/>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5302" name="Google Shape;5302;p692"/>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679.xml><?xml version="1.0" encoding="utf-8"?>
<p:sldLayout xmlns:a="http://schemas.openxmlformats.org/drawingml/2006/main" xmlns:r="http://schemas.openxmlformats.org/officeDocument/2006/relationships" xmlns:p="http://schemas.openxmlformats.org/presentationml/2006/main" matchingName="5 grid photo_green_powered by wanderlab">
  <p:cSld name="CUSTOM_15_1_1_1_1">
    <p:bg>
      <p:bgPr>
        <a:solidFill>
          <a:schemeClr val="lt1"/>
        </a:solidFill>
        <a:effectLst/>
      </p:bgPr>
    </p:bg>
    <p:spTree>
      <p:nvGrpSpPr>
        <p:cNvPr id="1" name="Shape 5303"/>
        <p:cNvGrpSpPr/>
        <p:nvPr/>
      </p:nvGrpSpPr>
      <p:grpSpPr>
        <a:xfrm>
          <a:off x="0" y="0"/>
          <a:ext cx="0" cy="0"/>
          <a:chOff x="0" y="0"/>
          <a:chExt cx="0" cy="0"/>
        </a:xfrm>
      </p:grpSpPr>
      <p:sp>
        <p:nvSpPr>
          <p:cNvPr id="5304" name="Google Shape;5304;p693"/>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305" name="Google Shape;5305;p693"/>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306" name="Google Shape;5306;p693"/>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307" name="Google Shape;5307;p693"/>
          <p:cNvSpPr>
            <a:spLocks noGrp="1"/>
          </p:cNvSpPr>
          <p:nvPr>
            <p:ph type="pic" idx="3"/>
          </p:nvPr>
        </p:nvSpPr>
        <p:spPr>
          <a:xfrm>
            <a:off x="409450" y="766611"/>
            <a:ext cx="1563300" cy="1839600"/>
          </a:xfrm>
          <a:prstGeom prst="rect">
            <a:avLst/>
          </a:prstGeom>
          <a:noFill/>
          <a:ln>
            <a:noFill/>
          </a:ln>
        </p:spPr>
      </p:sp>
      <p:sp>
        <p:nvSpPr>
          <p:cNvPr id="5308" name="Google Shape;5308;p693"/>
          <p:cNvSpPr>
            <a:spLocks noGrp="1"/>
          </p:cNvSpPr>
          <p:nvPr>
            <p:ph type="pic" idx="4"/>
          </p:nvPr>
        </p:nvSpPr>
        <p:spPr>
          <a:xfrm>
            <a:off x="2095477" y="766611"/>
            <a:ext cx="1563300" cy="1839600"/>
          </a:xfrm>
          <a:prstGeom prst="rect">
            <a:avLst/>
          </a:prstGeom>
          <a:noFill/>
          <a:ln>
            <a:noFill/>
          </a:ln>
        </p:spPr>
      </p:sp>
      <p:sp>
        <p:nvSpPr>
          <p:cNvPr id="5309" name="Google Shape;5309;p693"/>
          <p:cNvSpPr>
            <a:spLocks noGrp="1"/>
          </p:cNvSpPr>
          <p:nvPr>
            <p:ph type="pic" idx="5"/>
          </p:nvPr>
        </p:nvSpPr>
        <p:spPr>
          <a:xfrm>
            <a:off x="3781505" y="766611"/>
            <a:ext cx="1563300" cy="1839600"/>
          </a:xfrm>
          <a:prstGeom prst="rect">
            <a:avLst/>
          </a:prstGeom>
          <a:noFill/>
          <a:ln>
            <a:noFill/>
          </a:ln>
        </p:spPr>
      </p:sp>
      <p:sp>
        <p:nvSpPr>
          <p:cNvPr id="5310" name="Google Shape;5310;p693"/>
          <p:cNvSpPr>
            <a:spLocks noGrp="1"/>
          </p:cNvSpPr>
          <p:nvPr>
            <p:ph type="pic" idx="6"/>
          </p:nvPr>
        </p:nvSpPr>
        <p:spPr>
          <a:xfrm>
            <a:off x="5467530" y="766611"/>
            <a:ext cx="1563300" cy="1839600"/>
          </a:xfrm>
          <a:prstGeom prst="rect">
            <a:avLst/>
          </a:prstGeom>
          <a:noFill/>
          <a:ln>
            <a:noFill/>
          </a:ln>
        </p:spPr>
      </p:sp>
      <p:sp>
        <p:nvSpPr>
          <p:cNvPr id="5311" name="Google Shape;5311;p693"/>
          <p:cNvSpPr>
            <a:spLocks noGrp="1"/>
          </p:cNvSpPr>
          <p:nvPr>
            <p:ph type="pic" idx="7"/>
          </p:nvPr>
        </p:nvSpPr>
        <p:spPr>
          <a:xfrm>
            <a:off x="7181207" y="766611"/>
            <a:ext cx="1563300" cy="1839600"/>
          </a:xfrm>
          <a:prstGeom prst="rect">
            <a:avLst/>
          </a:prstGeom>
          <a:noFill/>
          <a:ln>
            <a:noFill/>
          </a:ln>
        </p:spPr>
      </p:sp>
      <p:sp>
        <p:nvSpPr>
          <p:cNvPr id="5312" name="Google Shape;5312;p693"/>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313" name="Google Shape;5313;p693"/>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314" name="Google Shape;5314;p693"/>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315" name="Google Shape;5315;p693"/>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316" name="Google Shape;5316;p693"/>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317" name="Google Shape;5317;p693"/>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318" name="Google Shape;5318;p693"/>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319" name="Google Shape;5319;p693"/>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320" name="Google Shape;5320;p693"/>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5321" name="Google Shape;5321;p693"/>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322" name="Google Shape;5322;p693"/>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5:5_black x green">
  <p:cSld name="CUSTOM_7_1_1">
    <p:bg>
      <p:bgPr>
        <a:solidFill>
          <a:schemeClr val="dk1"/>
        </a:solidFill>
        <a:effectLst/>
      </p:bgPr>
    </p:bg>
    <p:spTree>
      <p:nvGrpSpPr>
        <p:cNvPr id="1" name="Shape 430"/>
        <p:cNvGrpSpPr/>
        <p:nvPr/>
      </p:nvGrpSpPr>
      <p:grpSpPr>
        <a:xfrm>
          <a:off x="0" y="0"/>
          <a:ext cx="0" cy="0"/>
          <a:chOff x="0" y="0"/>
          <a:chExt cx="0" cy="0"/>
        </a:xfrm>
      </p:grpSpPr>
      <p:sp>
        <p:nvSpPr>
          <p:cNvPr id="431" name="Google Shape;431;p71"/>
          <p:cNvSpPr/>
          <p:nvPr/>
        </p:nvSpPr>
        <p:spPr>
          <a:xfrm>
            <a:off x="4570275" y="0"/>
            <a:ext cx="45738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1"/>
          <p:cNvSpPr txBox="1">
            <a:spLocks noGrp="1"/>
          </p:cNvSpPr>
          <p:nvPr>
            <p:ph type="title"/>
          </p:nvPr>
        </p:nvSpPr>
        <p:spPr>
          <a:xfrm>
            <a:off x="402900" y="766611"/>
            <a:ext cx="2711400" cy="13017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33" name="Google Shape;433;p71"/>
          <p:cNvSpPr txBox="1">
            <a:spLocks noGrp="1"/>
          </p:cNvSpPr>
          <p:nvPr>
            <p:ph type="body" idx="1"/>
          </p:nvPr>
        </p:nvSpPr>
        <p:spPr>
          <a:xfrm>
            <a:off x="402900" y="2606038"/>
            <a:ext cx="2711400" cy="1876800"/>
          </a:xfrm>
          <a:prstGeom prst="rect">
            <a:avLst/>
          </a:prstGeom>
        </p:spPr>
        <p:txBody>
          <a:bodyPr spcFirstLastPara="1" wrap="square" lIns="0" tIns="0" rIns="91425" bIns="0" anchor="t" anchorCtr="0">
            <a:no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434" name="Google Shape;434;p71"/>
          <p:cNvSpPr txBox="1">
            <a:spLocks noGrp="1"/>
          </p:cNvSpPr>
          <p:nvPr>
            <p:ph type="subTitle" idx="2"/>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pic>
        <p:nvPicPr>
          <p:cNvPr id="435" name="Google Shape;435;p71"/>
          <p:cNvPicPr preferRelativeResize="0"/>
          <p:nvPr/>
        </p:nvPicPr>
        <p:blipFill>
          <a:blip r:embed="rId2">
            <a:alphaModFix/>
          </a:blip>
          <a:stretch>
            <a:fillRect/>
          </a:stretch>
        </p:blipFill>
        <p:spPr>
          <a:xfrm>
            <a:off x="115676" y="4923911"/>
            <a:ext cx="163152" cy="163171"/>
          </a:xfrm>
          <a:prstGeom prst="rect">
            <a:avLst/>
          </a:prstGeom>
          <a:noFill/>
          <a:ln>
            <a:noFill/>
          </a:ln>
        </p:spPr>
      </p:pic>
      <p:pic>
        <p:nvPicPr>
          <p:cNvPr id="436" name="Google Shape;436;p71"/>
          <p:cNvPicPr preferRelativeResize="0"/>
          <p:nvPr/>
        </p:nvPicPr>
        <p:blipFill>
          <a:blip r:embed="rId3">
            <a:alphaModFix/>
          </a:blip>
          <a:stretch>
            <a:fillRect/>
          </a:stretch>
        </p:blipFill>
        <p:spPr>
          <a:xfrm>
            <a:off x="115675" y="4923212"/>
            <a:ext cx="163151" cy="163151"/>
          </a:xfrm>
          <a:prstGeom prst="rect">
            <a:avLst/>
          </a:prstGeom>
          <a:noFill/>
          <a:ln>
            <a:noFill/>
          </a:ln>
        </p:spPr>
      </p:pic>
      <p:sp>
        <p:nvSpPr>
          <p:cNvPr id="437" name="Google Shape;437;p71"/>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438" name="Google Shape;438;p71"/>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matchingName="web &amp; mobile mock up_black_wanderlab">
  <p:cSld name="CUSTOM_13">
    <p:bg>
      <p:bgPr>
        <a:solidFill>
          <a:schemeClr val="dk1"/>
        </a:solidFill>
        <a:effectLst/>
      </p:bgPr>
    </p:bg>
    <p:spTree>
      <p:nvGrpSpPr>
        <p:cNvPr id="1" name="Shape 5323"/>
        <p:cNvGrpSpPr/>
        <p:nvPr/>
      </p:nvGrpSpPr>
      <p:grpSpPr>
        <a:xfrm>
          <a:off x="0" y="0"/>
          <a:ext cx="0" cy="0"/>
          <a:chOff x="0" y="0"/>
          <a:chExt cx="0" cy="0"/>
        </a:xfrm>
      </p:grpSpPr>
      <p:sp>
        <p:nvSpPr>
          <p:cNvPr id="5324" name="Google Shape;5324;p694"/>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5325" name="Google Shape;5325;p694"/>
          <p:cNvSpPr txBox="1">
            <a:spLocks noGrp="1"/>
          </p:cNvSpPr>
          <p:nvPr>
            <p:ph type="title"/>
          </p:nvPr>
        </p:nvSpPr>
        <p:spPr>
          <a:xfrm>
            <a:off x="402925" y="766611"/>
            <a:ext cx="24036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pic>
        <p:nvPicPr>
          <p:cNvPr id="5326" name="Google Shape;5326;p694"/>
          <p:cNvPicPr preferRelativeResize="0"/>
          <p:nvPr/>
        </p:nvPicPr>
        <p:blipFill rotWithShape="1">
          <a:blip r:embed="rId2">
            <a:alphaModFix/>
          </a:blip>
          <a:srcRect l="19" r="9"/>
          <a:stretch/>
        </p:blipFill>
        <p:spPr>
          <a:xfrm>
            <a:off x="2931450" y="753901"/>
            <a:ext cx="5324524" cy="2769804"/>
          </a:xfrm>
          <a:prstGeom prst="rect">
            <a:avLst/>
          </a:prstGeom>
          <a:noFill/>
          <a:ln>
            <a:noFill/>
          </a:ln>
        </p:spPr>
      </p:pic>
      <p:pic>
        <p:nvPicPr>
          <p:cNvPr id="5327" name="Google Shape;5327;p694"/>
          <p:cNvPicPr preferRelativeResize="0"/>
          <p:nvPr/>
        </p:nvPicPr>
        <p:blipFill>
          <a:blip r:embed="rId3">
            <a:alphaModFix/>
          </a:blip>
          <a:stretch>
            <a:fillRect/>
          </a:stretch>
        </p:blipFill>
        <p:spPr>
          <a:xfrm>
            <a:off x="7110311" y="1288661"/>
            <a:ext cx="1329289" cy="2824786"/>
          </a:xfrm>
          <a:prstGeom prst="rect">
            <a:avLst/>
          </a:prstGeom>
          <a:noFill/>
          <a:ln>
            <a:noFill/>
          </a:ln>
        </p:spPr>
      </p:pic>
      <p:pic>
        <p:nvPicPr>
          <p:cNvPr id="5328" name="Google Shape;5328;p694"/>
          <p:cNvPicPr preferRelativeResize="0"/>
          <p:nvPr/>
        </p:nvPicPr>
        <p:blipFill>
          <a:blip r:embed="rId4">
            <a:alphaModFix/>
          </a:blip>
          <a:stretch>
            <a:fillRect/>
          </a:stretch>
        </p:blipFill>
        <p:spPr>
          <a:xfrm>
            <a:off x="115675" y="4923212"/>
            <a:ext cx="165325" cy="165325"/>
          </a:xfrm>
          <a:prstGeom prst="rect">
            <a:avLst/>
          </a:prstGeom>
          <a:noFill/>
          <a:ln>
            <a:noFill/>
          </a:ln>
        </p:spPr>
      </p:pic>
      <p:sp>
        <p:nvSpPr>
          <p:cNvPr id="5329" name="Google Shape;5329;p694"/>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5330" name="Google Shape;5330;p694"/>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matchingName="web &amp; mobile mock up_green_wanderlab">
  <p:cSld name="CUSTOM_13_1">
    <p:bg>
      <p:bgPr>
        <a:solidFill>
          <a:schemeClr val="lt1"/>
        </a:solidFill>
        <a:effectLst/>
      </p:bgPr>
    </p:bg>
    <p:spTree>
      <p:nvGrpSpPr>
        <p:cNvPr id="1" name="Shape 5331"/>
        <p:cNvGrpSpPr/>
        <p:nvPr/>
      </p:nvGrpSpPr>
      <p:grpSpPr>
        <a:xfrm>
          <a:off x="0" y="0"/>
          <a:ext cx="0" cy="0"/>
          <a:chOff x="0" y="0"/>
          <a:chExt cx="0" cy="0"/>
        </a:xfrm>
      </p:grpSpPr>
      <p:sp>
        <p:nvSpPr>
          <p:cNvPr id="5332" name="Google Shape;5332;p695"/>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5333" name="Google Shape;5333;p695"/>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5334" name="Google Shape;5334;p695"/>
          <p:cNvPicPr preferRelativeResize="0"/>
          <p:nvPr/>
        </p:nvPicPr>
        <p:blipFill rotWithShape="1">
          <a:blip r:embed="rId2">
            <a:alphaModFix/>
          </a:blip>
          <a:srcRect b="10"/>
          <a:stretch/>
        </p:blipFill>
        <p:spPr>
          <a:xfrm>
            <a:off x="2931450" y="766618"/>
            <a:ext cx="5276249" cy="2744692"/>
          </a:xfrm>
          <a:prstGeom prst="rect">
            <a:avLst/>
          </a:prstGeom>
          <a:noFill/>
          <a:ln>
            <a:noFill/>
          </a:ln>
        </p:spPr>
      </p:pic>
      <p:pic>
        <p:nvPicPr>
          <p:cNvPr id="5335" name="Google Shape;5335;p695"/>
          <p:cNvPicPr preferRelativeResize="0"/>
          <p:nvPr/>
        </p:nvPicPr>
        <p:blipFill rotWithShape="1">
          <a:blip r:embed="rId3">
            <a:alphaModFix/>
          </a:blip>
          <a:srcRect t="49" b="59"/>
          <a:stretch/>
        </p:blipFill>
        <p:spPr>
          <a:xfrm>
            <a:off x="7110311" y="1288661"/>
            <a:ext cx="1329289" cy="2824787"/>
          </a:xfrm>
          <a:prstGeom prst="rect">
            <a:avLst/>
          </a:prstGeom>
          <a:noFill/>
          <a:ln>
            <a:noFill/>
          </a:ln>
        </p:spPr>
      </p:pic>
      <p:sp>
        <p:nvSpPr>
          <p:cNvPr id="5336" name="Google Shape;5336;p695"/>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5337" name="Google Shape;5337;p695"/>
          <p:cNvPicPr preferRelativeResize="0"/>
          <p:nvPr/>
        </p:nvPicPr>
        <p:blipFill>
          <a:blip r:embed="rId4">
            <a:alphaModFix/>
          </a:blip>
          <a:stretch>
            <a:fillRect/>
          </a:stretch>
        </p:blipFill>
        <p:spPr>
          <a:xfrm>
            <a:off x="115676" y="4923911"/>
            <a:ext cx="165327" cy="165346"/>
          </a:xfrm>
          <a:prstGeom prst="rect">
            <a:avLst/>
          </a:prstGeom>
          <a:noFill/>
          <a:ln>
            <a:noFill/>
          </a:ln>
        </p:spPr>
      </p:pic>
      <p:sp>
        <p:nvSpPr>
          <p:cNvPr id="5338" name="Google Shape;5338;p695"/>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matchingName="web &amp; mobile mock up_green">
  <p:cSld name="CUSTOM_13_1_1">
    <p:bg>
      <p:bgPr>
        <a:solidFill>
          <a:schemeClr val="lt1"/>
        </a:solidFill>
        <a:effectLst/>
      </p:bgPr>
    </p:bg>
    <p:spTree>
      <p:nvGrpSpPr>
        <p:cNvPr id="1" name="Shape 5339"/>
        <p:cNvGrpSpPr/>
        <p:nvPr/>
      </p:nvGrpSpPr>
      <p:grpSpPr>
        <a:xfrm>
          <a:off x="0" y="0"/>
          <a:ext cx="0" cy="0"/>
          <a:chOff x="0" y="0"/>
          <a:chExt cx="0" cy="0"/>
        </a:xfrm>
      </p:grpSpPr>
      <p:sp>
        <p:nvSpPr>
          <p:cNvPr id="5340" name="Google Shape;5340;p69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341" name="Google Shape;5341;p696"/>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5342" name="Google Shape;5342;p696"/>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5343" name="Google Shape;5343;p696"/>
          <p:cNvPicPr preferRelativeResize="0"/>
          <p:nvPr/>
        </p:nvPicPr>
        <p:blipFill rotWithShape="1">
          <a:blip r:embed="rId2">
            <a:alphaModFix/>
          </a:blip>
          <a:srcRect b="10"/>
          <a:stretch/>
        </p:blipFill>
        <p:spPr>
          <a:xfrm>
            <a:off x="2931450" y="766618"/>
            <a:ext cx="5276249" cy="2744692"/>
          </a:xfrm>
          <a:prstGeom prst="rect">
            <a:avLst/>
          </a:prstGeom>
          <a:noFill/>
          <a:ln>
            <a:noFill/>
          </a:ln>
        </p:spPr>
      </p:pic>
      <p:pic>
        <p:nvPicPr>
          <p:cNvPr id="5344" name="Google Shape;5344;p696"/>
          <p:cNvPicPr preferRelativeResize="0"/>
          <p:nvPr/>
        </p:nvPicPr>
        <p:blipFill rotWithShape="1">
          <a:blip r:embed="rId3">
            <a:alphaModFix/>
          </a:blip>
          <a:srcRect t="49" b="59"/>
          <a:stretch/>
        </p:blipFill>
        <p:spPr>
          <a:xfrm>
            <a:off x="7110311" y="1288661"/>
            <a:ext cx="1329289" cy="2824787"/>
          </a:xfrm>
          <a:prstGeom prst="rect">
            <a:avLst/>
          </a:prstGeom>
          <a:noFill/>
          <a:ln>
            <a:noFill/>
          </a:ln>
        </p:spPr>
      </p:pic>
      <p:pic>
        <p:nvPicPr>
          <p:cNvPr id="5345" name="Google Shape;5345;p696"/>
          <p:cNvPicPr preferRelativeResize="0"/>
          <p:nvPr/>
        </p:nvPicPr>
        <p:blipFill>
          <a:blip r:embed="rId4">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matchingName="web &amp; mobile mock up_white">
  <p:cSld name="CUSTOM_13_1_1_1">
    <p:bg>
      <p:bgPr>
        <a:solidFill>
          <a:schemeClr val="lt1"/>
        </a:solidFill>
        <a:effectLst/>
      </p:bgPr>
    </p:bg>
    <p:spTree>
      <p:nvGrpSpPr>
        <p:cNvPr id="1" name="Shape 5346"/>
        <p:cNvGrpSpPr/>
        <p:nvPr/>
      </p:nvGrpSpPr>
      <p:grpSpPr>
        <a:xfrm>
          <a:off x="0" y="0"/>
          <a:ext cx="0" cy="0"/>
          <a:chOff x="0" y="0"/>
          <a:chExt cx="0" cy="0"/>
        </a:xfrm>
      </p:grpSpPr>
      <p:sp>
        <p:nvSpPr>
          <p:cNvPr id="5347" name="Google Shape;5347;p69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348" name="Google Shape;5348;p697"/>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5349" name="Google Shape;5349;p697"/>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5350" name="Google Shape;5350;p697"/>
          <p:cNvPicPr preferRelativeResize="0"/>
          <p:nvPr/>
        </p:nvPicPr>
        <p:blipFill rotWithShape="1">
          <a:blip r:embed="rId2">
            <a:alphaModFix/>
          </a:blip>
          <a:srcRect b="10"/>
          <a:stretch/>
        </p:blipFill>
        <p:spPr>
          <a:xfrm>
            <a:off x="2931450" y="766618"/>
            <a:ext cx="5276249" cy="2744692"/>
          </a:xfrm>
          <a:prstGeom prst="rect">
            <a:avLst/>
          </a:prstGeom>
          <a:noFill/>
          <a:ln>
            <a:noFill/>
          </a:ln>
        </p:spPr>
      </p:pic>
      <p:pic>
        <p:nvPicPr>
          <p:cNvPr id="5351" name="Google Shape;5351;p697"/>
          <p:cNvPicPr preferRelativeResize="0"/>
          <p:nvPr/>
        </p:nvPicPr>
        <p:blipFill rotWithShape="1">
          <a:blip r:embed="rId3">
            <a:alphaModFix/>
          </a:blip>
          <a:srcRect t="49" b="59"/>
          <a:stretch/>
        </p:blipFill>
        <p:spPr>
          <a:xfrm>
            <a:off x="7110311" y="1288661"/>
            <a:ext cx="1329289" cy="2824787"/>
          </a:xfrm>
          <a:prstGeom prst="rect">
            <a:avLst/>
          </a:prstGeom>
          <a:noFill/>
          <a:ln>
            <a:noFill/>
          </a:ln>
        </p:spPr>
      </p:pic>
      <p:pic>
        <p:nvPicPr>
          <p:cNvPr id="5352" name="Google Shape;5352;p697"/>
          <p:cNvPicPr preferRelativeResize="0"/>
          <p:nvPr/>
        </p:nvPicPr>
        <p:blipFill>
          <a:blip r:embed="rId4">
            <a:alphaModFix/>
          </a:blip>
          <a:stretch>
            <a:fillRect/>
          </a:stretch>
        </p:blipFill>
        <p:spPr>
          <a:xfrm>
            <a:off x="115676" y="4923911"/>
            <a:ext cx="165327" cy="165346"/>
          </a:xfrm>
          <a:prstGeom prst="rect">
            <a:avLst/>
          </a:prstGeom>
          <a:noFill/>
          <a:ln>
            <a:noFill/>
          </a:ln>
        </p:spPr>
      </p:pic>
    </p:spTree>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matchingName="meet the team_6pax">
  <p:cSld name="CUSTOM_16">
    <p:spTree>
      <p:nvGrpSpPr>
        <p:cNvPr id="1" name="Shape 5353"/>
        <p:cNvGrpSpPr/>
        <p:nvPr/>
      </p:nvGrpSpPr>
      <p:grpSpPr>
        <a:xfrm>
          <a:off x="0" y="0"/>
          <a:ext cx="0" cy="0"/>
          <a:chOff x="0" y="0"/>
          <a:chExt cx="0" cy="0"/>
        </a:xfrm>
      </p:grpSpPr>
      <p:sp>
        <p:nvSpPr>
          <p:cNvPr id="5354" name="Google Shape;5354;p698"/>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355" name="Google Shape;5355;p698"/>
          <p:cNvSpPr/>
          <p:nvPr/>
        </p:nvSpPr>
        <p:spPr>
          <a:xfrm>
            <a:off x="0" y="-25"/>
            <a:ext cx="31143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698"/>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5357" name="Google Shape;5357;p698"/>
          <p:cNvSpPr txBox="1">
            <a:spLocks noGrp="1"/>
          </p:cNvSpPr>
          <p:nvPr>
            <p:ph type="subTitle" idx="2"/>
          </p:nvPr>
        </p:nvSpPr>
        <p:spPr>
          <a:xfrm>
            <a:off x="406000" y="1641598"/>
            <a:ext cx="21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5358" name="Google Shape;5358;p698"/>
          <p:cNvSpPr txBox="1">
            <a:spLocks noGrp="1"/>
          </p:cNvSpPr>
          <p:nvPr>
            <p:ph type="title"/>
          </p:nvPr>
        </p:nvSpPr>
        <p:spPr>
          <a:xfrm>
            <a:off x="365667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59" name="Google Shape;5359;p698"/>
          <p:cNvSpPr txBox="1">
            <a:spLocks noGrp="1"/>
          </p:cNvSpPr>
          <p:nvPr>
            <p:ph type="title" idx="3"/>
          </p:nvPr>
        </p:nvSpPr>
        <p:spPr>
          <a:xfrm>
            <a:off x="365667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5360" name="Google Shape;5360;p698"/>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361" name="Google Shape;5361;p698"/>
          <p:cNvSpPr>
            <a:spLocks noGrp="1"/>
          </p:cNvSpPr>
          <p:nvPr>
            <p:ph type="pic" idx="4"/>
          </p:nvPr>
        </p:nvSpPr>
        <p:spPr>
          <a:xfrm>
            <a:off x="5649225" y="798607"/>
            <a:ext cx="847500" cy="847500"/>
          </a:xfrm>
          <a:prstGeom prst="ellipse">
            <a:avLst/>
          </a:prstGeom>
          <a:noFill/>
          <a:ln w="19050" cap="flat" cmpd="sng">
            <a:solidFill>
              <a:schemeClr val="accent1"/>
            </a:solidFill>
            <a:prstDash val="solid"/>
            <a:round/>
            <a:headEnd type="none" w="sm" len="sm"/>
            <a:tailEnd type="none" w="sm" len="sm"/>
          </a:ln>
        </p:spPr>
      </p:sp>
      <p:sp>
        <p:nvSpPr>
          <p:cNvPr id="5362" name="Google Shape;5362;p698"/>
          <p:cNvSpPr>
            <a:spLocks noGrp="1"/>
          </p:cNvSpPr>
          <p:nvPr>
            <p:ph type="pic" idx="5"/>
          </p:nvPr>
        </p:nvSpPr>
        <p:spPr>
          <a:xfrm>
            <a:off x="7408675" y="798607"/>
            <a:ext cx="847500" cy="847500"/>
          </a:xfrm>
          <a:prstGeom prst="ellipse">
            <a:avLst/>
          </a:prstGeom>
          <a:noFill/>
          <a:ln w="19050" cap="flat" cmpd="sng">
            <a:solidFill>
              <a:schemeClr val="accent1"/>
            </a:solidFill>
            <a:prstDash val="solid"/>
            <a:round/>
            <a:headEnd type="none" w="sm" len="sm"/>
            <a:tailEnd type="none" w="sm" len="sm"/>
          </a:ln>
        </p:spPr>
      </p:sp>
      <p:sp>
        <p:nvSpPr>
          <p:cNvPr id="5363" name="Google Shape;5363;p698"/>
          <p:cNvSpPr txBox="1">
            <a:spLocks noGrp="1"/>
          </p:cNvSpPr>
          <p:nvPr>
            <p:ph type="title" idx="6"/>
          </p:nvPr>
        </p:nvSpPr>
        <p:spPr>
          <a:xfrm>
            <a:off x="541612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64" name="Google Shape;5364;p698"/>
          <p:cNvSpPr txBox="1">
            <a:spLocks noGrp="1"/>
          </p:cNvSpPr>
          <p:nvPr>
            <p:ph type="title" idx="7"/>
          </p:nvPr>
        </p:nvSpPr>
        <p:spPr>
          <a:xfrm>
            <a:off x="541612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5365" name="Google Shape;5365;p698"/>
          <p:cNvSpPr txBox="1">
            <a:spLocks noGrp="1"/>
          </p:cNvSpPr>
          <p:nvPr>
            <p:ph type="title" idx="8"/>
          </p:nvPr>
        </p:nvSpPr>
        <p:spPr>
          <a:xfrm>
            <a:off x="717557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66" name="Google Shape;5366;p698"/>
          <p:cNvSpPr txBox="1">
            <a:spLocks noGrp="1"/>
          </p:cNvSpPr>
          <p:nvPr>
            <p:ph type="title" idx="9"/>
          </p:nvPr>
        </p:nvSpPr>
        <p:spPr>
          <a:xfrm>
            <a:off x="717557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5367" name="Google Shape;5367;p698"/>
          <p:cNvSpPr txBox="1">
            <a:spLocks noGrp="1"/>
          </p:cNvSpPr>
          <p:nvPr>
            <p:ph type="title" idx="13"/>
          </p:nvPr>
        </p:nvSpPr>
        <p:spPr>
          <a:xfrm>
            <a:off x="365667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68" name="Google Shape;5368;p698"/>
          <p:cNvSpPr txBox="1">
            <a:spLocks noGrp="1"/>
          </p:cNvSpPr>
          <p:nvPr>
            <p:ph type="title" idx="14"/>
          </p:nvPr>
        </p:nvSpPr>
        <p:spPr>
          <a:xfrm>
            <a:off x="365667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5369" name="Google Shape;5369;p698"/>
          <p:cNvSpPr>
            <a:spLocks noGrp="1"/>
          </p:cNvSpPr>
          <p:nvPr>
            <p:ph type="pic" idx="15"/>
          </p:nvPr>
        </p:nvSpPr>
        <p:spPr>
          <a:xfrm>
            <a:off x="5649225" y="2712703"/>
            <a:ext cx="847500" cy="847500"/>
          </a:xfrm>
          <a:prstGeom prst="ellipse">
            <a:avLst/>
          </a:prstGeom>
          <a:noFill/>
          <a:ln w="19050" cap="flat" cmpd="sng">
            <a:solidFill>
              <a:schemeClr val="accent1"/>
            </a:solidFill>
            <a:prstDash val="solid"/>
            <a:round/>
            <a:headEnd type="none" w="sm" len="sm"/>
            <a:tailEnd type="none" w="sm" len="sm"/>
          </a:ln>
        </p:spPr>
      </p:sp>
      <p:sp>
        <p:nvSpPr>
          <p:cNvPr id="5370" name="Google Shape;5370;p698"/>
          <p:cNvSpPr>
            <a:spLocks noGrp="1"/>
          </p:cNvSpPr>
          <p:nvPr>
            <p:ph type="pic" idx="16"/>
          </p:nvPr>
        </p:nvSpPr>
        <p:spPr>
          <a:xfrm>
            <a:off x="7408675" y="2712703"/>
            <a:ext cx="847500" cy="847500"/>
          </a:xfrm>
          <a:prstGeom prst="ellipse">
            <a:avLst/>
          </a:prstGeom>
          <a:noFill/>
          <a:ln w="19050" cap="flat" cmpd="sng">
            <a:solidFill>
              <a:schemeClr val="accent1"/>
            </a:solidFill>
            <a:prstDash val="solid"/>
            <a:round/>
            <a:headEnd type="none" w="sm" len="sm"/>
            <a:tailEnd type="none" w="sm" len="sm"/>
          </a:ln>
        </p:spPr>
      </p:sp>
      <p:sp>
        <p:nvSpPr>
          <p:cNvPr id="5371" name="Google Shape;5371;p698"/>
          <p:cNvSpPr txBox="1">
            <a:spLocks noGrp="1"/>
          </p:cNvSpPr>
          <p:nvPr>
            <p:ph type="title" idx="17"/>
          </p:nvPr>
        </p:nvSpPr>
        <p:spPr>
          <a:xfrm>
            <a:off x="541612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72" name="Google Shape;5372;p698"/>
          <p:cNvSpPr txBox="1">
            <a:spLocks noGrp="1"/>
          </p:cNvSpPr>
          <p:nvPr>
            <p:ph type="title" idx="18"/>
          </p:nvPr>
        </p:nvSpPr>
        <p:spPr>
          <a:xfrm>
            <a:off x="541612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5373" name="Google Shape;5373;p698"/>
          <p:cNvSpPr txBox="1">
            <a:spLocks noGrp="1"/>
          </p:cNvSpPr>
          <p:nvPr>
            <p:ph type="title" idx="19"/>
          </p:nvPr>
        </p:nvSpPr>
        <p:spPr>
          <a:xfrm>
            <a:off x="717557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74" name="Google Shape;5374;p698"/>
          <p:cNvSpPr txBox="1">
            <a:spLocks noGrp="1"/>
          </p:cNvSpPr>
          <p:nvPr>
            <p:ph type="title" idx="20"/>
          </p:nvPr>
        </p:nvSpPr>
        <p:spPr>
          <a:xfrm>
            <a:off x="717557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5375" name="Google Shape;5375;p698"/>
          <p:cNvSpPr>
            <a:spLocks noGrp="1"/>
          </p:cNvSpPr>
          <p:nvPr>
            <p:ph type="pic" idx="21"/>
          </p:nvPr>
        </p:nvSpPr>
        <p:spPr>
          <a:xfrm>
            <a:off x="3889775" y="798607"/>
            <a:ext cx="847500" cy="847500"/>
          </a:xfrm>
          <a:prstGeom prst="ellipse">
            <a:avLst/>
          </a:prstGeom>
          <a:noFill/>
          <a:ln w="19050" cap="flat" cmpd="sng">
            <a:solidFill>
              <a:schemeClr val="accent1"/>
            </a:solidFill>
            <a:prstDash val="solid"/>
            <a:round/>
            <a:headEnd type="none" w="sm" len="sm"/>
            <a:tailEnd type="none" w="sm" len="sm"/>
          </a:ln>
        </p:spPr>
      </p:sp>
      <p:sp>
        <p:nvSpPr>
          <p:cNvPr id="5376" name="Google Shape;5376;p698"/>
          <p:cNvSpPr>
            <a:spLocks noGrp="1"/>
          </p:cNvSpPr>
          <p:nvPr>
            <p:ph type="pic" idx="22"/>
          </p:nvPr>
        </p:nvSpPr>
        <p:spPr>
          <a:xfrm>
            <a:off x="3889775" y="2712716"/>
            <a:ext cx="847500" cy="8475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matchingName="meet the team_3pax">
  <p:cSld name="CUSTOM_16_2">
    <p:spTree>
      <p:nvGrpSpPr>
        <p:cNvPr id="1" name="Shape 5377"/>
        <p:cNvGrpSpPr/>
        <p:nvPr/>
      </p:nvGrpSpPr>
      <p:grpSpPr>
        <a:xfrm>
          <a:off x="0" y="0"/>
          <a:ext cx="0" cy="0"/>
          <a:chOff x="0" y="0"/>
          <a:chExt cx="0" cy="0"/>
        </a:xfrm>
      </p:grpSpPr>
      <p:sp>
        <p:nvSpPr>
          <p:cNvPr id="5378" name="Google Shape;5378;p69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379" name="Google Shape;5379;p699"/>
          <p:cNvSpPr/>
          <p:nvPr/>
        </p:nvSpPr>
        <p:spPr>
          <a:xfrm>
            <a:off x="0" y="-25"/>
            <a:ext cx="31143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699"/>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5381" name="Google Shape;5381;p699"/>
          <p:cNvSpPr txBox="1">
            <a:spLocks noGrp="1"/>
          </p:cNvSpPr>
          <p:nvPr>
            <p:ph type="subTitle" idx="2"/>
          </p:nvPr>
        </p:nvSpPr>
        <p:spPr>
          <a:xfrm>
            <a:off x="406000" y="1641598"/>
            <a:ext cx="21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5382" name="Google Shape;5382;p699"/>
          <p:cNvSpPr txBox="1">
            <a:spLocks noGrp="1"/>
          </p:cNvSpPr>
          <p:nvPr>
            <p:ph type="title"/>
          </p:nvPr>
        </p:nvSpPr>
        <p:spPr>
          <a:xfrm>
            <a:off x="365667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83" name="Google Shape;5383;p699"/>
          <p:cNvSpPr txBox="1">
            <a:spLocks noGrp="1"/>
          </p:cNvSpPr>
          <p:nvPr>
            <p:ph type="title" idx="3"/>
          </p:nvPr>
        </p:nvSpPr>
        <p:spPr>
          <a:xfrm>
            <a:off x="365667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5384" name="Google Shape;5384;p699"/>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385" name="Google Shape;5385;p699"/>
          <p:cNvSpPr txBox="1">
            <a:spLocks noGrp="1"/>
          </p:cNvSpPr>
          <p:nvPr>
            <p:ph type="title" idx="4"/>
          </p:nvPr>
        </p:nvSpPr>
        <p:spPr>
          <a:xfrm>
            <a:off x="541612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86" name="Google Shape;5386;p699"/>
          <p:cNvSpPr txBox="1">
            <a:spLocks noGrp="1"/>
          </p:cNvSpPr>
          <p:nvPr>
            <p:ph type="title" idx="5"/>
          </p:nvPr>
        </p:nvSpPr>
        <p:spPr>
          <a:xfrm>
            <a:off x="541612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5387" name="Google Shape;5387;p699"/>
          <p:cNvSpPr txBox="1">
            <a:spLocks noGrp="1"/>
          </p:cNvSpPr>
          <p:nvPr>
            <p:ph type="title" idx="6"/>
          </p:nvPr>
        </p:nvSpPr>
        <p:spPr>
          <a:xfrm>
            <a:off x="717557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88" name="Google Shape;5388;p699"/>
          <p:cNvSpPr txBox="1">
            <a:spLocks noGrp="1"/>
          </p:cNvSpPr>
          <p:nvPr>
            <p:ph type="title" idx="7"/>
          </p:nvPr>
        </p:nvSpPr>
        <p:spPr>
          <a:xfrm>
            <a:off x="717557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5389" name="Google Shape;5389;p699"/>
          <p:cNvSpPr>
            <a:spLocks noGrp="1"/>
          </p:cNvSpPr>
          <p:nvPr>
            <p:ph type="pic" idx="8"/>
          </p:nvPr>
        </p:nvSpPr>
        <p:spPr>
          <a:xfrm>
            <a:off x="3749975" y="1603484"/>
            <a:ext cx="1127100" cy="1127100"/>
          </a:xfrm>
          <a:prstGeom prst="ellipse">
            <a:avLst/>
          </a:prstGeom>
          <a:noFill/>
          <a:ln w="19050" cap="flat" cmpd="sng">
            <a:solidFill>
              <a:schemeClr val="accent1"/>
            </a:solidFill>
            <a:prstDash val="solid"/>
            <a:round/>
            <a:headEnd type="none" w="sm" len="sm"/>
            <a:tailEnd type="none" w="sm" len="sm"/>
          </a:ln>
        </p:spPr>
      </p:sp>
      <p:sp>
        <p:nvSpPr>
          <p:cNvPr id="5390" name="Google Shape;5390;p699"/>
          <p:cNvSpPr>
            <a:spLocks noGrp="1"/>
          </p:cNvSpPr>
          <p:nvPr>
            <p:ph type="pic" idx="9"/>
          </p:nvPr>
        </p:nvSpPr>
        <p:spPr>
          <a:xfrm>
            <a:off x="5509425" y="1603484"/>
            <a:ext cx="1127100" cy="1127100"/>
          </a:xfrm>
          <a:prstGeom prst="ellipse">
            <a:avLst/>
          </a:prstGeom>
          <a:noFill/>
          <a:ln w="19050" cap="flat" cmpd="sng">
            <a:solidFill>
              <a:schemeClr val="accent1"/>
            </a:solidFill>
            <a:prstDash val="solid"/>
            <a:round/>
            <a:headEnd type="none" w="sm" len="sm"/>
            <a:tailEnd type="none" w="sm" len="sm"/>
          </a:ln>
        </p:spPr>
      </p:sp>
      <p:sp>
        <p:nvSpPr>
          <p:cNvPr id="5391" name="Google Shape;5391;p699"/>
          <p:cNvSpPr>
            <a:spLocks noGrp="1"/>
          </p:cNvSpPr>
          <p:nvPr>
            <p:ph type="pic" idx="13"/>
          </p:nvPr>
        </p:nvSpPr>
        <p:spPr>
          <a:xfrm>
            <a:off x="7268875" y="1603484"/>
            <a:ext cx="1127100" cy="11271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matchingName="meet the team_4pax">
  <p:cSld name="CUSTOM_16_1">
    <p:spTree>
      <p:nvGrpSpPr>
        <p:cNvPr id="1" name="Shape 5392"/>
        <p:cNvGrpSpPr/>
        <p:nvPr/>
      </p:nvGrpSpPr>
      <p:grpSpPr>
        <a:xfrm>
          <a:off x="0" y="0"/>
          <a:ext cx="0" cy="0"/>
          <a:chOff x="0" y="0"/>
          <a:chExt cx="0" cy="0"/>
        </a:xfrm>
      </p:grpSpPr>
      <p:sp>
        <p:nvSpPr>
          <p:cNvPr id="5393" name="Google Shape;5393;p70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394" name="Google Shape;5394;p700"/>
          <p:cNvSpPr/>
          <p:nvPr/>
        </p:nvSpPr>
        <p:spPr>
          <a:xfrm>
            <a:off x="0" y="-25"/>
            <a:ext cx="38157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700"/>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5396" name="Google Shape;5396;p700"/>
          <p:cNvSpPr txBox="1">
            <a:spLocks noGrp="1"/>
          </p:cNvSpPr>
          <p:nvPr>
            <p:ph type="subTitle" idx="2"/>
          </p:nvPr>
        </p:nvSpPr>
        <p:spPr>
          <a:xfrm>
            <a:off x="406000" y="1641598"/>
            <a:ext cx="27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5397" name="Google Shape;5397;p700"/>
          <p:cNvSpPr txBox="1">
            <a:spLocks noGrp="1"/>
          </p:cNvSpPr>
          <p:nvPr>
            <p:ph type="title"/>
          </p:nvPr>
        </p:nvSpPr>
        <p:spPr>
          <a:xfrm>
            <a:off x="4381450" y="1821820"/>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98" name="Google Shape;5398;p700"/>
          <p:cNvSpPr txBox="1">
            <a:spLocks noGrp="1"/>
          </p:cNvSpPr>
          <p:nvPr>
            <p:ph type="title" idx="3"/>
          </p:nvPr>
        </p:nvSpPr>
        <p:spPr>
          <a:xfrm>
            <a:off x="4381450" y="2033937"/>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5399" name="Google Shape;5399;p700"/>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400" name="Google Shape;5400;p700"/>
          <p:cNvSpPr>
            <a:spLocks noGrp="1"/>
          </p:cNvSpPr>
          <p:nvPr>
            <p:ph type="pic" idx="4"/>
          </p:nvPr>
        </p:nvSpPr>
        <p:spPr>
          <a:xfrm>
            <a:off x="7079400" y="798607"/>
            <a:ext cx="847500" cy="847500"/>
          </a:xfrm>
          <a:prstGeom prst="ellipse">
            <a:avLst/>
          </a:prstGeom>
          <a:noFill/>
          <a:ln w="19050" cap="flat" cmpd="sng">
            <a:solidFill>
              <a:schemeClr val="accent1"/>
            </a:solidFill>
            <a:prstDash val="solid"/>
            <a:round/>
            <a:headEnd type="none" w="sm" len="sm"/>
            <a:tailEnd type="none" w="sm" len="sm"/>
          </a:ln>
        </p:spPr>
      </p:sp>
      <p:sp>
        <p:nvSpPr>
          <p:cNvPr id="5401" name="Google Shape;5401;p700"/>
          <p:cNvSpPr txBox="1">
            <a:spLocks noGrp="1"/>
          </p:cNvSpPr>
          <p:nvPr>
            <p:ph type="title" idx="5"/>
          </p:nvPr>
        </p:nvSpPr>
        <p:spPr>
          <a:xfrm>
            <a:off x="6496050" y="1821820"/>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02" name="Google Shape;5402;p700"/>
          <p:cNvSpPr txBox="1">
            <a:spLocks noGrp="1"/>
          </p:cNvSpPr>
          <p:nvPr>
            <p:ph type="title" idx="6"/>
          </p:nvPr>
        </p:nvSpPr>
        <p:spPr>
          <a:xfrm>
            <a:off x="6496050" y="2033937"/>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5403" name="Google Shape;5403;p700"/>
          <p:cNvSpPr txBox="1">
            <a:spLocks noGrp="1"/>
          </p:cNvSpPr>
          <p:nvPr>
            <p:ph type="title" idx="7"/>
          </p:nvPr>
        </p:nvSpPr>
        <p:spPr>
          <a:xfrm>
            <a:off x="4381450" y="3735927"/>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04" name="Google Shape;5404;p700"/>
          <p:cNvSpPr txBox="1">
            <a:spLocks noGrp="1"/>
          </p:cNvSpPr>
          <p:nvPr>
            <p:ph type="title" idx="8"/>
          </p:nvPr>
        </p:nvSpPr>
        <p:spPr>
          <a:xfrm>
            <a:off x="4381450" y="3948044"/>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5405" name="Google Shape;5405;p700"/>
          <p:cNvSpPr>
            <a:spLocks noGrp="1"/>
          </p:cNvSpPr>
          <p:nvPr>
            <p:ph type="pic" idx="9"/>
          </p:nvPr>
        </p:nvSpPr>
        <p:spPr>
          <a:xfrm>
            <a:off x="7079400" y="2712703"/>
            <a:ext cx="847500" cy="847500"/>
          </a:xfrm>
          <a:prstGeom prst="ellipse">
            <a:avLst/>
          </a:prstGeom>
          <a:noFill/>
          <a:ln w="19050" cap="flat" cmpd="sng">
            <a:solidFill>
              <a:schemeClr val="accent1"/>
            </a:solidFill>
            <a:prstDash val="solid"/>
            <a:round/>
            <a:headEnd type="none" w="sm" len="sm"/>
            <a:tailEnd type="none" w="sm" len="sm"/>
          </a:ln>
        </p:spPr>
      </p:sp>
      <p:sp>
        <p:nvSpPr>
          <p:cNvPr id="5406" name="Google Shape;5406;p700"/>
          <p:cNvSpPr txBox="1">
            <a:spLocks noGrp="1"/>
          </p:cNvSpPr>
          <p:nvPr>
            <p:ph type="title" idx="13"/>
          </p:nvPr>
        </p:nvSpPr>
        <p:spPr>
          <a:xfrm>
            <a:off x="6496050" y="3735926"/>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07" name="Google Shape;5407;p700"/>
          <p:cNvSpPr txBox="1">
            <a:spLocks noGrp="1"/>
          </p:cNvSpPr>
          <p:nvPr>
            <p:ph type="title" idx="14"/>
          </p:nvPr>
        </p:nvSpPr>
        <p:spPr>
          <a:xfrm>
            <a:off x="6496050" y="3948043"/>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5408" name="Google Shape;5408;p700"/>
          <p:cNvSpPr>
            <a:spLocks noGrp="1"/>
          </p:cNvSpPr>
          <p:nvPr>
            <p:ph type="pic" idx="15"/>
          </p:nvPr>
        </p:nvSpPr>
        <p:spPr>
          <a:xfrm>
            <a:off x="4964800" y="798607"/>
            <a:ext cx="847500" cy="847500"/>
          </a:xfrm>
          <a:prstGeom prst="ellipse">
            <a:avLst/>
          </a:prstGeom>
          <a:noFill/>
          <a:ln w="19050" cap="flat" cmpd="sng">
            <a:solidFill>
              <a:schemeClr val="accent1"/>
            </a:solidFill>
            <a:prstDash val="solid"/>
            <a:round/>
            <a:headEnd type="none" w="sm" len="sm"/>
            <a:tailEnd type="none" w="sm" len="sm"/>
          </a:ln>
        </p:spPr>
      </p:sp>
      <p:sp>
        <p:nvSpPr>
          <p:cNvPr id="5409" name="Google Shape;5409;p700"/>
          <p:cNvSpPr>
            <a:spLocks noGrp="1"/>
          </p:cNvSpPr>
          <p:nvPr>
            <p:ph type="pic" idx="16"/>
          </p:nvPr>
        </p:nvSpPr>
        <p:spPr>
          <a:xfrm>
            <a:off x="4964800" y="2712716"/>
            <a:ext cx="847500" cy="8475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matchingName="question">
  <p:cSld name="CUSTOM_17">
    <p:spTree>
      <p:nvGrpSpPr>
        <p:cNvPr id="1" name="Shape 5410"/>
        <p:cNvGrpSpPr/>
        <p:nvPr/>
      </p:nvGrpSpPr>
      <p:grpSpPr>
        <a:xfrm>
          <a:off x="0" y="0"/>
          <a:ext cx="0" cy="0"/>
          <a:chOff x="0" y="0"/>
          <a:chExt cx="0" cy="0"/>
        </a:xfrm>
      </p:grpSpPr>
      <p:sp>
        <p:nvSpPr>
          <p:cNvPr id="5411" name="Google Shape;5411;p701"/>
          <p:cNvSpPr>
            <a:spLocks noGrp="1"/>
          </p:cNvSpPr>
          <p:nvPr>
            <p:ph type="pic" idx="2"/>
          </p:nvPr>
        </p:nvSpPr>
        <p:spPr>
          <a:xfrm>
            <a:off x="-12250" y="-9297"/>
            <a:ext cx="3828000" cy="5212200"/>
          </a:xfrm>
          <a:prstGeom prst="rect">
            <a:avLst/>
          </a:prstGeom>
          <a:noFill/>
          <a:ln>
            <a:noFill/>
          </a:ln>
        </p:spPr>
      </p:sp>
      <p:sp>
        <p:nvSpPr>
          <p:cNvPr id="5412" name="Google Shape;5412;p70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413" name="Google Shape;5413;p701"/>
          <p:cNvPicPr preferRelativeResize="0"/>
          <p:nvPr/>
        </p:nvPicPr>
        <p:blipFill rotWithShape="1">
          <a:blip r:embed="rId2">
            <a:alphaModFix/>
          </a:blip>
          <a:srcRect l="9"/>
          <a:stretch/>
        </p:blipFill>
        <p:spPr>
          <a:xfrm>
            <a:off x="115676" y="4923911"/>
            <a:ext cx="165327" cy="165346"/>
          </a:xfrm>
          <a:prstGeom prst="rect">
            <a:avLst/>
          </a:prstGeom>
          <a:noFill/>
          <a:ln>
            <a:noFill/>
          </a:ln>
        </p:spPr>
      </p:pic>
      <p:sp>
        <p:nvSpPr>
          <p:cNvPr id="5414" name="Google Shape;5414;p701"/>
          <p:cNvSpPr txBox="1">
            <a:spLocks noGrp="1"/>
          </p:cNvSpPr>
          <p:nvPr>
            <p:ph type="title"/>
          </p:nvPr>
        </p:nvSpPr>
        <p:spPr>
          <a:xfrm>
            <a:off x="4615650" y="766611"/>
            <a:ext cx="4125300" cy="7980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matchingName="Blank">
  <p:cSld name="CUSTOM_18">
    <p:spTree>
      <p:nvGrpSpPr>
        <p:cNvPr id="1" name="Shape 5415"/>
        <p:cNvGrpSpPr/>
        <p:nvPr/>
      </p:nvGrpSpPr>
      <p:grpSpPr>
        <a:xfrm>
          <a:off x="0" y="0"/>
          <a:ext cx="0" cy="0"/>
          <a:chOff x="0" y="0"/>
          <a:chExt cx="0" cy="0"/>
        </a:xfrm>
      </p:grpSpPr>
      <p:pic>
        <p:nvPicPr>
          <p:cNvPr id="5416" name="Google Shape;5416;p702"/>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417" name="Google Shape;5417;p702"/>
          <p:cNvSpPr txBox="1">
            <a:spLocks noGrp="1"/>
          </p:cNvSpPr>
          <p:nvPr>
            <p:ph type="subTitle" idx="1"/>
          </p:nvPr>
        </p:nvSpPr>
        <p:spPr>
          <a:xfrm>
            <a:off x="402925"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418" name="Google Shape;5418;p702"/>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matchingName="Blank 1">
  <p:cSld name="CUSTOM_20">
    <p:spTree>
      <p:nvGrpSpPr>
        <p:cNvPr id="1" name="Shape 5419"/>
        <p:cNvGrpSpPr/>
        <p:nvPr/>
      </p:nvGrpSpPr>
      <p:grpSpPr>
        <a:xfrm>
          <a:off x="0" y="0"/>
          <a:ext cx="0" cy="0"/>
          <a:chOff x="0" y="0"/>
          <a:chExt cx="0" cy="0"/>
        </a:xfrm>
      </p:grpSpPr>
      <p:pic>
        <p:nvPicPr>
          <p:cNvPr id="5420" name="Google Shape;5420;p703"/>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421" name="Google Shape;5421;p703"/>
          <p:cNvSpPr txBox="1">
            <a:spLocks noGrp="1"/>
          </p:cNvSpPr>
          <p:nvPr>
            <p:ph type="subTitle" idx="1"/>
          </p:nvPr>
        </p:nvSpPr>
        <p:spPr>
          <a:xfrm>
            <a:off x="402925"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422" name="Google Shape;5422;p703"/>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full bleed devider">
  <p:cSld name="CUSTOM_8">
    <p:spTree>
      <p:nvGrpSpPr>
        <p:cNvPr id="1" name="Shape 439"/>
        <p:cNvGrpSpPr/>
        <p:nvPr/>
      </p:nvGrpSpPr>
      <p:grpSpPr>
        <a:xfrm>
          <a:off x="0" y="0"/>
          <a:ext cx="0" cy="0"/>
          <a:chOff x="0" y="0"/>
          <a:chExt cx="0" cy="0"/>
        </a:xfrm>
      </p:grpSpPr>
      <p:sp>
        <p:nvSpPr>
          <p:cNvPr id="440" name="Google Shape;440;p72"/>
          <p:cNvSpPr>
            <a:spLocks noGrp="1"/>
          </p:cNvSpPr>
          <p:nvPr>
            <p:ph type="pic" idx="2"/>
          </p:nvPr>
        </p:nvSpPr>
        <p:spPr>
          <a:xfrm>
            <a:off x="0" y="0"/>
            <a:ext cx="9144000" cy="5212200"/>
          </a:xfrm>
          <a:prstGeom prst="rect">
            <a:avLst/>
          </a:prstGeom>
          <a:noFill/>
          <a:ln>
            <a:noFill/>
          </a:ln>
        </p:spPr>
      </p:sp>
      <p:sp>
        <p:nvSpPr>
          <p:cNvPr id="441" name="Google Shape;441;p7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42" name="Google Shape;442;p72"/>
          <p:cNvPicPr preferRelativeResize="0"/>
          <p:nvPr/>
        </p:nvPicPr>
        <p:blipFill>
          <a:blip r:embed="rId2">
            <a:alphaModFix/>
          </a:blip>
          <a:stretch>
            <a:fillRect/>
          </a:stretch>
        </p:blipFill>
        <p:spPr>
          <a:xfrm>
            <a:off x="115675" y="4923921"/>
            <a:ext cx="163151" cy="163151"/>
          </a:xfrm>
          <a:prstGeom prst="rect">
            <a:avLst/>
          </a:prstGeom>
          <a:noFill/>
          <a:ln>
            <a:noFill/>
          </a:ln>
        </p:spPr>
      </p:pic>
    </p:spTree>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matchingName="05 Divider 1">
  <p:cSld name="TITLE_1_1_1_1_1_2_4_1_3">
    <p:bg>
      <p:bgPr>
        <a:solidFill>
          <a:srgbClr val="34E0A1"/>
        </a:solidFill>
        <a:effectLst/>
      </p:bgPr>
    </p:bg>
    <p:spTree>
      <p:nvGrpSpPr>
        <p:cNvPr id="1" name="Shape 5423"/>
        <p:cNvGrpSpPr/>
        <p:nvPr/>
      </p:nvGrpSpPr>
      <p:grpSpPr>
        <a:xfrm>
          <a:off x="0" y="0"/>
          <a:ext cx="0" cy="0"/>
          <a:chOff x="0" y="0"/>
          <a:chExt cx="0" cy="0"/>
        </a:xfrm>
      </p:grpSpPr>
      <p:pic>
        <p:nvPicPr>
          <p:cNvPr id="5424" name="Google Shape;5424;p704"/>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425" name="Google Shape;5425;p704"/>
          <p:cNvSpPr txBox="1">
            <a:spLocks noGrp="1"/>
          </p:cNvSpPr>
          <p:nvPr>
            <p:ph type="title"/>
          </p:nvPr>
        </p:nvSpPr>
        <p:spPr>
          <a:xfrm>
            <a:off x="402925" y="766611"/>
            <a:ext cx="6691800" cy="1655400"/>
          </a:xfrm>
          <a:prstGeom prst="rect">
            <a:avLst/>
          </a:prstGeom>
        </p:spPr>
        <p:txBody>
          <a:bodyPr spcFirstLastPara="1" wrap="square" lIns="0" tIns="0" rIns="91425" bIns="91425" anchor="t" anchorCtr="0">
            <a:noAutofit/>
          </a:bodyPr>
          <a:lstStyle>
            <a:lvl1pPr lvl="0">
              <a:lnSpc>
                <a:spcPct val="75000"/>
              </a:lnSpc>
              <a:spcBef>
                <a:spcPts val="0"/>
              </a:spcBef>
              <a:spcAft>
                <a:spcPts val="0"/>
              </a:spcAft>
              <a:buSzPts val="4000"/>
              <a:buNone/>
              <a:defRPr sz="4000"/>
            </a:lvl1pPr>
            <a:lvl2pPr lvl="1">
              <a:lnSpc>
                <a:spcPct val="75000"/>
              </a:lnSpc>
              <a:spcBef>
                <a:spcPts val="0"/>
              </a:spcBef>
              <a:spcAft>
                <a:spcPts val="0"/>
              </a:spcAft>
              <a:buSzPts val="2800"/>
              <a:buNone/>
              <a:defRPr/>
            </a:lvl2pPr>
            <a:lvl3pPr lvl="2">
              <a:lnSpc>
                <a:spcPct val="75000"/>
              </a:lnSpc>
              <a:spcBef>
                <a:spcPts val="0"/>
              </a:spcBef>
              <a:spcAft>
                <a:spcPts val="0"/>
              </a:spcAft>
              <a:buSzPts val="2800"/>
              <a:buNone/>
              <a:defRPr/>
            </a:lvl3pPr>
            <a:lvl4pPr lvl="3">
              <a:lnSpc>
                <a:spcPct val="75000"/>
              </a:lnSpc>
              <a:spcBef>
                <a:spcPts val="0"/>
              </a:spcBef>
              <a:spcAft>
                <a:spcPts val="0"/>
              </a:spcAft>
              <a:buSzPts val="2800"/>
              <a:buNone/>
              <a:defRPr/>
            </a:lvl4pPr>
            <a:lvl5pPr lvl="4">
              <a:lnSpc>
                <a:spcPct val="75000"/>
              </a:lnSpc>
              <a:spcBef>
                <a:spcPts val="0"/>
              </a:spcBef>
              <a:spcAft>
                <a:spcPts val="0"/>
              </a:spcAft>
              <a:buSzPts val="2800"/>
              <a:buNone/>
              <a:defRPr/>
            </a:lvl5pPr>
            <a:lvl6pPr lvl="5">
              <a:lnSpc>
                <a:spcPct val="75000"/>
              </a:lnSpc>
              <a:spcBef>
                <a:spcPts val="0"/>
              </a:spcBef>
              <a:spcAft>
                <a:spcPts val="0"/>
              </a:spcAft>
              <a:buSzPts val="2800"/>
              <a:buNone/>
              <a:defRPr/>
            </a:lvl6pPr>
            <a:lvl7pPr lvl="6">
              <a:lnSpc>
                <a:spcPct val="75000"/>
              </a:lnSpc>
              <a:spcBef>
                <a:spcPts val="0"/>
              </a:spcBef>
              <a:spcAft>
                <a:spcPts val="0"/>
              </a:spcAft>
              <a:buSzPts val="2800"/>
              <a:buNone/>
              <a:defRPr/>
            </a:lvl7pPr>
            <a:lvl8pPr lvl="7">
              <a:lnSpc>
                <a:spcPct val="75000"/>
              </a:lnSpc>
              <a:spcBef>
                <a:spcPts val="0"/>
              </a:spcBef>
              <a:spcAft>
                <a:spcPts val="0"/>
              </a:spcAft>
              <a:buSzPts val="2800"/>
              <a:buNone/>
              <a:defRPr/>
            </a:lvl8pPr>
            <a:lvl9pPr lvl="8">
              <a:lnSpc>
                <a:spcPct val="75000"/>
              </a:lnSpc>
              <a:spcBef>
                <a:spcPts val="0"/>
              </a:spcBef>
              <a:spcAft>
                <a:spcPts val="0"/>
              </a:spcAft>
              <a:buSzPts val="2800"/>
              <a:buNone/>
              <a:defRPr/>
            </a:lvl9pPr>
          </a:lstStyle>
          <a:p>
            <a:endParaRPr/>
          </a:p>
        </p:txBody>
      </p:sp>
      <p:sp>
        <p:nvSpPr>
          <p:cNvPr id="5426" name="Google Shape;5426;p704"/>
          <p:cNvSpPr txBox="1">
            <a:spLocks noGrp="1"/>
          </p:cNvSpPr>
          <p:nvPr>
            <p:ph type="subTitle" idx="1"/>
          </p:nvPr>
        </p:nvSpPr>
        <p:spPr>
          <a:xfrm>
            <a:off x="402925" y="416632"/>
            <a:ext cx="34998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427" name="Google Shape;5427;p704"/>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matchingName="03 1/4 White">
  <p:cSld name="CUSTOM_1">
    <p:spTree>
      <p:nvGrpSpPr>
        <p:cNvPr id="1" name="Shape 5428"/>
        <p:cNvGrpSpPr/>
        <p:nvPr/>
      </p:nvGrpSpPr>
      <p:grpSpPr>
        <a:xfrm>
          <a:off x="0" y="0"/>
          <a:ext cx="0" cy="0"/>
          <a:chOff x="0" y="0"/>
          <a:chExt cx="0" cy="0"/>
        </a:xfrm>
      </p:grpSpPr>
      <p:pic>
        <p:nvPicPr>
          <p:cNvPr id="5429" name="Google Shape;5429;p705"/>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430" name="Google Shape;5430;p705"/>
          <p:cNvSpPr txBox="1">
            <a:spLocks noGrp="1"/>
          </p:cNvSpPr>
          <p:nvPr>
            <p:ph type="subTitle" idx="1"/>
          </p:nvPr>
        </p:nvSpPr>
        <p:spPr>
          <a:xfrm>
            <a:off x="402950"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431" name="Google Shape;5431;p705"/>
          <p:cNvSpPr txBox="1">
            <a:spLocks noGrp="1"/>
          </p:cNvSpPr>
          <p:nvPr>
            <p:ph type="ctrTitle"/>
          </p:nvPr>
        </p:nvSpPr>
        <p:spPr>
          <a:xfrm>
            <a:off x="402950" y="766611"/>
            <a:ext cx="2911800" cy="1655400"/>
          </a:xfrm>
          <a:prstGeom prst="rect">
            <a:avLst/>
          </a:prstGeom>
        </p:spPr>
        <p:txBody>
          <a:bodyPr spcFirstLastPara="1" wrap="square" lIns="0" tIns="0" rIns="228600" bIns="0" anchor="t" anchorCtr="0">
            <a:noAutofit/>
          </a:bodyPr>
          <a:lstStyle>
            <a:lvl1pPr lvl="0">
              <a:lnSpc>
                <a:spcPct val="75000"/>
              </a:lnSpc>
              <a:spcBef>
                <a:spcPts val="0"/>
              </a:spcBef>
              <a:spcAft>
                <a:spcPts val="0"/>
              </a:spcAft>
              <a:buSzPts val="2200"/>
              <a:buNone/>
              <a:defRPr sz="2200"/>
            </a:lvl1pPr>
            <a:lvl2pPr lvl="1">
              <a:spcBef>
                <a:spcPts val="0"/>
              </a:spcBef>
              <a:spcAft>
                <a:spcPts val="0"/>
              </a:spcAft>
              <a:buSzPts val="2200"/>
              <a:buFont typeface="Poppins"/>
              <a:buNone/>
              <a:defRPr sz="2200">
                <a:latin typeface="Poppins"/>
                <a:ea typeface="Poppins"/>
                <a:cs typeface="Poppins"/>
                <a:sym typeface="Poppins"/>
              </a:defRPr>
            </a:lvl2pPr>
            <a:lvl3pPr lvl="2">
              <a:spcBef>
                <a:spcPts val="0"/>
              </a:spcBef>
              <a:spcAft>
                <a:spcPts val="0"/>
              </a:spcAft>
              <a:buSzPts val="2200"/>
              <a:buFont typeface="Poppins"/>
              <a:buNone/>
              <a:defRPr sz="2200">
                <a:latin typeface="Poppins"/>
                <a:ea typeface="Poppins"/>
                <a:cs typeface="Poppins"/>
                <a:sym typeface="Poppins"/>
              </a:defRPr>
            </a:lvl3pPr>
            <a:lvl4pPr lvl="3">
              <a:spcBef>
                <a:spcPts val="0"/>
              </a:spcBef>
              <a:spcAft>
                <a:spcPts val="0"/>
              </a:spcAft>
              <a:buSzPts val="2200"/>
              <a:buFont typeface="Poppins"/>
              <a:buNone/>
              <a:defRPr sz="2200">
                <a:latin typeface="Poppins"/>
                <a:ea typeface="Poppins"/>
                <a:cs typeface="Poppins"/>
                <a:sym typeface="Poppins"/>
              </a:defRPr>
            </a:lvl4pPr>
            <a:lvl5pPr lvl="4">
              <a:spcBef>
                <a:spcPts val="0"/>
              </a:spcBef>
              <a:spcAft>
                <a:spcPts val="0"/>
              </a:spcAft>
              <a:buSzPts val="2200"/>
              <a:buFont typeface="Poppins"/>
              <a:buNone/>
              <a:defRPr sz="2200">
                <a:latin typeface="Poppins"/>
                <a:ea typeface="Poppins"/>
                <a:cs typeface="Poppins"/>
                <a:sym typeface="Poppins"/>
              </a:defRPr>
            </a:lvl5pPr>
            <a:lvl6pPr lvl="5">
              <a:spcBef>
                <a:spcPts val="0"/>
              </a:spcBef>
              <a:spcAft>
                <a:spcPts val="0"/>
              </a:spcAft>
              <a:buSzPts val="2200"/>
              <a:buFont typeface="Poppins"/>
              <a:buNone/>
              <a:defRPr sz="2200">
                <a:latin typeface="Poppins"/>
                <a:ea typeface="Poppins"/>
                <a:cs typeface="Poppins"/>
                <a:sym typeface="Poppins"/>
              </a:defRPr>
            </a:lvl6pPr>
            <a:lvl7pPr lvl="6">
              <a:spcBef>
                <a:spcPts val="0"/>
              </a:spcBef>
              <a:spcAft>
                <a:spcPts val="0"/>
              </a:spcAft>
              <a:buSzPts val="2200"/>
              <a:buFont typeface="Poppins"/>
              <a:buNone/>
              <a:defRPr sz="2200">
                <a:latin typeface="Poppins"/>
                <a:ea typeface="Poppins"/>
                <a:cs typeface="Poppins"/>
                <a:sym typeface="Poppins"/>
              </a:defRPr>
            </a:lvl7pPr>
            <a:lvl8pPr lvl="7">
              <a:spcBef>
                <a:spcPts val="0"/>
              </a:spcBef>
              <a:spcAft>
                <a:spcPts val="0"/>
              </a:spcAft>
              <a:buSzPts val="2200"/>
              <a:buFont typeface="Poppins"/>
              <a:buNone/>
              <a:defRPr sz="2200">
                <a:latin typeface="Poppins"/>
                <a:ea typeface="Poppins"/>
                <a:cs typeface="Poppins"/>
                <a:sym typeface="Poppins"/>
              </a:defRPr>
            </a:lvl8pPr>
            <a:lvl9pPr lvl="8">
              <a:spcBef>
                <a:spcPts val="0"/>
              </a:spcBef>
              <a:spcAft>
                <a:spcPts val="0"/>
              </a:spcAft>
              <a:buSzPts val="2200"/>
              <a:buFont typeface="Poppins"/>
              <a:buNone/>
              <a:defRPr sz="2200">
                <a:latin typeface="Poppins"/>
                <a:ea typeface="Poppins"/>
                <a:cs typeface="Poppins"/>
                <a:sym typeface="Poppins"/>
              </a:defRPr>
            </a:lvl9pPr>
          </a:lstStyle>
          <a:p>
            <a:endParaRPr/>
          </a:p>
        </p:txBody>
      </p:sp>
      <p:sp>
        <p:nvSpPr>
          <p:cNvPr id="5432" name="Google Shape;5432;p705"/>
          <p:cNvSpPr txBox="1">
            <a:spLocks noGrp="1"/>
          </p:cNvSpPr>
          <p:nvPr>
            <p:ph type="subTitle" idx="2"/>
          </p:nvPr>
        </p:nvSpPr>
        <p:spPr>
          <a:xfrm>
            <a:off x="402925" y="2606038"/>
            <a:ext cx="2491500" cy="1655400"/>
          </a:xfrm>
          <a:prstGeom prst="rect">
            <a:avLst/>
          </a:prstGeom>
        </p:spPr>
        <p:txBody>
          <a:bodyPr spcFirstLastPara="1" wrap="square" lIns="0" tIns="0" rIns="228600" bIns="0" anchor="t" anchorCtr="0">
            <a:noAutofit/>
          </a:bodyPr>
          <a:lstStyle>
            <a:lvl1pPr lvl="0">
              <a:lnSpc>
                <a:spcPct val="120000"/>
              </a:lnSpc>
              <a:spcBef>
                <a:spcPts val="0"/>
              </a:spcBef>
              <a:spcAft>
                <a:spcPts val="0"/>
              </a:spcAft>
              <a:buClr>
                <a:schemeClr val="dk1"/>
              </a:buClr>
              <a:buSzPts val="1200"/>
              <a:buNone/>
              <a:defRPr sz="1200">
                <a:solidFill>
                  <a:schemeClr val="dk1"/>
                </a:solidFill>
              </a:defRPr>
            </a:lvl1pPr>
            <a:lvl2pPr lvl="1">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20000"/>
              </a:lnSpc>
              <a:spcBef>
                <a:spcPts val="0"/>
              </a:spcBef>
              <a:spcAft>
                <a:spcPts val="0"/>
              </a:spcAft>
              <a:buSzPts val="1400"/>
              <a:buFont typeface="Poppins Light"/>
              <a:buNone/>
              <a:defRPr>
                <a:latin typeface="Poppins Light"/>
                <a:ea typeface="Poppins Light"/>
                <a:cs typeface="Poppins Light"/>
                <a:sym typeface="Poppins Light"/>
              </a:defRPr>
            </a:lvl3pPr>
            <a:lvl4pPr lvl="3">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5433" name="Google Shape;5433;p705"/>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matchingName="06 4-up Photos">
  <p:cSld name="CUSTOM_1_1_1">
    <p:spTree>
      <p:nvGrpSpPr>
        <p:cNvPr id="1" name="Shape 5434"/>
        <p:cNvGrpSpPr/>
        <p:nvPr/>
      </p:nvGrpSpPr>
      <p:grpSpPr>
        <a:xfrm>
          <a:off x="0" y="0"/>
          <a:ext cx="0" cy="0"/>
          <a:chOff x="0" y="0"/>
          <a:chExt cx="0" cy="0"/>
        </a:xfrm>
      </p:grpSpPr>
      <p:sp>
        <p:nvSpPr>
          <p:cNvPr id="5435" name="Google Shape;5435;p706"/>
          <p:cNvSpPr>
            <a:spLocks noGrp="1"/>
          </p:cNvSpPr>
          <p:nvPr>
            <p:ph type="pic" idx="2"/>
          </p:nvPr>
        </p:nvSpPr>
        <p:spPr>
          <a:xfrm>
            <a:off x="402927" y="766611"/>
            <a:ext cx="1938900" cy="2009700"/>
          </a:xfrm>
          <a:prstGeom prst="rect">
            <a:avLst/>
          </a:prstGeom>
          <a:noFill/>
          <a:ln>
            <a:noFill/>
          </a:ln>
        </p:spPr>
      </p:sp>
      <p:pic>
        <p:nvPicPr>
          <p:cNvPr id="5436" name="Google Shape;5436;p706"/>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5437" name="Google Shape;5437;p706"/>
          <p:cNvSpPr txBox="1">
            <a:spLocks noGrp="1"/>
          </p:cNvSpPr>
          <p:nvPr>
            <p:ph type="subTitle" idx="1"/>
          </p:nvPr>
        </p:nvSpPr>
        <p:spPr>
          <a:xfrm>
            <a:off x="402925" y="4080107"/>
            <a:ext cx="20601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5438" name="Google Shape;5438;p706"/>
          <p:cNvSpPr txBox="1">
            <a:spLocks noGrp="1"/>
          </p:cNvSpPr>
          <p:nvPr>
            <p:ph type="subTitle" idx="3"/>
          </p:nvPr>
        </p:nvSpPr>
        <p:spPr>
          <a:xfrm>
            <a:off x="406800" y="416632"/>
            <a:ext cx="29079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439" name="Google Shape;5439;p706"/>
          <p:cNvSpPr txBox="1">
            <a:spLocks noGrp="1"/>
          </p:cNvSpPr>
          <p:nvPr>
            <p:ph type="subTitle" idx="4"/>
          </p:nvPr>
        </p:nvSpPr>
        <p:spPr>
          <a:xfrm>
            <a:off x="2600825" y="4080132"/>
            <a:ext cx="20508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5440" name="Google Shape;5440;p706"/>
          <p:cNvSpPr txBox="1">
            <a:spLocks noGrp="1"/>
          </p:cNvSpPr>
          <p:nvPr>
            <p:ph type="subTitle" idx="5"/>
          </p:nvPr>
        </p:nvSpPr>
        <p:spPr>
          <a:xfrm>
            <a:off x="4789450" y="4080132"/>
            <a:ext cx="20601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5441" name="Google Shape;5441;p706"/>
          <p:cNvSpPr txBox="1">
            <a:spLocks noGrp="1"/>
          </p:cNvSpPr>
          <p:nvPr>
            <p:ph type="subTitle" idx="6"/>
          </p:nvPr>
        </p:nvSpPr>
        <p:spPr>
          <a:xfrm>
            <a:off x="6965525" y="4080132"/>
            <a:ext cx="20562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5442" name="Google Shape;5442;p706"/>
          <p:cNvSpPr txBox="1">
            <a:spLocks noGrp="1"/>
          </p:cNvSpPr>
          <p:nvPr>
            <p:ph type="subTitle" idx="7"/>
          </p:nvPr>
        </p:nvSpPr>
        <p:spPr>
          <a:xfrm>
            <a:off x="406800" y="3440517"/>
            <a:ext cx="20601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5443" name="Google Shape;5443;p706"/>
          <p:cNvSpPr txBox="1">
            <a:spLocks noGrp="1"/>
          </p:cNvSpPr>
          <p:nvPr>
            <p:ph type="subTitle" idx="8"/>
          </p:nvPr>
        </p:nvSpPr>
        <p:spPr>
          <a:xfrm>
            <a:off x="2599642" y="3440517"/>
            <a:ext cx="20508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5444" name="Google Shape;5444;p706"/>
          <p:cNvSpPr txBox="1">
            <a:spLocks noGrp="1"/>
          </p:cNvSpPr>
          <p:nvPr>
            <p:ph type="subTitle" idx="9"/>
          </p:nvPr>
        </p:nvSpPr>
        <p:spPr>
          <a:xfrm>
            <a:off x="4783183" y="3440491"/>
            <a:ext cx="20562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5445" name="Google Shape;5445;p706"/>
          <p:cNvSpPr txBox="1">
            <a:spLocks noGrp="1"/>
          </p:cNvSpPr>
          <p:nvPr>
            <p:ph type="subTitle" idx="13"/>
          </p:nvPr>
        </p:nvSpPr>
        <p:spPr>
          <a:xfrm>
            <a:off x="6972125" y="3440491"/>
            <a:ext cx="20430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5446" name="Google Shape;5446;p706"/>
          <p:cNvSpPr>
            <a:spLocks noGrp="1"/>
          </p:cNvSpPr>
          <p:nvPr>
            <p:ph type="pic" idx="14"/>
          </p:nvPr>
        </p:nvSpPr>
        <p:spPr>
          <a:xfrm>
            <a:off x="2599401" y="766611"/>
            <a:ext cx="1983300" cy="1983300"/>
          </a:xfrm>
          <a:prstGeom prst="rect">
            <a:avLst/>
          </a:prstGeom>
          <a:noFill/>
          <a:ln>
            <a:noFill/>
          </a:ln>
        </p:spPr>
      </p:sp>
      <p:sp>
        <p:nvSpPr>
          <p:cNvPr id="5447" name="Google Shape;5447;p706"/>
          <p:cNvSpPr>
            <a:spLocks noGrp="1"/>
          </p:cNvSpPr>
          <p:nvPr>
            <p:ph type="pic" idx="15"/>
          </p:nvPr>
        </p:nvSpPr>
        <p:spPr>
          <a:xfrm>
            <a:off x="4793786" y="766611"/>
            <a:ext cx="1938900" cy="2009700"/>
          </a:xfrm>
          <a:prstGeom prst="rect">
            <a:avLst/>
          </a:prstGeom>
          <a:noFill/>
          <a:ln>
            <a:noFill/>
          </a:ln>
        </p:spPr>
      </p:sp>
      <p:sp>
        <p:nvSpPr>
          <p:cNvPr id="5448" name="Google Shape;5448;p706"/>
          <p:cNvSpPr>
            <a:spLocks noGrp="1"/>
          </p:cNvSpPr>
          <p:nvPr>
            <p:ph type="pic" idx="16"/>
          </p:nvPr>
        </p:nvSpPr>
        <p:spPr>
          <a:xfrm>
            <a:off x="6971726" y="766611"/>
            <a:ext cx="1938900" cy="2009700"/>
          </a:xfrm>
          <a:prstGeom prst="rect">
            <a:avLst/>
          </a:prstGeom>
          <a:noFill/>
          <a:ln>
            <a:noFill/>
          </a:ln>
        </p:spPr>
      </p:sp>
      <p:sp>
        <p:nvSpPr>
          <p:cNvPr id="5449" name="Google Shape;5449;p706"/>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matchingName="Blank 2">
  <p:cSld name="Blank">
    <p:bg>
      <p:bgPr>
        <a:solidFill>
          <a:schemeClr val="dk1"/>
        </a:solidFill>
        <a:effectLst/>
      </p:bgPr>
    </p:bg>
    <p:spTree>
      <p:nvGrpSpPr>
        <p:cNvPr id="1" name="Shape 5450"/>
        <p:cNvGrpSpPr/>
        <p:nvPr/>
      </p:nvGrpSpPr>
      <p:grpSpPr>
        <a:xfrm>
          <a:off x="0" y="0"/>
          <a:ext cx="0" cy="0"/>
          <a:chOff x="0" y="0"/>
          <a:chExt cx="0" cy="0"/>
        </a:xfrm>
      </p:grpSpPr>
      <p:pic>
        <p:nvPicPr>
          <p:cNvPr id="5451" name="Google Shape;5451;p707"/>
          <p:cNvPicPr preferRelativeResize="0"/>
          <p:nvPr/>
        </p:nvPicPr>
        <p:blipFill>
          <a:blip r:embed="rId2">
            <a:alphaModFix/>
          </a:blip>
          <a:stretch>
            <a:fillRect/>
          </a:stretch>
        </p:blipFill>
        <p:spPr>
          <a:xfrm>
            <a:off x="115675" y="4923212"/>
            <a:ext cx="165325" cy="165325"/>
          </a:xfrm>
          <a:prstGeom prst="rect">
            <a:avLst/>
          </a:prstGeom>
          <a:noFill/>
          <a:ln>
            <a:noFill/>
          </a:ln>
        </p:spPr>
      </p:pic>
      <p:sp>
        <p:nvSpPr>
          <p:cNvPr id="5452" name="Google Shape;5452;p707"/>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5453" name="Google Shape;5453;p707"/>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chemeClr val="lt1"/>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O 2B w BG">
  <p:cSld name="TITLE_1_1_1_1_1_3_2_1_1_1">
    <p:bg>
      <p:bgPr>
        <a:solidFill>
          <a:schemeClr val="lt1"/>
        </a:solidFill>
        <a:effectLst/>
      </p:bgPr>
    </p:bg>
    <p:spTree>
      <p:nvGrpSpPr>
        <p:cNvPr id="1" name="Shape 41"/>
        <p:cNvGrpSpPr/>
        <p:nvPr/>
      </p:nvGrpSpPr>
      <p:grpSpPr>
        <a:xfrm>
          <a:off x="0" y="0"/>
          <a:ext cx="0" cy="0"/>
          <a:chOff x="0" y="0"/>
          <a:chExt cx="0" cy="0"/>
        </a:xfrm>
      </p:grpSpPr>
      <p:sp>
        <p:nvSpPr>
          <p:cNvPr id="42" name="Google Shape;42;p8"/>
          <p:cNvSpPr/>
          <p:nvPr/>
        </p:nvSpPr>
        <p:spPr>
          <a:xfrm>
            <a:off x="-3850" y="7550"/>
            <a:ext cx="4517700" cy="5211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8"/>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4" name="Google Shape;44;p8"/>
          <p:cNvSpPr txBox="1">
            <a:spLocks noGrp="1"/>
          </p:cNvSpPr>
          <p:nvPr>
            <p:ph type="ctrTitle"/>
          </p:nvPr>
        </p:nvSpPr>
        <p:spPr>
          <a:xfrm>
            <a:off x="826700" y="796750"/>
            <a:ext cx="2927400" cy="9060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SzPts val="2400"/>
              <a:buNone/>
              <a:defRPr b="0"/>
            </a:lvl1pPr>
            <a:lvl2pPr lvl="1" rtl="0">
              <a:lnSpc>
                <a:spcPct val="100000"/>
              </a:lnSpc>
              <a:spcBef>
                <a:spcPts val="0"/>
              </a:spcBef>
              <a:spcAft>
                <a:spcPts val="0"/>
              </a:spcAft>
              <a:buClr>
                <a:schemeClr val="accent1"/>
              </a:buClr>
              <a:buSzPts val="2400"/>
              <a:buNone/>
              <a:defRPr sz="2400">
                <a:solidFill>
                  <a:schemeClr val="accent1"/>
                </a:solidFill>
              </a:defRPr>
            </a:lvl2pPr>
            <a:lvl3pPr lvl="2" rtl="0">
              <a:lnSpc>
                <a:spcPct val="100000"/>
              </a:lnSpc>
              <a:spcBef>
                <a:spcPts val="0"/>
              </a:spcBef>
              <a:spcAft>
                <a:spcPts val="0"/>
              </a:spcAft>
              <a:buClr>
                <a:schemeClr val="accent1"/>
              </a:buClr>
              <a:buSzPts val="2400"/>
              <a:buNone/>
              <a:defRPr sz="2400">
                <a:solidFill>
                  <a:schemeClr val="accent1"/>
                </a:solidFill>
              </a:defRPr>
            </a:lvl3pPr>
            <a:lvl4pPr lvl="3" rtl="0">
              <a:lnSpc>
                <a:spcPct val="100000"/>
              </a:lnSpc>
              <a:spcBef>
                <a:spcPts val="0"/>
              </a:spcBef>
              <a:spcAft>
                <a:spcPts val="0"/>
              </a:spcAft>
              <a:buClr>
                <a:schemeClr val="accent1"/>
              </a:buClr>
              <a:buSzPts val="2400"/>
              <a:buNone/>
              <a:defRPr sz="2400">
                <a:solidFill>
                  <a:schemeClr val="accent1"/>
                </a:solidFill>
              </a:defRPr>
            </a:lvl4pPr>
            <a:lvl5pPr lvl="4" rtl="0">
              <a:lnSpc>
                <a:spcPct val="100000"/>
              </a:lnSpc>
              <a:spcBef>
                <a:spcPts val="0"/>
              </a:spcBef>
              <a:spcAft>
                <a:spcPts val="0"/>
              </a:spcAft>
              <a:buClr>
                <a:schemeClr val="accent1"/>
              </a:buClr>
              <a:buSzPts val="2400"/>
              <a:buNone/>
              <a:defRPr sz="2400">
                <a:solidFill>
                  <a:schemeClr val="accent1"/>
                </a:solidFill>
              </a:defRPr>
            </a:lvl5pPr>
            <a:lvl6pPr lvl="5" rtl="0">
              <a:lnSpc>
                <a:spcPct val="100000"/>
              </a:lnSpc>
              <a:spcBef>
                <a:spcPts val="0"/>
              </a:spcBef>
              <a:spcAft>
                <a:spcPts val="0"/>
              </a:spcAft>
              <a:buClr>
                <a:schemeClr val="accent1"/>
              </a:buClr>
              <a:buSzPts val="2400"/>
              <a:buNone/>
              <a:defRPr sz="2400">
                <a:solidFill>
                  <a:schemeClr val="accent1"/>
                </a:solidFill>
              </a:defRPr>
            </a:lvl6pPr>
            <a:lvl7pPr lvl="6" rtl="0">
              <a:lnSpc>
                <a:spcPct val="100000"/>
              </a:lnSpc>
              <a:spcBef>
                <a:spcPts val="0"/>
              </a:spcBef>
              <a:spcAft>
                <a:spcPts val="0"/>
              </a:spcAft>
              <a:buClr>
                <a:schemeClr val="accent1"/>
              </a:buClr>
              <a:buSzPts val="2400"/>
              <a:buNone/>
              <a:defRPr sz="2400">
                <a:solidFill>
                  <a:schemeClr val="accent1"/>
                </a:solidFill>
              </a:defRPr>
            </a:lvl7pPr>
            <a:lvl8pPr lvl="7" rtl="0">
              <a:lnSpc>
                <a:spcPct val="100000"/>
              </a:lnSpc>
              <a:spcBef>
                <a:spcPts val="0"/>
              </a:spcBef>
              <a:spcAft>
                <a:spcPts val="0"/>
              </a:spcAft>
              <a:buClr>
                <a:schemeClr val="accent1"/>
              </a:buClr>
              <a:buSzPts val="2400"/>
              <a:buNone/>
              <a:defRPr sz="2400">
                <a:solidFill>
                  <a:schemeClr val="accent1"/>
                </a:solidFill>
              </a:defRPr>
            </a:lvl8pPr>
            <a:lvl9pPr lvl="8"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45" name="Google Shape;45;p8"/>
          <p:cNvSpPr txBox="1">
            <a:spLocks noGrp="1"/>
          </p:cNvSpPr>
          <p:nvPr>
            <p:ph type="subTitle" idx="1"/>
          </p:nvPr>
        </p:nvSpPr>
        <p:spPr>
          <a:xfrm>
            <a:off x="826700" y="2041050"/>
            <a:ext cx="1393500" cy="23679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rtl="0">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46" name="Google Shape;46;p8"/>
          <p:cNvSpPr txBox="1">
            <a:spLocks noGrp="1"/>
          </p:cNvSpPr>
          <p:nvPr>
            <p:ph type="subTitle" idx="2"/>
          </p:nvPr>
        </p:nvSpPr>
        <p:spPr>
          <a:xfrm>
            <a:off x="2330150" y="2041050"/>
            <a:ext cx="1435500" cy="23679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rtl="0">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 phone mock_Black_Right">
  <p:cSld name="CUSTOM_9">
    <p:bg>
      <p:bgPr>
        <a:solidFill>
          <a:schemeClr val="lt1"/>
        </a:solidFill>
        <a:effectLst/>
      </p:bgPr>
    </p:bg>
    <p:spTree>
      <p:nvGrpSpPr>
        <p:cNvPr id="1" name="Shape 443"/>
        <p:cNvGrpSpPr/>
        <p:nvPr/>
      </p:nvGrpSpPr>
      <p:grpSpPr>
        <a:xfrm>
          <a:off x="0" y="0"/>
          <a:ext cx="0" cy="0"/>
          <a:chOff x="0" y="0"/>
          <a:chExt cx="0" cy="0"/>
        </a:xfrm>
      </p:grpSpPr>
      <p:sp>
        <p:nvSpPr>
          <p:cNvPr id="444" name="Google Shape;444;p73"/>
          <p:cNvSpPr/>
          <p:nvPr/>
        </p:nvSpPr>
        <p:spPr>
          <a:xfrm>
            <a:off x="0" y="-31337"/>
            <a:ext cx="3214800" cy="5243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3"/>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446" name="Google Shape;446;p73"/>
          <p:cNvSpPr txBox="1">
            <a:spLocks noGrp="1"/>
          </p:cNvSpPr>
          <p:nvPr>
            <p:ph type="subTitle" idx="2"/>
          </p:nvPr>
        </p:nvSpPr>
        <p:spPr>
          <a:xfrm>
            <a:off x="406000" y="2606038"/>
            <a:ext cx="2405700" cy="18768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1200"/>
              <a:buNone/>
              <a:defRPr sz="1200">
                <a:solidFill>
                  <a:schemeClr val="lt1"/>
                </a:solidFill>
              </a:defRPr>
            </a:lvl1pPr>
            <a:lvl2pPr lvl="1">
              <a:spcBef>
                <a:spcPts val="1600"/>
              </a:spcBef>
              <a:spcAft>
                <a:spcPts val="0"/>
              </a:spcAft>
              <a:buClr>
                <a:schemeClr val="lt1"/>
              </a:buClr>
              <a:buSzPts val="18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000"/>
              <a:buNone/>
              <a:defRPr>
                <a:solidFill>
                  <a:schemeClr val="lt1"/>
                </a:solidFill>
              </a:defRPr>
            </a:lvl4pPr>
            <a:lvl5pPr lvl="4">
              <a:spcBef>
                <a:spcPts val="1600"/>
              </a:spcBef>
              <a:spcAft>
                <a:spcPts val="0"/>
              </a:spcAft>
              <a:buClr>
                <a:schemeClr val="lt1"/>
              </a:buClr>
              <a:buSzPts val="1000"/>
              <a:buNone/>
              <a:defRPr>
                <a:solidFill>
                  <a:schemeClr val="lt1"/>
                </a:solidFill>
              </a:defRPr>
            </a:lvl5pPr>
            <a:lvl6pPr lvl="5">
              <a:spcBef>
                <a:spcPts val="1600"/>
              </a:spcBef>
              <a:spcAft>
                <a:spcPts val="0"/>
              </a:spcAft>
              <a:buClr>
                <a:schemeClr val="lt1"/>
              </a:buClr>
              <a:buSzPts val="800"/>
              <a:buNone/>
              <a:defRPr>
                <a:solidFill>
                  <a:schemeClr val="lt1"/>
                </a:solidFill>
              </a:defRPr>
            </a:lvl6pPr>
            <a:lvl7pPr lvl="6">
              <a:spcBef>
                <a:spcPts val="1600"/>
              </a:spcBef>
              <a:spcAft>
                <a:spcPts val="0"/>
              </a:spcAft>
              <a:buClr>
                <a:schemeClr val="lt1"/>
              </a:buClr>
              <a:buSzPts val="1000"/>
              <a:buNone/>
              <a:defRPr>
                <a:solidFill>
                  <a:schemeClr val="lt1"/>
                </a:solidFill>
              </a:defRPr>
            </a:lvl7pPr>
            <a:lvl8pPr lvl="7">
              <a:spcBef>
                <a:spcPts val="1600"/>
              </a:spcBef>
              <a:spcAft>
                <a:spcPts val="0"/>
              </a:spcAft>
              <a:buClr>
                <a:schemeClr val="lt1"/>
              </a:buClr>
              <a:buSzPts val="1000"/>
              <a:buNone/>
              <a:defRPr>
                <a:solidFill>
                  <a:schemeClr val="lt1"/>
                </a:solidFill>
              </a:defRPr>
            </a:lvl8pPr>
            <a:lvl9pPr lvl="8">
              <a:spcBef>
                <a:spcPts val="1600"/>
              </a:spcBef>
              <a:spcAft>
                <a:spcPts val="1600"/>
              </a:spcAft>
              <a:buClr>
                <a:schemeClr val="lt1"/>
              </a:buClr>
              <a:buSzPts val="1000"/>
              <a:buNone/>
              <a:defRPr>
                <a:solidFill>
                  <a:schemeClr val="lt1"/>
                </a:solidFill>
              </a:defRPr>
            </a:lvl9pPr>
          </a:lstStyle>
          <a:p>
            <a:endParaRPr/>
          </a:p>
        </p:txBody>
      </p:sp>
      <p:sp>
        <p:nvSpPr>
          <p:cNvPr id="447" name="Google Shape;447;p73"/>
          <p:cNvSpPr txBox="1">
            <a:spLocks noGrp="1"/>
          </p:cNvSpPr>
          <p:nvPr>
            <p:ph type="subTitle" idx="3"/>
          </p:nvPr>
        </p:nvSpPr>
        <p:spPr>
          <a:xfrm>
            <a:off x="406000" y="766611"/>
            <a:ext cx="2405700" cy="1458600"/>
          </a:xfrm>
          <a:prstGeom prst="rect">
            <a:avLst/>
          </a:prstGeom>
        </p:spPr>
        <p:txBody>
          <a:bodyPr spcFirstLastPara="1" wrap="square" lIns="0" tIns="0" rIns="91425"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1600"/>
              </a:spcBef>
              <a:spcAft>
                <a:spcPts val="0"/>
              </a:spcAft>
              <a:buClr>
                <a:schemeClr val="lt1"/>
              </a:buClr>
              <a:buSzPts val="2400"/>
              <a:buNone/>
              <a:defRPr sz="2400">
                <a:solidFill>
                  <a:schemeClr val="lt1"/>
                </a:solidFill>
              </a:defRPr>
            </a:lvl2pPr>
            <a:lvl3pPr lvl="2">
              <a:spcBef>
                <a:spcPts val="1600"/>
              </a:spcBef>
              <a:spcAft>
                <a:spcPts val="0"/>
              </a:spcAft>
              <a:buClr>
                <a:schemeClr val="lt1"/>
              </a:buClr>
              <a:buSzPts val="2400"/>
              <a:buNone/>
              <a:defRPr sz="2400">
                <a:solidFill>
                  <a:schemeClr val="lt1"/>
                </a:solidFill>
              </a:defRPr>
            </a:lvl3pPr>
            <a:lvl4pPr lvl="3">
              <a:spcBef>
                <a:spcPts val="1600"/>
              </a:spcBef>
              <a:spcAft>
                <a:spcPts val="0"/>
              </a:spcAft>
              <a:buClr>
                <a:schemeClr val="lt1"/>
              </a:buClr>
              <a:buSzPts val="2400"/>
              <a:buNone/>
              <a:defRPr sz="2400">
                <a:solidFill>
                  <a:schemeClr val="lt1"/>
                </a:solidFill>
              </a:defRPr>
            </a:lvl4pPr>
            <a:lvl5pPr lvl="4">
              <a:spcBef>
                <a:spcPts val="1600"/>
              </a:spcBef>
              <a:spcAft>
                <a:spcPts val="0"/>
              </a:spcAft>
              <a:buClr>
                <a:schemeClr val="lt1"/>
              </a:buClr>
              <a:buSzPts val="2400"/>
              <a:buNone/>
              <a:defRPr sz="2400">
                <a:solidFill>
                  <a:schemeClr val="lt1"/>
                </a:solidFill>
              </a:defRPr>
            </a:lvl5pPr>
            <a:lvl6pPr lvl="5">
              <a:spcBef>
                <a:spcPts val="1600"/>
              </a:spcBef>
              <a:spcAft>
                <a:spcPts val="0"/>
              </a:spcAft>
              <a:buClr>
                <a:schemeClr val="lt1"/>
              </a:buClr>
              <a:buSzPts val="2400"/>
              <a:buNone/>
              <a:defRPr sz="2400">
                <a:solidFill>
                  <a:schemeClr val="lt1"/>
                </a:solidFill>
              </a:defRPr>
            </a:lvl6pPr>
            <a:lvl7pPr lvl="6">
              <a:spcBef>
                <a:spcPts val="1600"/>
              </a:spcBef>
              <a:spcAft>
                <a:spcPts val="0"/>
              </a:spcAft>
              <a:buClr>
                <a:schemeClr val="lt1"/>
              </a:buClr>
              <a:buSzPts val="2400"/>
              <a:buNone/>
              <a:defRPr sz="2400">
                <a:solidFill>
                  <a:schemeClr val="lt1"/>
                </a:solidFill>
              </a:defRPr>
            </a:lvl7pPr>
            <a:lvl8pPr lvl="7">
              <a:spcBef>
                <a:spcPts val="1600"/>
              </a:spcBef>
              <a:spcAft>
                <a:spcPts val="0"/>
              </a:spcAft>
              <a:buClr>
                <a:schemeClr val="lt1"/>
              </a:buClr>
              <a:buSzPts val="2400"/>
              <a:buNone/>
              <a:defRPr sz="2400">
                <a:solidFill>
                  <a:schemeClr val="lt1"/>
                </a:solidFill>
              </a:defRPr>
            </a:lvl8pPr>
            <a:lvl9pPr lvl="8">
              <a:spcBef>
                <a:spcPts val="1600"/>
              </a:spcBef>
              <a:spcAft>
                <a:spcPts val="1600"/>
              </a:spcAft>
              <a:buClr>
                <a:schemeClr val="lt1"/>
              </a:buClr>
              <a:buSzPts val="2400"/>
              <a:buNone/>
              <a:defRPr sz="2400">
                <a:solidFill>
                  <a:schemeClr val="lt1"/>
                </a:solidFill>
              </a:defRPr>
            </a:lvl9pPr>
          </a:lstStyle>
          <a:p>
            <a:endParaRPr/>
          </a:p>
        </p:txBody>
      </p:sp>
      <p:sp>
        <p:nvSpPr>
          <p:cNvPr id="448" name="Google Shape;448;p7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449" name="Google Shape;449;p73"/>
          <p:cNvPicPr preferRelativeResize="0"/>
          <p:nvPr/>
        </p:nvPicPr>
        <p:blipFill>
          <a:blip r:embed="rId2">
            <a:alphaModFix/>
          </a:blip>
          <a:stretch>
            <a:fillRect/>
          </a:stretch>
        </p:blipFill>
        <p:spPr>
          <a:xfrm>
            <a:off x="115675" y="4923921"/>
            <a:ext cx="163151" cy="163151"/>
          </a:xfrm>
          <a:prstGeom prst="rect">
            <a:avLst/>
          </a:prstGeom>
          <a:noFill/>
          <a:ln>
            <a:noFill/>
          </a:ln>
        </p:spPr>
      </p:pic>
      <p:sp>
        <p:nvSpPr>
          <p:cNvPr id="450" name="Google Shape;450;p73"/>
          <p:cNvSpPr txBox="1">
            <a:spLocks noGrp="1"/>
          </p:cNvSpPr>
          <p:nvPr>
            <p:ph type="sldNum" idx="4"/>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 phone mock_White_Right">
  <p:cSld name="CUSTOM_9_1">
    <p:bg>
      <p:bgPr>
        <a:solidFill>
          <a:schemeClr val="lt1"/>
        </a:solidFill>
        <a:effectLst/>
      </p:bgPr>
    </p:bg>
    <p:spTree>
      <p:nvGrpSpPr>
        <p:cNvPr id="1" name="Shape 451"/>
        <p:cNvGrpSpPr/>
        <p:nvPr/>
      </p:nvGrpSpPr>
      <p:grpSpPr>
        <a:xfrm>
          <a:off x="0" y="0"/>
          <a:ext cx="0" cy="0"/>
          <a:chOff x="0" y="0"/>
          <a:chExt cx="0" cy="0"/>
        </a:xfrm>
      </p:grpSpPr>
      <p:sp>
        <p:nvSpPr>
          <p:cNvPr id="452" name="Google Shape;452;p7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53" name="Google Shape;453;p74"/>
          <p:cNvSpPr txBox="1">
            <a:spLocks noGrp="1"/>
          </p:cNvSpPr>
          <p:nvPr>
            <p:ph type="subTitle" idx="1"/>
          </p:nvPr>
        </p:nvSpPr>
        <p:spPr>
          <a:xfrm>
            <a:off x="402900" y="416632"/>
            <a:ext cx="27111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454" name="Google Shape;454;p74"/>
          <p:cNvSpPr txBox="1">
            <a:spLocks noGrp="1"/>
          </p:cNvSpPr>
          <p:nvPr>
            <p:ph type="subTitle" idx="2"/>
          </p:nvPr>
        </p:nvSpPr>
        <p:spPr>
          <a:xfrm>
            <a:off x="402900" y="2606038"/>
            <a:ext cx="2711100" cy="1876800"/>
          </a:xfrm>
          <a:prstGeom prst="rect">
            <a:avLst/>
          </a:prstGeom>
        </p:spPr>
        <p:txBody>
          <a:bodyPr spcFirstLastPara="1" wrap="square" lIns="0" tIns="0" rIns="91425" bIns="0" anchor="t" anchorCtr="0">
            <a:noAutofit/>
          </a:bodyPr>
          <a:lstStyle>
            <a:lvl1pPr lvl="0">
              <a:spcBef>
                <a:spcPts val="0"/>
              </a:spcBef>
              <a:spcAft>
                <a:spcPts val="0"/>
              </a:spcAft>
              <a:buSzPts val="1200"/>
              <a:buNone/>
              <a:defRPr sz="1200"/>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55" name="Google Shape;455;p74"/>
          <p:cNvSpPr txBox="1">
            <a:spLocks noGrp="1"/>
          </p:cNvSpPr>
          <p:nvPr>
            <p:ph type="subTitle" idx="3"/>
          </p:nvPr>
        </p:nvSpPr>
        <p:spPr>
          <a:xfrm>
            <a:off x="402900" y="766611"/>
            <a:ext cx="2711100" cy="14586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pic>
        <p:nvPicPr>
          <p:cNvPr id="456" name="Google Shape;456;p74"/>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ver_green">
  <p:cSld name="CUSTOM_10">
    <p:bg>
      <p:bgPr>
        <a:solidFill>
          <a:schemeClr val="lt1"/>
        </a:solidFill>
        <a:effectLst/>
      </p:bgPr>
    </p:bg>
    <p:spTree>
      <p:nvGrpSpPr>
        <p:cNvPr id="1" name="Shape 457"/>
        <p:cNvGrpSpPr/>
        <p:nvPr/>
      </p:nvGrpSpPr>
      <p:grpSpPr>
        <a:xfrm>
          <a:off x="0" y="0"/>
          <a:ext cx="0" cy="0"/>
          <a:chOff x="0" y="0"/>
          <a:chExt cx="0" cy="0"/>
        </a:xfrm>
      </p:grpSpPr>
      <p:sp>
        <p:nvSpPr>
          <p:cNvPr id="458" name="Google Shape;458;p7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59" name="Google Shape;459;p75"/>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60" name="Google Shape;460;p75"/>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461" name="Google Shape;461;p75"/>
          <p:cNvPicPr preferRelativeResize="0"/>
          <p:nvPr/>
        </p:nvPicPr>
        <p:blipFill rotWithShape="1">
          <a:blip r:embed="rId2">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ver_b2b">
  <p:cSld name="CUSTOM_10_1">
    <p:bg>
      <p:bgPr>
        <a:solidFill>
          <a:schemeClr val="lt1"/>
        </a:solidFill>
        <a:effectLst/>
      </p:bgPr>
    </p:bg>
    <p:spTree>
      <p:nvGrpSpPr>
        <p:cNvPr id="1" name="Shape 462"/>
        <p:cNvGrpSpPr/>
        <p:nvPr/>
      </p:nvGrpSpPr>
      <p:grpSpPr>
        <a:xfrm>
          <a:off x="0" y="0"/>
          <a:ext cx="0" cy="0"/>
          <a:chOff x="0" y="0"/>
          <a:chExt cx="0" cy="0"/>
        </a:xfrm>
      </p:grpSpPr>
      <p:sp>
        <p:nvSpPr>
          <p:cNvPr id="463" name="Google Shape;463;p76"/>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64" name="Google Shape;464;p76"/>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65" name="Google Shape;465;p76"/>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466" name="Google Shape;466;p76"/>
          <p:cNvPicPr preferRelativeResize="0"/>
          <p:nvPr/>
        </p:nvPicPr>
        <p:blipFill rotWithShape="1">
          <a:blip r:embed="rId2">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ver_b2b 1">
  <p:cSld name="CUSTOM_10_1_1">
    <p:bg>
      <p:bgPr>
        <a:solidFill>
          <a:schemeClr val="accent1"/>
        </a:solidFill>
        <a:effectLst/>
      </p:bgPr>
    </p:bg>
    <p:spTree>
      <p:nvGrpSpPr>
        <p:cNvPr id="1" name="Shape 467"/>
        <p:cNvGrpSpPr/>
        <p:nvPr/>
      </p:nvGrpSpPr>
      <p:grpSpPr>
        <a:xfrm>
          <a:off x="0" y="0"/>
          <a:ext cx="0" cy="0"/>
          <a:chOff x="0" y="0"/>
          <a:chExt cx="0" cy="0"/>
        </a:xfrm>
      </p:grpSpPr>
      <p:sp>
        <p:nvSpPr>
          <p:cNvPr id="468" name="Google Shape;468;p77"/>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69" name="Google Shape;469;p77"/>
          <p:cNvSpPr txBox="1">
            <a:spLocks noGrp="1"/>
          </p:cNvSpPr>
          <p:nvPr>
            <p:ph type="subTitle" idx="1"/>
          </p:nvPr>
        </p:nvSpPr>
        <p:spPr>
          <a:xfrm>
            <a:off x="402925" y="437430"/>
            <a:ext cx="4825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470" name="Google Shape;470;p77"/>
          <p:cNvSpPr txBox="1">
            <a:spLocks noGrp="1"/>
          </p:cNvSpPr>
          <p:nvPr>
            <p:ph type="title"/>
          </p:nvPr>
        </p:nvSpPr>
        <p:spPr>
          <a:xfrm>
            <a:off x="402925" y="766611"/>
            <a:ext cx="6937200" cy="3384300"/>
          </a:xfrm>
          <a:prstGeom prst="rect">
            <a:avLst/>
          </a:prstGeom>
        </p:spPr>
        <p:txBody>
          <a:bodyPr spcFirstLastPara="1" wrap="square" lIns="0" tIns="0" rIns="91425" bIns="0" anchor="t" anchorCtr="0">
            <a:noAutofit/>
          </a:bodyPr>
          <a:lstStyle>
            <a:lvl1pPr lvl="0">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471" name="Google Shape;471;p77"/>
          <p:cNvPicPr preferRelativeResize="0"/>
          <p:nvPr/>
        </p:nvPicPr>
        <p:blipFill rotWithShape="1">
          <a:blip r:embed="rId2">
            <a:alphaModFix/>
          </a:blip>
          <a:srcRect t="377" b="377"/>
          <a:stretch/>
        </p:blipFill>
        <p:spPr>
          <a:xfrm>
            <a:off x="402925" y="4482957"/>
            <a:ext cx="1681779" cy="357878"/>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ver_b2b_v3">
  <p:cSld name="CUSTOM_10_1_1_2">
    <p:bg>
      <p:bgPr>
        <a:solidFill>
          <a:schemeClr val="accent1"/>
        </a:solidFill>
        <a:effectLst/>
      </p:bgPr>
    </p:bg>
    <p:spTree>
      <p:nvGrpSpPr>
        <p:cNvPr id="1" name="Shape 472"/>
        <p:cNvGrpSpPr/>
        <p:nvPr/>
      </p:nvGrpSpPr>
      <p:grpSpPr>
        <a:xfrm>
          <a:off x="0" y="0"/>
          <a:ext cx="0" cy="0"/>
          <a:chOff x="0" y="0"/>
          <a:chExt cx="0" cy="0"/>
        </a:xfrm>
      </p:grpSpPr>
      <p:pic>
        <p:nvPicPr>
          <p:cNvPr id="473" name="Google Shape;473;p78"/>
          <p:cNvPicPr preferRelativeResize="0"/>
          <p:nvPr/>
        </p:nvPicPr>
        <p:blipFill rotWithShape="1">
          <a:blip r:embed="rId2">
            <a:alphaModFix/>
          </a:blip>
          <a:srcRect t="377" b="377"/>
          <a:stretch/>
        </p:blipFill>
        <p:spPr>
          <a:xfrm>
            <a:off x="115675" y="4923909"/>
            <a:ext cx="766805" cy="163175"/>
          </a:xfrm>
          <a:prstGeom prst="rect">
            <a:avLst/>
          </a:prstGeom>
          <a:noFill/>
          <a:ln>
            <a:noFill/>
          </a:ln>
        </p:spPr>
      </p:pic>
      <p:sp>
        <p:nvSpPr>
          <p:cNvPr id="474" name="Google Shape;474;p78"/>
          <p:cNvSpPr txBox="1">
            <a:spLocks noGrp="1"/>
          </p:cNvSpPr>
          <p:nvPr>
            <p:ph type="title"/>
          </p:nvPr>
        </p:nvSpPr>
        <p:spPr>
          <a:xfrm>
            <a:off x="5328175" y="704646"/>
            <a:ext cx="3412800" cy="3446100"/>
          </a:xfrm>
          <a:prstGeom prst="rect">
            <a:avLst/>
          </a:prstGeom>
        </p:spPr>
        <p:txBody>
          <a:bodyPr spcFirstLastPara="1" wrap="square" lIns="0" tIns="0" rIns="91425" bIns="0" anchor="t" anchorCtr="0">
            <a:noAutofit/>
          </a:bodyPr>
          <a:lstStyle>
            <a:lvl1pPr lvl="0">
              <a:lnSpc>
                <a:spcPct val="85000"/>
              </a:lnSpc>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5" name="Google Shape;475;p78"/>
          <p:cNvSpPr>
            <a:spLocks noGrp="1"/>
          </p:cNvSpPr>
          <p:nvPr>
            <p:ph type="pic" idx="2"/>
          </p:nvPr>
        </p:nvSpPr>
        <p:spPr>
          <a:xfrm>
            <a:off x="-1125" y="0"/>
            <a:ext cx="4584000" cy="5212200"/>
          </a:xfrm>
          <a:prstGeom prst="rect">
            <a:avLst/>
          </a:prstGeom>
          <a:noFill/>
          <a:ln>
            <a:noFill/>
          </a:ln>
        </p:spPr>
      </p:sp>
      <p:sp>
        <p:nvSpPr>
          <p:cNvPr id="476" name="Google Shape;476;p78"/>
          <p:cNvSpPr txBox="1">
            <a:spLocks noGrp="1"/>
          </p:cNvSpPr>
          <p:nvPr>
            <p:ph type="subTitle" idx="1"/>
          </p:nvPr>
        </p:nvSpPr>
        <p:spPr>
          <a:xfrm>
            <a:off x="5328175" y="440470"/>
            <a:ext cx="3412800" cy="135000"/>
          </a:xfrm>
          <a:prstGeom prst="rect">
            <a:avLst/>
          </a:prstGeom>
        </p:spPr>
        <p:txBody>
          <a:bodyPr spcFirstLastPara="1" wrap="square" lIns="0" tIns="0" rIns="91425" bIns="0" anchor="t" anchorCtr="0">
            <a:noAutofit/>
          </a:bodyPr>
          <a:lstStyle>
            <a:lvl1pPr lvl="0">
              <a:spcBef>
                <a:spcPts val="0"/>
              </a:spcBef>
              <a:spcAft>
                <a:spcPts val="0"/>
              </a:spcAft>
              <a:buSzPts val="1000"/>
              <a:buFont typeface="Roboto Mono"/>
              <a:buNone/>
              <a:defRPr sz="1000">
                <a:latin typeface="Roboto Mono"/>
                <a:ea typeface="Roboto Mono"/>
                <a:cs typeface="Roboto Mono"/>
                <a:sym typeface="Roboto Mono"/>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pic>
        <p:nvPicPr>
          <p:cNvPr id="477" name="Google Shape;477;p78"/>
          <p:cNvPicPr preferRelativeResize="0"/>
          <p:nvPr/>
        </p:nvPicPr>
        <p:blipFill rotWithShape="1">
          <a:blip r:embed="rId3">
            <a:alphaModFix/>
          </a:blip>
          <a:srcRect l="2037" t="8172" b="8180"/>
          <a:stretch/>
        </p:blipFill>
        <p:spPr>
          <a:xfrm>
            <a:off x="402900" y="4482957"/>
            <a:ext cx="1669473" cy="367485"/>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ver_b2bxpartner">
  <p:cSld name="CUSTOM_10_1_1_1">
    <p:bg>
      <p:bgPr>
        <a:solidFill>
          <a:schemeClr val="accent1"/>
        </a:solidFill>
        <a:effectLst/>
      </p:bgPr>
    </p:bg>
    <p:spTree>
      <p:nvGrpSpPr>
        <p:cNvPr id="1" name="Shape 478"/>
        <p:cNvGrpSpPr/>
        <p:nvPr/>
      </p:nvGrpSpPr>
      <p:grpSpPr>
        <a:xfrm>
          <a:off x="0" y="0"/>
          <a:ext cx="0" cy="0"/>
          <a:chOff x="0" y="0"/>
          <a:chExt cx="0" cy="0"/>
        </a:xfrm>
      </p:grpSpPr>
      <p:sp>
        <p:nvSpPr>
          <p:cNvPr id="479" name="Google Shape;479;p7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80" name="Google Shape;480;p79"/>
          <p:cNvCxnSpPr/>
          <p:nvPr/>
        </p:nvCxnSpPr>
        <p:spPr>
          <a:xfrm>
            <a:off x="402900" y="1134147"/>
            <a:ext cx="8338200" cy="0"/>
          </a:xfrm>
          <a:prstGeom prst="straightConnector1">
            <a:avLst/>
          </a:prstGeom>
          <a:noFill/>
          <a:ln w="9525" cap="flat" cmpd="sng">
            <a:solidFill>
              <a:schemeClr val="dk1"/>
            </a:solidFill>
            <a:prstDash val="solid"/>
            <a:round/>
            <a:headEnd type="none" w="med" len="med"/>
            <a:tailEnd type="none" w="med" len="med"/>
          </a:ln>
        </p:spPr>
      </p:cxnSp>
      <p:cxnSp>
        <p:nvCxnSpPr>
          <p:cNvPr id="481" name="Google Shape;481;p79"/>
          <p:cNvCxnSpPr/>
          <p:nvPr/>
        </p:nvCxnSpPr>
        <p:spPr>
          <a:xfrm>
            <a:off x="2684700" y="440470"/>
            <a:ext cx="0" cy="696900"/>
          </a:xfrm>
          <a:prstGeom prst="straightConnector1">
            <a:avLst/>
          </a:prstGeom>
          <a:noFill/>
          <a:ln w="9525" cap="flat" cmpd="sng">
            <a:solidFill>
              <a:schemeClr val="dk1"/>
            </a:solidFill>
            <a:prstDash val="solid"/>
            <a:round/>
            <a:headEnd type="none" w="med" len="med"/>
            <a:tailEnd type="none" w="med" len="med"/>
          </a:ln>
        </p:spPr>
      </p:cxnSp>
      <p:cxnSp>
        <p:nvCxnSpPr>
          <p:cNvPr id="482" name="Google Shape;482;p79"/>
          <p:cNvCxnSpPr/>
          <p:nvPr/>
        </p:nvCxnSpPr>
        <p:spPr>
          <a:xfrm rot="10800000">
            <a:off x="402900" y="4153497"/>
            <a:ext cx="8338200" cy="0"/>
          </a:xfrm>
          <a:prstGeom prst="straightConnector1">
            <a:avLst/>
          </a:prstGeom>
          <a:noFill/>
          <a:ln w="9525" cap="flat" cmpd="sng">
            <a:solidFill>
              <a:schemeClr val="dk1"/>
            </a:solidFill>
            <a:prstDash val="solid"/>
            <a:round/>
            <a:headEnd type="none" w="med" len="med"/>
            <a:tailEnd type="none" w="med" len="med"/>
          </a:ln>
        </p:spPr>
      </p:cxnSp>
      <p:sp>
        <p:nvSpPr>
          <p:cNvPr id="483" name="Google Shape;483;p79"/>
          <p:cNvSpPr txBox="1"/>
          <p:nvPr/>
        </p:nvSpPr>
        <p:spPr>
          <a:xfrm>
            <a:off x="696575" y="4411669"/>
            <a:ext cx="3825900" cy="187200"/>
          </a:xfrm>
          <a:prstGeom prst="rect">
            <a:avLst/>
          </a:prstGeom>
          <a:noFill/>
          <a:ln>
            <a:noFill/>
          </a:ln>
        </p:spPr>
        <p:txBody>
          <a:bodyPr spcFirstLastPara="1" wrap="square" lIns="0" tIns="0" rIns="91425" bIns="0" anchor="ctr" anchorCtr="0">
            <a:noAutofit/>
          </a:bodyPr>
          <a:lstStyle/>
          <a:p>
            <a:pPr marL="0" lvl="0" indent="0" algn="l" rtl="0">
              <a:lnSpc>
                <a:spcPct val="100000"/>
              </a:lnSpc>
              <a:spcBef>
                <a:spcPts val="0"/>
              </a:spcBef>
              <a:spcAft>
                <a:spcPts val="0"/>
              </a:spcAft>
              <a:buNone/>
            </a:pPr>
            <a:r>
              <a:rPr lang="en" sz="1200">
                <a:solidFill>
                  <a:schemeClr val="dk1"/>
                </a:solidFill>
                <a:latin typeface="Poppins"/>
                <a:ea typeface="Poppins"/>
                <a:cs typeface="Poppins"/>
                <a:sym typeface="Poppins"/>
              </a:rPr>
              <a:t>T</a:t>
            </a:r>
            <a:r>
              <a:rPr lang="en" sz="1200">
                <a:latin typeface="Poppins"/>
                <a:ea typeface="Poppins"/>
                <a:cs typeface="Poppins"/>
                <a:sym typeface="Poppins"/>
              </a:rPr>
              <a:t>ripadvisor</a:t>
            </a:r>
            <a:r>
              <a:rPr lang="en" sz="1200">
                <a:solidFill>
                  <a:schemeClr val="dk1"/>
                </a:solidFill>
                <a:latin typeface="Poppins"/>
                <a:ea typeface="Poppins"/>
                <a:cs typeface="Poppins"/>
                <a:sym typeface="Poppins"/>
              </a:rPr>
              <a:t> </a:t>
            </a:r>
            <a:r>
              <a:rPr lang="en" sz="1200">
                <a:latin typeface="Poppins"/>
                <a:ea typeface="Poppins"/>
                <a:cs typeface="Poppins"/>
                <a:sym typeface="Poppins"/>
              </a:rPr>
              <a:t>x</a:t>
            </a:r>
            <a:r>
              <a:rPr lang="en" sz="1200">
                <a:solidFill>
                  <a:schemeClr val="dk1"/>
                </a:solidFill>
                <a:latin typeface="Poppins"/>
                <a:ea typeface="Poppins"/>
                <a:cs typeface="Poppins"/>
                <a:sym typeface="Poppins"/>
              </a:rPr>
              <a:t> PARTNER</a:t>
            </a:r>
            <a:endParaRPr sz="1200">
              <a:solidFill>
                <a:schemeClr val="dk1"/>
              </a:solidFill>
              <a:latin typeface="Poppins"/>
              <a:ea typeface="Poppins"/>
              <a:cs typeface="Poppins"/>
              <a:sym typeface="Poppins"/>
            </a:endParaRPr>
          </a:p>
        </p:txBody>
      </p:sp>
      <p:pic>
        <p:nvPicPr>
          <p:cNvPr id="484" name="Google Shape;484;p79"/>
          <p:cNvPicPr preferRelativeResize="0"/>
          <p:nvPr/>
        </p:nvPicPr>
        <p:blipFill rotWithShape="1">
          <a:blip r:embed="rId2">
            <a:alphaModFix/>
          </a:blip>
          <a:srcRect t="377" b="377"/>
          <a:stretch/>
        </p:blipFill>
        <p:spPr>
          <a:xfrm>
            <a:off x="691125" y="602071"/>
            <a:ext cx="1681779" cy="357878"/>
          </a:xfrm>
          <a:prstGeom prst="rect">
            <a:avLst/>
          </a:prstGeom>
          <a:noFill/>
          <a:ln>
            <a:noFill/>
          </a:ln>
        </p:spPr>
      </p:pic>
      <p:sp>
        <p:nvSpPr>
          <p:cNvPr id="485" name="Google Shape;485;p79"/>
          <p:cNvSpPr txBox="1">
            <a:spLocks noGrp="1"/>
          </p:cNvSpPr>
          <p:nvPr>
            <p:ph type="title"/>
          </p:nvPr>
        </p:nvSpPr>
        <p:spPr>
          <a:xfrm>
            <a:off x="691200" y="1395080"/>
            <a:ext cx="7349400" cy="25179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6" name="Google Shape;486;p79"/>
          <p:cNvSpPr txBox="1">
            <a:spLocks noGrp="1"/>
          </p:cNvSpPr>
          <p:nvPr>
            <p:ph type="subTitle" idx="1"/>
          </p:nvPr>
        </p:nvSpPr>
        <p:spPr>
          <a:xfrm>
            <a:off x="5748075" y="717262"/>
            <a:ext cx="2704800" cy="156000"/>
          </a:xfrm>
          <a:prstGeom prst="rect">
            <a:avLst/>
          </a:prstGeom>
        </p:spPr>
        <p:txBody>
          <a:bodyPr spcFirstLastPara="1" wrap="square" lIns="0" tIns="0" rIns="91425" bIns="0" anchor="t" anchorCtr="0">
            <a:noAutofit/>
          </a:bodyPr>
          <a:lstStyle>
            <a:lvl1pPr lvl="0" algn="r">
              <a:spcBef>
                <a:spcPts val="0"/>
              </a:spcBef>
              <a:spcAft>
                <a:spcPts val="0"/>
              </a:spcAft>
              <a:buSzPts val="1000"/>
              <a:buFont typeface="Roboto Mono"/>
              <a:buNone/>
              <a:defRPr sz="1000">
                <a:latin typeface="Roboto Mono"/>
                <a:ea typeface="Roboto Mono"/>
                <a:cs typeface="Roboto Mono"/>
                <a:sym typeface="Roboto Mono"/>
              </a:defRPr>
            </a:lvl1pPr>
            <a:lvl2pPr lvl="1" algn="r">
              <a:spcBef>
                <a:spcPts val="1600"/>
              </a:spcBef>
              <a:spcAft>
                <a:spcPts val="0"/>
              </a:spcAft>
              <a:buSzPts val="1000"/>
              <a:buFont typeface="Roboto Mono"/>
              <a:buNone/>
              <a:defRPr sz="1000">
                <a:latin typeface="Roboto Mono"/>
                <a:ea typeface="Roboto Mono"/>
                <a:cs typeface="Roboto Mono"/>
                <a:sym typeface="Roboto Mono"/>
              </a:defRPr>
            </a:lvl2pPr>
            <a:lvl3pPr lvl="2" algn="r">
              <a:spcBef>
                <a:spcPts val="1600"/>
              </a:spcBef>
              <a:spcAft>
                <a:spcPts val="0"/>
              </a:spcAft>
              <a:buSzPts val="1000"/>
              <a:buFont typeface="Roboto Mono"/>
              <a:buNone/>
              <a:defRPr sz="1000">
                <a:latin typeface="Roboto Mono"/>
                <a:ea typeface="Roboto Mono"/>
                <a:cs typeface="Roboto Mono"/>
                <a:sym typeface="Roboto Mono"/>
              </a:defRPr>
            </a:lvl3pPr>
            <a:lvl4pPr lvl="3" algn="r">
              <a:spcBef>
                <a:spcPts val="1600"/>
              </a:spcBef>
              <a:spcAft>
                <a:spcPts val="0"/>
              </a:spcAft>
              <a:buSzPts val="1000"/>
              <a:buFont typeface="Roboto Mono"/>
              <a:buNone/>
              <a:defRPr>
                <a:latin typeface="Roboto Mono"/>
                <a:ea typeface="Roboto Mono"/>
                <a:cs typeface="Roboto Mono"/>
                <a:sym typeface="Roboto Mono"/>
              </a:defRPr>
            </a:lvl4pPr>
            <a:lvl5pPr lvl="4" algn="r">
              <a:spcBef>
                <a:spcPts val="1600"/>
              </a:spcBef>
              <a:spcAft>
                <a:spcPts val="0"/>
              </a:spcAft>
              <a:buSzPts val="1000"/>
              <a:buFont typeface="Roboto Mono"/>
              <a:buNone/>
              <a:defRPr>
                <a:latin typeface="Roboto Mono"/>
                <a:ea typeface="Roboto Mono"/>
                <a:cs typeface="Roboto Mono"/>
                <a:sym typeface="Roboto Mono"/>
              </a:defRPr>
            </a:lvl5pPr>
            <a:lvl6pPr lvl="5" algn="r">
              <a:spcBef>
                <a:spcPts val="1600"/>
              </a:spcBef>
              <a:spcAft>
                <a:spcPts val="0"/>
              </a:spcAft>
              <a:buSzPts val="1000"/>
              <a:buFont typeface="Roboto Mono"/>
              <a:buNone/>
              <a:defRPr sz="1000">
                <a:latin typeface="Roboto Mono"/>
                <a:ea typeface="Roboto Mono"/>
                <a:cs typeface="Roboto Mono"/>
                <a:sym typeface="Roboto Mono"/>
              </a:defRPr>
            </a:lvl6pPr>
            <a:lvl7pPr lvl="6" algn="r">
              <a:spcBef>
                <a:spcPts val="1600"/>
              </a:spcBef>
              <a:spcAft>
                <a:spcPts val="0"/>
              </a:spcAft>
              <a:buSzPts val="1000"/>
              <a:buFont typeface="Roboto Mono"/>
              <a:buNone/>
              <a:defRPr>
                <a:latin typeface="Roboto Mono"/>
                <a:ea typeface="Roboto Mono"/>
                <a:cs typeface="Roboto Mono"/>
                <a:sym typeface="Roboto Mono"/>
              </a:defRPr>
            </a:lvl7pPr>
            <a:lvl8pPr lvl="7" algn="r">
              <a:spcBef>
                <a:spcPts val="1600"/>
              </a:spcBef>
              <a:spcAft>
                <a:spcPts val="0"/>
              </a:spcAft>
              <a:buSzPts val="1000"/>
              <a:buFont typeface="Roboto Mono"/>
              <a:buNone/>
              <a:defRPr>
                <a:latin typeface="Roboto Mono"/>
                <a:ea typeface="Roboto Mono"/>
                <a:cs typeface="Roboto Mono"/>
                <a:sym typeface="Roboto Mono"/>
              </a:defRPr>
            </a:lvl8pPr>
            <a:lvl9pPr lvl="8" algn="r">
              <a:spcBef>
                <a:spcPts val="1600"/>
              </a:spcBef>
              <a:spcAft>
                <a:spcPts val="1600"/>
              </a:spcAft>
              <a:buSzPts val="1000"/>
              <a:buFont typeface="Roboto Mono"/>
              <a:buNone/>
              <a:defRPr>
                <a:latin typeface="Roboto Mono"/>
                <a:ea typeface="Roboto Mono"/>
                <a:cs typeface="Roboto Mono"/>
                <a:sym typeface="Roboto Mono"/>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3 grid photo_green">
  <p:cSld name="CUSTOM_12">
    <p:bg>
      <p:bgPr>
        <a:solidFill>
          <a:schemeClr val="lt1"/>
        </a:solidFill>
        <a:effectLst/>
      </p:bgPr>
    </p:bg>
    <p:spTree>
      <p:nvGrpSpPr>
        <p:cNvPr id="1" name="Shape 487"/>
        <p:cNvGrpSpPr/>
        <p:nvPr/>
      </p:nvGrpSpPr>
      <p:grpSpPr>
        <a:xfrm>
          <a:off x="0" y="0"/>
          <a:ext cx="0" cy="0"/>
          <a:chOff x="0" y="0"/>
          <a:chExt cx="0" cy="0"/>
        </a:xfrm>
      </p:grpSpPr>
      <p:sp>
        <p:nvSpPr>
          <p:cNvPr id="488" name="Google Shape;488;p8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89" name="Google Shape;489;p80"/>
          <p:cNvSpPr>
            <a:spLocks noGrp="1"/>
          </p:cNvSpPr>
          <p:nvPr>
            <p:ph type="pic" idx="2"/>
          </p:nvPr>
        </p:nvSpPr>
        <p:spPr>
          <a:xfrm>
            <a:off x="6733525" y="766611"/>
            <a:ext cx="1307100" cy="2241000"/>
          </a:xfrm>
          <a:prstGeom prst="rect">
            <a:avLst/>
          </a:prstGeom>
          <a:noFill/>
          <a:ln>
            <a:noFill/>
          </a:ln>
        </p:spPr>
      </p:sp>
      <p:sp>
        <p:nvSpPr>
          <p:cNvPr id="490" name="Google Shape;490;p80"/>
          <p:cNvSpPr txBox="1">
            <a:spLocks noGrp="1"/>
          </p:cNvSpPr>
          <p:nvPr>
            <p:ph type="subTitle" idx="1"/>
          </p:nvPr>
        </p:nvSpPr>
        <p:spPr>
          <a:xfrm>
            <a:off x="402900"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pic>
        <p:nvPicPr>
          <p:cNvPr id="491" name="Google Shape;491;p80"/>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492" name="Google Shape;492;p80"/>
          <p:cNvSpPr>
            <a:spLocks noGrp="1"/>
          </p:cNvSpPr>
          <p:nvPr>
            <p:ph type="pic" idx="3"/>
          </p:nvPr>
        </p:nvSpPr>
        <p:spPr>
          <a:xfrm>
            <a:off x="5329250" y="766611"/>
            <a:ext cx="1307100" cy="2241000"/>
          </a:xfrm>
          <a:prstGeom prst="rect">
            <a:avLst/>
          </a:prstGeom>
          <a:noFill/>
          <a:ln>
            <a:noFill/>
          </a:ln>
        </p:spPr>
      </p:sp>
      <p:sp>
        <p:nvSpPr>
          <p:cNvPr id="493" name="Google Shape;493;p80"/>
          <p:cNvSpPr>
            <a:spLocks noGrp="1"/>
          </p:cNvSpPr>
          <p:nvPr>
            <p:ph type="pic" idx="4"/>
          </p:nvPr>
        </p:nvSpPr>
        <p:spPr>
          <a:xfrm>
            <a:off x="3920350" y="766611"/>
            <a:ext cx="1307100" cy="2241000"/>
          </a:xfrm>
          <a:prstGeom prst="rect">
            <a:avLst/>
          </a:prstGeom>
          <a:noFill/>
          <a:ln>
            <a:noFill/>
          </a:ln>
        </p:spPr>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4 grid photo_green">
  <p:cSld name="CUSTOM_15">
    <p:bg>
      <p:bgPr>
        <a:solidFill>
          <a:schemeClr val="lt1"/>
        </a:solidFill>
        <a:effectLst/>
      </p:bgPr>
    </p:bg>
    <p:spTree>
      <p:nvGrpSpPr>
        <p:cNvPr id="1" name="Shape 494"/>
        <p:cNvGrpSpPr/>
        <p:nvPr/>
      </p:nvGrpSpPr>
      <p:grpSpPr>
        <a:xfrm>
          <a:off x="0" y="0"/>
          <a:ext cx="0" cy="0"/>
          <a:chOff x="0" y="0"/>
          <a:chExt cx="0" cy="0"/>
        </a:xfrm>
      </p:grpSpPr>
      <p:sp>
        <p:nvSpPr>
          <p:cNvPr id="495" name="Google Shape;495;p8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96" name="Google Shape;496;p81"/>
          <p:cNvSpPr>
            <a:spLocks noGrp="1"/>
          </p:cNvSpPr>
          <p:nvPr>
            <p:ph type="pic" idx="2"/>
          </p:nvPr>
        </p:nvSpPr>
        <p:spPr>
          <a:xfrm>
            <a:off x="4625850" y="766611"/>
            <a:ext cx="2007000" cy="1839600"/>
          </a:xfrm>
          <a:prstGeom prst="rect">
            <a:avLst/>
          </a:prstGeom>
          <a:noFill/>
          <a:ln>
            <a:noFill/>
          </a:ln>
        </p:spPr>
      </p:sp>
      <p:sp>
        <p:nvSpPr>
          <p:cNvPr id="497" name="Google Shape;497;p81"/>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498" name="Google Shape;498;p81"/>
          <p:cNvSpPr txBox="1">
            <a:spLocks noGrp="1"/>
          </p:cNvSpPr>
          <p:nvPr>
            <p:ph type="title"/>
          </p:nvPr>
        </p:nvSpPr>
        <p:spPr>
          <a:xfrm>
            <a:off x="40945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499" name="Google Shape;499;p81"/>
          <p:cNvSpPr txBox="1">
            <a:spLocks noGrp="1"/>
          </p:cNvSpPr>
          <p:nvPr>
            <p:ph type="subTitle" idx="3"/>
          </p:nvPr>
        </p:nvSpPr>
        <p:spPr>
          <a:xfrm>
            <a:off x="3957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00" name="Google Shape;500;p81"/>
          <p:cNvSpPr txBox="1">
            <a:spLocks noGrp="1"/>
          </p:cNvSpPr>
          <p:nvPr>
            <p:ph type="title" idx="4"/>
          </p:nvPr>
        </p:nvSpPr>
        <p:spPr>
          <a:xfrm>
            <a:off x="251920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501" name="Google Shape;501;p81"/>
          <p:cNvSpPr txBox="1">
            <a:spLocks noGrp="1"/>
          </p:cNvSpPr>
          <p:nvPr>
            <p:ph type="subTitle" idx="5"/>
          </p:nvPr>
        </p:nvSpPr>
        <p:spPr>
          <a:xfrm>
            <a:off x="25123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02" name="Google Shape;502;p81"/>
          <p:cNvSpPr txBox="1">
            <a:spLocks noGrp="1"/>
          </p:cNvSpPr>
          <p:nvPr>
            <p:ph type="title" idx="6"/>
          </p:nvPr>
        </p:nvSpPr>
        <p:spPr>
          <a:xfrm>
            <a:off x="4635800"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503" name="Google Shape;503;p81"/>
          <p:cNvSpPr txBox="1">
            <a:spLocks noGrp="1"/>
          </p:cNvSpPr>
          <p:nvPr>
            <p:ph type="subTitle" idx="7"/>
          </p:nvPr>
        </p:nvSpPr>
        <p:spPr>
          <a:xfrm>
            <a:off x="4628950"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04" name="Google Shape;504;p81"/>
          <p:cNvSpPr txBox="1">
            <a:spLocks noGrp="1"/>
          </p:cNvSpPr>
          <p:nvPr>
            <p:ph type="title" idx="8"/>
          </p:nvPr>
        </p:nvSpPr>
        <p:spPr>
          <a:xfrm>
            <a:off x="6737475" y="2806424"/>
            <a:ext cx="2007000" cy="436800"/>
          </a:xfrm>
          <a:prstGeom prst="rect">
            <a:avLst/>
          </a:prstGeom>
        </p:spPr>
        <p:txBody>
          <a:bodyPr spcFirstLastPara="1" wrap="square" lIns="0" tIns="0" rIns="91425" bIns="0" anchor="t" anchorCtr="0">
            <a:spAutoFit/>
          </a:bodyPr>
          <a:lstStyle>
            <a:lvl1pPr lvl="0">
              <a:spcBef>
                <a:spcPts val="0"/>
              </a:spcBef>
              <a:spcAft>
                <a:spcPts val="0"/>
              </a:spcAft>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505" name="Google Shape;505;p81"/>
          <p:cNvSpPr txBox="1">
            <a:spLocks noGrp="1"/>
          </p:cNvSpPr>
          <p:nvPr>
            <p:ph type="subTitle" idx="9"/>
          </p:nvPr>
        </p:nvSpPr>
        <p:spPr>
          <a:xfrm>
            <a:off x="6730625" y="3352990"/>
            <a:ext cx="2007000" cy="436800"/>
          </a:xfrm>
          <a:prstGeom prst="rect">
            <a:avLst/>
          </a:prstGeom>
        </p:spPr>
        <p:txBody>
          <a:bodyPr spcFirstLastPara="1" wrap="square" lIns="0" tIns="0" rIns="91425" bIns="0" anchor="t" anchorCtr="0">
            <a:noAutofit/>
          </a:bodyPr>
          <a:lstStyle>
            <a:lvl1pPr lvl="0">
              <a:spcBef>
                <a:spcPts val="0"/>
              </a:spcBef>
              <a:spcAft>
                <a:spcPts val="0"/>
              </a:spcAft>
              <a:buSzPts val="1000"/>
              <a:buFont typeface="Poppins Light"/>
              <a:buNone/>
              <a:defRPr sz="1000">
                <a:latin typeface="Poppins Light"/>
                <a:ea typeface="Poppins Light"/>
                <a:cs typeface="Poppins Light"/>
                <a:sym typeface="Poppins Light"/>
              </a:defRPr>
            </a:lvl1pPr>
            <a:lvl2pPr lvl="1">
              <a:spcBef>
                <a:spcPts val="1600"/>
              </a:spcBef>
              <a:spcAft>
                <a:spcPts val="0"/>
              </a:spcAft>
              <a:buSzPts val="1800"/>
              <a:buNone/>
              <a:defRPr/>
            </a:lvl2pPr>
            <a:lvl3pPr lvl="2">
              <a:spcBef>
                <a:spcPts val="1600"/>
              </a:spcBef>
              <a:spcAft>
                <a:spcPts val="0"/>
              </a:spcAft>
              <a:buSzPts val="1400"/>
              <a:buNone/>
              <a:defRPr/>
            </a:lvl3pPr>
            <a:lvl4pPr lvl="3">
              <a:spcBef>
                <a:spcPts val="1600"/>
              </a:spcBef>
              <a:spcAft>
                <a:spcPts val="0"/>
              </a:spcAft>
              <a:buSzPts val="1000"/>
              <a:buNone/>
              <a:defRPr/>
            </a:lvl4pPr>
            <a:lvl5pPr lvl="4">
              <a:spcBef>
                <a:spcPts val="1600"/>
              </a:spcBef>
              <a:spcAft>
                <a:spcPts val="0"/>
              </a:spcAft>
              <a:buSzPts val="1000"/>
              <a:buNone/>
              <a:defRPr/>
            </a:lvl5pPr>
            <a:lvl6pPr lvl="5">
              <a:spcBef>
                <a:spcPts val="1600"/>
              </a:spcBef>
              <a:spcAft>
                <a:spcPts val="0"/>
              </a:spcAft>
              <a:buSzPts val="800"/>
              <a:buNone/>
              <a:defRPr/>
            </a:lvl6pPr>
            <a:lvl7pPr lvl="6">
              <a:spcBef>
                <a:spcPts val="1600"/>
              </a:spcBef>
              <a:spcAft>
                <a:spcPts val="0"/>
              </a:spcAft>
              <a:buSzPts val="1000"/>
              <a:buNone/>
              <a:defRPr/>
            </a:lvl7pPr>
            <a:lvl8pPr lvl="7">
              <a:spcBef>
                <a:spcPts val="1600"/>
              </a:spcBef>
              <a:spcAft>
                <a:spcPts val="0"/>
              </a:spcAft>
              <a:buSzPts val="1000"/>
              <a:buNone/>
              <a:defRPr/>
            </a:lvl8pPr>
            <a:lvl9pPr lvl="8">
              <a:spcBef>
                <a:spcPts val="1600"/>
              </a:spcBef>
              <a:spcAft>
                <a:spcPts val="1600"/>
              </a:spcAft>
              <a:buSzPts val="1000"/>
              <a:buNone/>
              <a:defRPr/>
            </a:lvl9pPr>
          </a:lstStyle>
          <a:p>
            <a:endParaRPr/>
          </a:p>
        </p:txBody>
      </p:sp>
      <p:sp>
        <p:nvSpPr>
          <p:cNvPr id="506" name="Google Shape;506;p81"/>
          <p:cNvSpPr>
            <a:spLocks noGrp="1"/>
          </p:cNvSpPr>
          <p:nvPr>
            <p:ph type="pic" idx="13"/>
          </p:nvPr>
        </p:nvSpPr>
        <p:spPr>
          <a:xfrm>
            <a:off x="409450" y="766611"/>
            <a:ext cx="2007000" cy="1839600"/>
          </a:xfrm>
          <a:prstGeom prst="rect">
            <a:avLst/>
          </a:prstGeom>
          <a:noFill/>
          <a:ln>
            <a:noFill/>
          </a:ln>
        </p:spPr>
      </p:sp>
      <p:sp>
        <p:nvSpPr>
          <p:cNvPr id="507" name="Google Shape;507;p81"/>
          <p:cNvSpPr>
            <a:spLocks noGrp="1"/>
          </p:cNvSpPr>
          <p:nvPr>
            <p:ph type="pic" idx="14"/>
          </p:nvPr>
        </p:nvSpPr>
        <p:spPr>
          <a:xfrm>
            <a:off x="2517650" y="766611"/>
            <a:ext cx="2007000" cy="1839600"/>
          </a:xfrm>
          <a:prstGeom prst="rect">
            <a:avLst/>
          </a:prstGeom>
          <a:noFill/>
          <a:ln>
            <a:noFill/>
          </a:ln>
        </p:spPr>
      </p:sp>
      <p:sp>
        <p:nvSpPr>
          <p:cNvPr id="508" name="Google Shape;508;p81"/>
          <p:cNvSpPr>
            <a:spLocks noGrp="1"/>
          </p:cNvSpPr>
          <p:nvPr>
            <p:ph type="pic" idx="15"/>
          </p:nvPr>
        </p:nvSpPr>
        <p:spPr>
          <a:xfrm>
            <a:off x="6734050" y="766611"/>
            <a:ext cx="2007000" cy="1839600"/>
          </a:xfrm>
          <a:prstGeom prst="rect">
            <a:avLst/>
          </a:prstGeom>
          <a:noFill/>
          <a:ln>
            <a:noFill/>
          </a:ln>
        </p:spPr>
      </p:sp>
      <p:pic>
        <p:nvPicPr>
          <p:cNvPr id="509" name="Google Shape;509;p81"/>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3 grid photo_white">
  <p:cSld name="CUSTOM_15_1">
    <p:bg>
      <p:bgPr>
        <a:solidFill>
          <a:schemeClr val="lt1"/>
        </a:solidFill>
        <a:effectLst/>
      </p:bgPr>
    </p:bg>
    <p:spTree>
      <p:nvGrpSpPr>
        <p:cNvPr id="1" name="Shape 510"/>
        <p:cNvGrpSpPr/>
        <p:nvPr/>
      </p:nvGrpSpPr>
      <p:grpSpPr>
        <a:xfrm>
          <a:off x="0" y="0"/>
          <a:ext cx="0" cy="0"/>
          <a:chOff x="0" y="0"/>
          <a:chExt cx="0" cy="0"/>
        </a:xfrm>
      </p:grpSpPr>
      <p:sp>
        <p:nvSpPr>
          <p:cNvPr id="511" name="Google Shape;511;p82"/>
          <p:cNvSpPr>
            <a:spLocks noGrp="1"/>
          </p:cNvSpPr>
          <p:nvPr>
            <p:ph type="pic" idx="2"/>
          </p:nvPr>
        </p:nvSpPr>
        <p:spPr>
          <a:xfrm>
            <a:off x="409450" y="766611"/>
            <a:ext cx="2675700" cy="2680200"/>
          </a:xfrm>
          <a:prstGeom prst="rect">
            <a:avLst/>
          </a:prstGeom>
          <a:noFill/>
          <a:ln>
            <a:noFill/>
          </a:ln>
        </p:spPr>
      </p:sp>
      <p:sp>
        <p:nvSpPr>
          <p:cNvPr id="512" name="Google Shape;512;p82"/>
          <p:cNvSpPr>
            <a:spLocks noGrp="1"/>
          </p:cNvSpPr>
          <p:nvPr>
            <p:ph type="pic" idx="3"/>
          </p:nvPr>
        </p:nvSpPr>
        <p:spPr>
          <a:xfrm>
            <a:off x="3216300" y="766611"/>
            <a:ext cx="2675700" cy="2680200"/>
          </a:xfrm>
          <a:prstGeom prst="rect">
            <a:avLst/>
          </a:prstGeom>
          <a:noFill/>
          <a:ln>
            <a:noFill/>
          </a:ln>
        </p:spPr>
      </p:sp>
      <p:sp>
        <p:nvSpPr>
          <p:cNvPr id="513" name="Google Shape;513;p82"/>
          <p:cNvSpPr>
            <a:spLocks noGrp="1"/>
          </p:cNvSpPr>
          <p:nvPr>
            <p:ph type="pic" idx="4"/>
          </p:nvPr>
        </p:nvSpPr>
        <p:spPr>
          <a:xfrm>
            <a:off x="6033095" y="766611"/>
            <a:ext cx="2675700" cy="2680200"/>
          </a:xfrm>
          <a:prstGeom prst="rect">
            <a:avLst/>
          </a:prstGeom>
          <a:noFill/>
          <a:ln>
            <a:noFill/>
          </a:ln>
        </p:spPr>
      </p:sp>
      <p:sp>
        <p:nvSpPr>
          <p:cNvPr id="514" name="Google Shape;514;p8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15" name="Google Shape;515;p82"/>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16" name="Google Shape;516;p82"/>
          <p:cNvSpPr txBox="1">
            <a:spLocks noGrp="1"/>
          </p:cNvSpPr>
          <p:nvPr>
            <p:ph type="title"/>
          </p:nvPr>
        </p:nvSpPr>
        <p:spPr>
          <a:xfrm>
            <a:off x="414125" y="3698410"/>
            <a:ext cx="26931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17" name="Google Shape;517;p82"/>
          <p:cNvSpPr txBox="1">
            <a:spLocks noGrp="1"/>
          </p:cNvSpPr>
          <p:nvPr>
            <p:ph type="subTitle" idx="5"/>
          </p:nvPr>
        </p:nvSpPr>
        <p:spPr>
          <a:xfrm>
            <a:off x="395750" y="4035469"/>
            <a:ext cx="26931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18" name="Google Shape;518;p82"/>
          <p:cNvSpPr txBox="1">
            <a:spLocks noGrp="1"/>
          </p:cNvSpPr>
          <p:nvPr>
            <p:ph type="title" idx="6"/>
          </p:nvPr>
        </p:nvSpPr>
        <p:spPr>
          <a:xfrm>
            <a:off x="3216294" y="3698410"/>
            <a:ext cx="27114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19" name="Google Shape;519;p82"/>
          <p:cNvSpPr txBox="1">
            <a:spLocks noGrp="1"/>
          </p:cNvSpPr>
          <p:nvPr>
            <p:ph type="subTitle" idx="7"/>
          </p:nvPr>
        </p:nvSpPr>
        <p:spPr>
          <a:xfrm>
            <a:off x="3216298" y="4035469"/>
            <a:ext cx="27114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20" name="Google Shape;520;p82"/>
          <p:cNvSpPr txBox="1">
            <a:spLocks noGrp="1"/>
          </p:cNvSpPr>
          <p:nvPr>
            <p:ph type="title" idx="8"/>
          </p:nvPr>
        </p:nvSpPr>
        <p:spPr>
          <a:xfrm>
            <a:off x="6022598" y="3698410"/>
            <a:ext cx="2711400" cy="3372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21" name="Google Shape;521;p82"/>
          <p:cNvSpPr txBox="1">
            <a:spLocks noGrp="1"/>
          </p:cNvSpPr>
          <p:nvPr>
            <p:ph type="subTitle" idx="9"/>
          </p:nvPr>
        </p:nvSpPr>
        <p:spPr>
          <a:xfrm>
            <a:off x="6022600" y="4035469"/>
            <a:ext cx="27114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None/>
              <a:defRPr sz="1000"/>
            </a:lvl1pPr>
            <a:lvl2pPr lvl="1">
              <a:lnSpc>
                <a:spcPct val="100000"/>
              </a:lnSpc>
              <a:spcBef>
                <a:spcPts val="1600"/>
              </a:spcBef>
              <a:spcAft>
                <a:spcPts val="0"/>
              </a:spcAft>
              <a:buSzPts val="1000"/>
              <a:buNone/>
              <a:defRPr sz="1000"/>
            </a:lvl2pPr>
            <a:lvl3pPr lvl="2">
              <a:lnSpc>
                <a:spcPct val="100000"/>
              </a:lnSpc>
              <a:spcBef>
                <a:spcPts val="1600"/>
              </a:spcBef>
              <a:spcAft>
                <a:spcPts val="0"/>
              </a:spcAft>
              <a:buSzPts val="1000"/>
              <a:buNone/>
              <a:defRPr sz="1000"/>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1000"/>
              <a:buNone/>
              <a:defRPr sz="1000"/>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pic>
        <p:nvPicPr>
          <p:cNvPr id="522" name="Google Shape;522;p82"/>
          <p:cNvPicPr preferRelativeResize="0"/>
          <p:nvPr/>
        </p:nvPicPr>
        <p:blipFill>
          <a:blip r:embed="rId2">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O 3">
  <p:cSld name="TITLE_1_1_1_1_1_3_2_1_1_1_1">
    <p:bg>
      <p:bgPr>
        <a:solidFill>
          <a:schemeClr val="lt2"/>
        </a:solidFill>
        <a:effectLst/>
      </p:bgPr>
    </p:bg>
    <p:spTree>
      <p:nvGrpSpPr>
        <p:cNvPr id="1" name="Shape 47"/>
        <p:cNvGrpSpPr/>
        <p:nvPr/>
      </p:nvGrpSpPr>
      <p:grpSpPr>
        <a:xfrm>
          <a:off x="0" y="0"/>
          <a:ext cx="0" cy="0"/>
          <a:chOff x="0" y="0"/>
          <a:chExt cx="0" cy="0"/>
        </a:xfrm>
      </p:grpSpPr>
      <p:sp>
        <p:nvSpPr>
          <p:cNvPr id="48" name="Google Shape;48;p9"/>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9" name="Google Shape;49;p9"/>
          <p:cNvSpPr txBox="1">
            <a:spLocks noGrp="1"/>
          </p:cNvSpPr>
          <p:nvPr>
            <p:ph type="ctrTitle"/>
          </p:nvPr>
        </p:nvSpPr>
        <p:spPr>
          <a:xfrm>
            <a:off x="826700" y="796750"/>
            <a:ext cx="3687000" cy="9060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SzPts val="2400"/>
              <a:buNone/>
              <a:defRPr b="0"/>
            </a:lvl1pPr>
            <a:lvl2pPr lvl="1" rtl="0">
              <a:lnSpc>
                <a:spcPct val="100000"/>
              </a:lnSpc>
              <a:spcBef>
                <a:spcPts val="0"/>
              </a:spcBef>
              <a:spcAft>
                <a:spcPts val="0"/>
              </a:spcAft>
              <a:buClr>
                <a:schemeClr val="accent1"/>
              </a:buClr>
              <a:buSzPts val="2400"/>
              <a:buNone/>
              <a:defRPr sz="2400">
                <a:solidFill>
                  <a:schemeClr val="accent1"/>
                </a:solidFill>
              </a:defRPr>
            </a:lvl2pPr>
            <a:lvl3pPr lvl="2" rtl="0">
              <a:lnSpc>
                <a:spcPct val="100000"/>
              </a:lnSpc>
              <a:spcBef>
                <a:spcPts val="0"/>
              </a:spcBef>
              <a:spcAft>
                <a:spcPts val="0"/>
              </a:spcAft>
              <a:buClr>
                <a:schemeClr val="accent1"/>
              </a:buClr>
              <a:buSzPts val="2400"/>
              <a:buNone/>
              <a:defRPr sz="2400">
                <a:solidFill>
                  <a:schemeClr val="accent1"/>
                </a:solidFill>
              </a:defRPr>
            </a:lvl3pPr>
            <a:lvl4pPr lvl="3" rtl="0">
              <a:lnSpc>
                <a:spcPct val="100000"/>
              </a:lnSpc>
              <a:spcBef>
                <a:spcPts val="0"/>
              </a:spcBef>
              <a:spcAft>
                <a:spcPts val="0"/>
              </a:spcAft>
              <a:buClr>
                <a:schemeClr val="accent1"/>
              </a:buClr>
              <a:buSzPts val="2400"/>
              <a:buNone/>
              <a:defRPr sz="2400">
                <a:solidFill>
                  <a:schemeClr val="accent1"/>
                </a:solidFill>
              </a:defRPr>
            </a:lvl4pPr>
            <a:lvl5pPr lvl="4" rtl="0">
              <a:lnSpc>
                <a:spcPct val="100000"/>
              </a:lnSpc>
              <a:spcBef>
                <a:spcPts val="0"/>
              </a:spcBef>
              <a:spcAft>
                <a:spcPts val="0"/>
              </a:spcAft>
              <a:buClr>
                <a:schemeClr val="accent1"/>
              </a:buClr>
              <a:buSzPts val="2400"/>
              <a:buNone/>
              <a:defRPr sz="2400">
                <a:solidFill>
                  <a:schemeClr val="accent1"/>
                </a:solidFill>
              </a:defRPr>
            </a:lvl5pPr>
            <a:lvl6pPr lvl="5" rtl="0">
              <a:lnSpc>
                <a:spcPct val="100000"/>
              </a:lnSpc>
              <a:spcBef>
                <a:spcPts val="0"/>
              </a:spcBef>
              <a:spcAft>
                <a:spcPts val="0"/>
              </a:spcAft>
              <a:buClr>
                <a:schemeClr val="accent1"/>
              </a:buClr>
              <a:buSzPts val="2400"/>
              <a:buNone/>
              <a:defRPr sz="2400">
                <a:solidFill>
                  <a:schemeClr val="accent1"/>
                </a:solidFill>
              </a:defRPr>
            </a:lvl6pPr>
            <a:lvl7pPr lvl="6" rtl="0">
              <a:lnSpc>
                <a:spcPct val="100000"/>
              </a:lnSpc>
              <a:spcBef>
                <a:spcPts val="0"/>
              </a:spcBef>
              <a:spcAft>
                <a:spcPts val="0"/>
              </a:spcAft>
              <a:buClr>
                <a:schemeClr val="accent1"/>
              </a:buClr>
              <a:buSzPts val="2400"/>
              <a:buNone/>
              <a:defRPr sz="2400">
                <a:solidFill>
                  <a:schemeClr val="accent1"/>
                </a:solidFill>
              </a:defRPr>
            </a:lvl7pPr>
            <a:lvl8pPr lvl="7" rtl="0">
              <a:lnSpc>
                <a:spcPct val="100000"/>
              </a:lnSpc>
              <a:spcBef>
                <a:spcPts val="0"/>
              </a:spcBef>
              <a:spcAft>
                <a:spcPts val="0"/>
              </a:spcAft>
              <a:buClr>
                <a:schemeClr val="accent1"/>
              </a:buClr>
              <a:buSzPts val="2400"/>
              <a:buNone/>
              <a:defRPr sz="2400">
                <a:solidFill>
                  <a:schemeClr val="accent1"/>
                </a:solidFill>
              </a:defRPr>
            </a:lvl8pPr>
            <a:lvl9pPr lvl="8" rtl="0">
              <a:lnSpc>
                <a:spcPct val="100000"/>
              </a:lnSpc>
              <a:spcBef>
                <a:spcPts val="0"/>
              </a:spcBef>
              <a:spcAft>
                <a:spcPts val="0"/>
              </a:spcAft>
              <a:buClr>
                <a:schemeClr val="accent1"/>
              </a:buClr>
              <a:buSzPts val="2400"/>
              <a:buNone/>
              <a:defRPr sz="2400">
                <a:solidFill>
                  <a:schemeClr val="accent1"/>
                </a:solidFill>
              </a:defRPr>
            </a:lvl9pPr>
          </a:lstStyle>
          <a:p>
            <a:endParaRPr/>
          </a:p>
        </p:txBody>
      </p:sp>
      <p:sp>
        <p:nvSpPr>
          <p:cNvPr id="50" name="Google Shape;50;p9"/>
          <p:cNvSpPr txBox="1">
            <a:spLocks noGrp="1"/>
          </p:cNvSpPr>
          <p:nvPr>
            <p:ph type="subTitle" idx="1"/>
          </p:nvPr>
        </p:nvSpPr>
        <p:spPr>
          <a:xfrm>
            <a:off x="826700" y="2041050"/>
            <a:ext cx="2134800" cy="23679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rtl="0">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51" name="Google Shape;51;p9"/>
          <p:cNvSpPr txBox="1">
            <a:spLocks noGrp="1"/>
          </p:cNvSpPr>
          <p:nvPr>
            <p:ph type="subTitle" idx="2"/>
          </p:nvPr>
        </p:nvSpPr>
        <p:spPr>
          <a:xfrm>
            <a:off x="3115850" y="2041050"/>
            <a:ext cx="2152800" cy="23679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rtl="0">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52" name="Google Shape;52;p9"/>
          <p:cNvSpPr txBox="1">
            <a:spLocks noGrp="1"/>
          </p:cNvSpPr>
          <p:nvPr>
            <p:ph type="subTitle" idx="3"/>
          </p:nvPr>
        </p:nvSpPr>
        <p:spPr>
          <a:xfrm>
            <a:off x="5387300" y="2041050"/>
            <a:ext cx="2167800" cy="23679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Clr>
                <a:schemeClr val="dk1"/>
              </a:buClr>
              <a:buSzPts val="1200"/>
              <a:buFont typeface="Poppins Light"/>
              <a:buNone/>
              <a:defRPr sz="1200">
                <a:solidFill>
                  <a:schemeClr val="dk1"/>
                </a:solidFill>
                <a:latin typeface="Poppins Light"/>
                <a:ea typeface="Poppins Light"/>
                <a:cs typeface="Poppins Light"/>
                <a:sym typeface="Poppins Light"/>
              </a:defRPr>
            </a:lvl1pPr>
            <a:lvl2pPr lvl="1"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2pPr>
            <a:lvl3pPr lvl="2" rtl="0">
              <a:lnSpc>
                <a:spcPct val="100000"/>
              </a:lnSpc>
              <a:spcBef>
                <a:spcPts val="0"/>
              </a:spcBef>
              <a:spcAft>
                <a:spcPts val="0"/>
              </a:spcAft>
              <a:buSzPts val="1200"/>
              <a:buFont typeface="Poppins Light"/>
              <a:buNone/>
              <a:defRPr>
                <a:latin typeface="Poppins Light"/>
                <a:ea typeface="Poppins Light"/>
                <a:cs typeface="Poppins Light"/>
                <a:sym typeface="Poppins Light"/>
              </a:defRPr>
            </a:lvl3pPr>
            <a:lvl4pPr lvl="3"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4pPr>
            <a:lvl5pPr lvl="4"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5pPr>
            <a:lvl6pPr lvl="5"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6pPr>
            <a:lvl7pPr lvl="6"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7pPr>
            <a:lvl8pPr lvl="7"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8pPr>
            <a:lvl9pPr lvl="8" rtl="0">
              <a:lnSpc>
                <a:spcPct val="10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5 grid photo_green 2">
  <p:cSld name="CUSTOM_15_1_2">
    <p:bg>
      <p:bgPr>
        <a:solidFill>
          <a:schemeClr val="lt1"/>
        </a:solidFill>
        <a:effectLst/>
      </p:bgPr>
    </p:bg>
    <p:spTree>
      <p:nvGrpSpPr>
        <p:cNvPr id="1" name="Shape 523"/>
        <p:cNvGrpSpPr/>
        <p:nvPr/>
      </p:nvGrpSpPr>
      <p:grpSpPr>
        <a:xfrm>
          <a:off x="0" y="0"/>
          <a:ext cx="0" cy="0"/>
          <a:chOff x="0" y="0"/>
          <a:chExt cx="0" cy="0"/>
        </a:xfrm>
      </p:grpSpPr>
      <p:sp>
        <p:nvSpPr>
          <p:cNvPr id="524" name="Google Shape;524;p83"/>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25" name="Google Shape;525;p83"/>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26" name="Google Shape;526;p83"/>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27" name="Google Shape;527;p83"/>
          <p:cNvSpPr>
            <a:spLocks noGrp="1"/>
          </p:cNvSpPr>
          <p:nvPr>
            <p:ph type="pic" idx="3"/>
          </p:nvPr>
        </p:nvSpPr>
        <p:spPr>
          <a:xfrm>
            <a:off x="409450" y="766611"/>
            <a:ext cx="1563300" cy="1839600"/>
          </a:xfrm>
          <a:prstGeom prst="rect">
            <a:avLst/>
          </a:prstGeom>
          <a:noFill/>
          <a:ln>
            <a:noFill/>
          </a:ln>
        </p:spPr>
      </p:sp>
      <p:sp>
        <p:nvSpPr>
          <p:cNvPr id="528" name="Google Shape;528;p83"/>
          <p:cNvSpPr>
            <a:spLocks noGrp="1"/>
          </p:cNvSpPr>
          <p:nvPr>
            <p:ph type="pic" idx="4"/>
          </p:nvPr>
        </p:nvSpPr>
        <p:spPr>
          <a:xfrm>
            <a:off x="2095477" y="766611"/>
            <a:ext cx="1563300" cy="1839600"/>
          </a:xfrm>
          <a:prstGeom prst="rect">
            <a:avLst/>
          </a:prstGeom>
          <a:noFill/>
          <a:ln>
            <a:noFill/>
          </a:ln>
        </p:spPr>
      </p:sp>
      <p:sp>
        <p:nvSpPr>
          <p:cNvPr id="529" name="Google Shape;529;p83"/>
          <p:cNvSpPr>
            <a:spLocks noGrp="1"/>
          </p:cNvSpPr>
          <p:nvPr>
            <p:ph type="pic" idx="5"/>
          </p:nvPr>
        </p:nvSpPr>
        <p:spPr>
          <a:xfrm>
            <a:off x="3781505" y="766611"/>
            <a:ext cx="1563300" cy="1839600"/>
          </a:xfrm>
          <a:prstGeom prst="rect">
            <a:avLst/>
          </a:prstGeom>
          <a:noFill/>
          <a:ln>
            <a:noFill/>
          </a:ln>
        </p:spPr>
      </p:sp>
      <p:sp>
        <p:nvSpPr>
          <p:cNvPr id="530" name="Google Shape;530;p83"/>
          <p:cNvSpPr>
            <a:spLocks noGrp="1"/>
          </p:cNvSpPr>
          <p:nvPr>
            <p:ph type="pic" idx="6"/>
          </p:nvPr>
        </p:nvSpPr>
        <p:spPr>
          <a:xfrm>
            <a:off x="5467530" y="766611"/>
            <a:ext cx="1563300" cy="1839600"/>
          </a:xfrm>
          <a:prstGeom prst="rect">
            <a:avLst/>
          </a:prstGeom>
          <a:noFill/>
          <a:ln>
            <a:noFill/>
          </a:ln>
        </p:spPr>
      </p:sp>
      <p:sp>
        <p:nvSpPr>
          <p:cNvPr id="531" name="Google Shape;531;p83"/>
          <p:cNvSpPr>
            <a:spLocks noGrp="1"/>
          </p:cNvSpPr>
          <p:nvPr>
            <p:ph type="pic" idx="7"/>
          </p:nvPr>
        </p:nvSpPr>
        <p:spPr>
          <a:xfrm>
            <a:off x="7181207" y="766611"/>
            <a:ext cx="1563300" cy="1839600"/>
          </a:xfrm>
          <a:prstGeom prst="rect">
            <a:avLst/>
          </a:prstGeom>
          <a:noFill/>
          <a:ln>
            <a:noFill/>
          </a:ln>
        </p:spPr>
      </p:sp>
      <p:sp>
        <p:nvSpPr>
          <p:cNvPr id="532" name="Google Shape;532;p83"/>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33" name="Google Shape;533;p83"/>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34" name="Google Shape;534;p83"/>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35" name="Google Shape;535;p83"/>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36" name="Google Shape;536;p83"/>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37" name="Google Shape;537;p83"/>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38" name="Google Shape;538;p83"/>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39" name="Google Shape;539;p83"/>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40" name="Google Shape;540;p83"/>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541" name="Google Shape;541;p83"/>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542" name="Google Shape;542;p83"/>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5 grid photo_black_wanderlab">
  <p:cSld name="CUSTOM_15_1_1">
    <p:bg>
      <p:bgPr>
        <a:solidFill>
          <a:schemeClr val="dk1"/>
        </a:solidFill>
        <a:effectLst/>
      </p:bgPr>
    </p:bg>
    <p:spTree>
      <p:nvGrpSpPr>
        <p:cNvPr id="1" name="Shape 543"/>
        <p:cNvGrpSpPr/>
        <p:nvPr/>
      </p:nvGrpSpPr>
      <p:grpSpPr>
        <a:xfrm>
          <a:off x="0" y="0"/>
          <a:ext cx="0" cy="0"/>
          <a:chOff x="0" y="0"/>
          <a:chExt cx="0" cy="0"/>
        </a:xfrm>
      </p:grpSpPr>
      <p:sp>
        <p:nvSpPr>
          <p:cNvPr id="544" name="Google Shape;544;p84"/>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45" name="Google Shape;545;p84"/>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546" name="Google Shape;546;p84"/>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547" name="Google Shape;547;p84"/>
          <p:cNvSpPr>
            <a:spLocks noGrp="1"/>
          </p:cNvSpPr>
          <p:nvPr>
            <p:ph type="pic" idx="3"/>
          </p:nvPr>
        </p:nvSpPr>
        <p:spPr>
          <a:xfrm>
            <a:off x="409450" y="766611"/>
            <a:ext cx="1563300" cy="1839600"/>
          </a:xfrm>
          <a:prstGeom prst="rect">
            <a:avLst/>
          </a:prstGeom>
          <a:noFill/>
          <a:ln>
            <a:noFill/>
          </a:ln>
        </p:spPr>
      </p:sp>
      <p:sp>
        <p:nvSpPr>
          <p:cNvPr id="548" name="Google Shape;548;p84"/>
          <p:cNvSpPr>
            <a:spLocks noGrp="1"/>
          </p:cNvSpPr>
          <p:nvPr>
            <p:ph type="pic" idx="4"/>
          </p:nvPr>
        </p:nvSpPr>
        <p:spPr>
          <a:xfrm>
            <a:off x="2095477" y="766611"/>
            <a:ext cx="1563300" cy="1839600"/>
          </a:xfrm>
          <a:prstGeom prst="rect">
            <a:avLst/>
          </a:prstGeom>
          <a:noFill/>
          <a:ln>
            <a:noFill/>
          </a:ln>
        </p:spPr>
      </p:sp>
      <p:sp>
        <p:nvSpPr>
          <p:cNvPr id="549" name="Google Shape;549;p84"/>
          <p:cNvSpPr>
            <a:spLocks noGrp="1"/>
          </p:cNvSpPr>
          <p:nvPr>
            <p:ph type="pic" idx="5"/>
          </p:nvPr>
        </p:nvSpPr>
        <p:spPr>
          <a:xfrm>
            <a:off x="3781505" y="766611"/>
            <a:ext cx="1563300" cy="1839600"/>
          </a:xfrm>
          <a:prstGeom prst="rect">
            <a:avLst/>
          </a:prstGeom>
          <a:noFill/>
          <a:ln>
            <a:noFill/>
          </a:ln>
        </p:spPr>
      </p:sp>
      <p:sp>
        <p:nvSpPr>
          <p:cNvPr id="550" name="Google Shape;550;p84"/>
          <p:cNvSpPr>
            <a:spLocks noGrp="1"/>
          </p:cNvSpPr>
          <p:nvPr>
            <p:ph type="pic" idx="6"/>
          </p:nvPr>
        </p:nvSpPr>
        <p:spPr>
          <a:xfrm>
            <a:off x="5467530" y="766611"/>
            <a:ext cx="1563300" cy="1839600"/>
          </a:xfrm>
          <a:prstGeom prst="rect">
            <a:avLst/>
          </a:prstGeom>
          <a:noFill/>
          <a:ln>
            <a:noFill/>
          </a:ln>
        </p:spPr>
      </p:sp>
      <p:sp>
        <p:nvSpPr>
          <p:cNvPr id="551" name="Google Shape;551;p84"/>
          <p:cNvSpPr>
            <a:spLocks noGrp="1"/>
          </p:cNvSpPr>
          <p:nvPr>
            <p:ph type="pic" idx="7"/>
          </p:nvPr>
        </p:nvSpPr>
        <p:spPr>
          <a:xfrm>
            <a:off x="7181207" y="766611"/>
            <a:ext cx="1563300" cy="1839600"/>
          </a:xfrm>
          <a:prstGeom prst="rect">
            <a:avLst/>
          </a:prstGeom>
          <a:noFill/>
          <a:ln>
            <a:noFill/>
          </a:ln>
        </p:spPr>
      </p:sp>
      <p:sp>
        <p:nvSpPr>
          <p:cNvPr id="552" name="Google Shape;552;p84"/>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553" name="Google Shape;553;p84"/>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554" name="Google Shape;554;p84"/>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555" name="Google Shape;555;p84"/>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556" name="Google Shape;556;p84"/>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557" name="Google Shape;557;p84"/>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558" name="Google Shape;558;p84"/>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559" name="Google Shape;559;p84"/>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pic>
        <p:nvPicPr>
          <p:cNvPr id="560" name="Google Shape;560;p84"/>
          <p:cNvPicPr preferRelativeResize="0"/>
          <p:nvPr/>
        </p:nvPicPr>
        <p:blipFill>
          <a:blip r:embed="rId2">
            <a:alphaModFix/>
          </a:blip>
          <a:stretch>
            <a:fillRect/>
          </a:stretch>
        </p:blipFill>
        <p:spPr>
          <a:xfrm>
            <a:off x="115675" y="4923212"/>
            <a:ext cx="163151" cy="163151"/>
          </a:xfrm>
          <a:prstGeom prst="rect">
            <a:avLst/>
          </a:prstGeom>
          <a:noFill/>
          <a:ln>
            <a:noFill/>
          </a:ln>
        </p:spPr>
      </p:pic>
      <p:sp>
        <p:nvSpPr>
          <p:cNvPr id="561" name="Google Shape;561;p84"/>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562" name="Google Shape;562;p84"/>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5 grid photo_black_wanderlab 1">
  <p:cSld name="CUSTOM_15_1_1_1">
    <p:bg>
      <p:bgPr>
        <a:solidFill>
          <a:schemeClr val="dk1"/>
        </a:solidFill>
        <a:effectLst/>
      </p:bgPr>
    </p:bg>
    <p:spTree>
      <p:nvGrpSpPr>
        <p:cNvPr id="1" name="Shape 563"/>
        <p:cNvGrpSpPr/>
        <p:nvPr/>
      </p:nvGrpSpPr>
      <p:grpSpPr>
        <a:xfrm>
          <a:off x="0" y="0"/>
          <a:ext cx="0" cy="0"/>
          <a:chOff x="0" y="0"/>
          <a:chExt cx="0" cy="0"/>
        </a:xfrm>
      </p:grpSpPr>
      <p:sp>
        <p:nvSpPr>
          <p:cNvPr id="564" name="Google Shape;564;p85"/>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65" name="Google Shape;565;p85"/>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566" name="Google Shape;566;p85"/>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567" name="Google Shape;567;p85"/>
          <p:cNvSpPr>
            <a:spLocks noGrp="1"/>
          </p:cNvSpPr>
          <p:nvPr>
            <p:ph type="pic" idx="3"/>
          </p:nvPr>
        </p:nvSpPr>
        <p:spPr>
          <a:xfrm>
            <a:off x="409450" y="766611"/>
            <a:ext cx="1563300" cy="1839600"/>
          </a:xfrm>
          <a:prstGeom prst="rect">
            <a:avLst/>
          </a:prstGeom>
          <a:noFill/>
          <a:ln>
            <a:noFill/>
          </a:ln>
        </p:spPr>
      </p:sp>
      <p:sp>
        <p:nvSpPr>
          <p:cNvPr id="568" name="Google Shape;568;p85"/>
          <p:cNvSpPr>
            <a:spLocks noGrp="1"/>
          </p:cNvSpPr>
          <p:nvPr>
            <p:ph type="pic" idx="4"/>
          </p:nvPr>
        </p:nvSpPr>
        <p:spPr>
          <a:xfrm>
            <a:off x="2095477" y="766611"/>
            <a:ext cx="1563300" cy="1839600"/>
          </a:xfrm>
          <a:prstGeom prst="rect">
            <a:avLst/>
          </a:prstGeom>
          <a:noFill/>
          <a:ln>
            <a:noFill/>
          </a:ln>
        </p:spPr>
      </p:sp>
      <p:sp>
        <p:nvSpPr>
          <p:cNvPr id="569" name="Google Shape;569;p85"/>
          <p:cNvSpPr>
            <a:spLocks noGrp="1"/>
          </p:cNvSpPr>
          <p:nvPr>
            <p:ph type="pic" idx="5"/>
          </p:nvPr>
        </p:nvSpPr>
        <p:spPr>
          <a:xfrm>
            <a:off x="3781505" y="766611"/>
            <a:ext cx="1563300" cy="1839600"/>
          </a:xfrm>
          <a:prstGeom prst="rect">
            <a:avLst/>
          </a:prstGeom>
          <a:noFill/>
          <a:ln>
            <a:noFill/>
          </a:ln>
        </p:spPr>
      </p:sp>
      <p:sp>
        <p:nvSpPr>
          <p:cNvPr id="570" name="Google Shape;570;p85"/>
          <p:cNvSpPr>
            <a:spLocks noGrp="1"/>
          </p:cNvSpPr>
          <p:nvPr>
            <p:ph type="pic" idx="6"/>
          </p:nvPr>
        </p:nvSpPr>
        <p:spPr>
          <a:xfrm>
            <a:off x="5467530" y="766611"/>
            <a:ext cx="1563300" cy="1839600"/>
          </a:xfrm>
          <a:prstGeom prst="rect">
            <a:avLst/>
          </a:prstGeom>
          <a:noFill/>
          <a:ln>
            <a:noFill/>
          </a:ln>
        </p:spPr>
      </p:sp>
      <p:sp>
        <p:nvSpPr>
          <p:cNvPr id="571" name="Google Shape;571;p85"/>
          <p:cNvSpPr>
            <a:spLocks noGrp="1"/>
          </p:cNvSpPr>
          <p:nvPr>
            <p:ph type="pic" idx="7"/>
          </p:nvPr>
        </p:nvSpPr>
        <p:spPr>
          <a:xfrm>
            <a:off x="7181207" y="766611"/>
            <a:ext cx="1563300" cy="1839600"/>
          </a:xfrm>
          <a:prstGeom prst="rect">
            <a:avLst/>
          </a:prstGeom>
          <a:noFill/>
          <a:ln>
            <a:noFill/>
          </a:ln>
        </p:spPr>
      </p:sp>
      <p:sp>
        <p:nvSpPr>
          <p:cNvPr id="572" name="Google Shape;572;p85"/>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573" name="Google Shape;573;p85"/>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574" name="Google Shape;574;p85"/>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575" name="Google Shape;575;p85"/>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576" name="Google Shape;576;p85"/>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577" name="Google Shape;577;p85"/>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sp>
        <p:nvSpPr>
          <p:cNvPr id="578" name="Google Shape;578;p85"/>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400"/>
              <a:buNone/>
              <a:defRPr sz="1400">
                <a:solidFill>
                  <a:schemeClr val="lt1"/>
                </a:solidFill>
              </a:defRPr>
            </a:lvl1pPr>
            <a:lvl2pPr lvl="1">
              <a:lnSpc>
                <a:spcPct val="100000"/>
              </a:lnSpc>
              <a:spcBef>
                <a:spcPts val="0"/>
              </a:spcBef>
              <a:spcAft>
                <a:spcPts val="0"/>
              </a:spcAft>
              <a:buClr>
                <a:schemeClr val="lt1"/>
              </a:buClr>
              <a:buSzPts val="1400"/>
              <a:buNone/>
              <a:defRPr sz="1400">
                <a:solidFill>
                  <a:schemeClr val="lt1"/>
                </a:solidFill>
              </a:defRPr>
            </a:lvl2pPr>
            <a:lvl3pPr lvl="2">
              <a:lnSpc>
                <a:spcPct val="100000"/>
              </a:lnSpc>
              <a:spcBef>
                <a:spcPts val="0"/>
              </a:spcBef>
              <a:spcAft>
                <a:spcPts val="0"/>
              </a:spcAft>
              <a:buClr>
                <a:schemeClr val="lt1"/>
              </a:buClr>
              <a:buSzPts val="1400"/>
              <a:buNone/>
              <a:defRPr sz="1400">
                <a:solidFill>
                  <a:schemeClr val="lt1"/>
                </a:solidFill>
              </a:defRPr>
            </a:lvl3pPr>
            <a:lvl4pPr lvl="3">
              <a:lnSpc>
                <a:spcPct val="100000"/>
              </a:lnSpc>
              <a:spcBef>
                <a:spcPts val="0"/>
              </a:spcBef>
              <a:spcAft>
                <a:spcPts val="0"/>
              </a:spcAft>
              <a:buClr>
                <a:schemeClr val="lt1"/>
              </a:buClr>
              <a:buSzPts val="1400"/>
              <a:buNone/>
              <a:defRPr sz="1400">
                <a:solidFill>
                  <a:schemeClr val="lt1"/>
                </a:solidFill>
              </a:defRPr>
            </a:lvl4pPr>
            <a:lvl5pPr lvl="4">
              <a:lnSpc>
                <a:spcPct val="100000"/>
              </a:lnSpc>
              <a:spcBef>
                <a:spcPts val="0"/>
              </a:spcBef>
              <a:spcAft>
                <a:spcPts val="0"/>
              </a:spcAft>
              <a:buClr>
                <a:schemeClr val="lt1"/>
              </a:buClr>
              <a:buSzPts val="1400"/>
              <a:buNone/>
              <a:defRPr sz="1400">
                <a:solidFill>
                  <a:schemeClr val="lt1"/>
                </a:solidFill>
              </a:defRPr>
            </a:lvl5pPr>
            <a:lvl6pPr lvl="5">
              <a:lnSpc>
                <a:spcPct val="100000"/>
              </a:lnSpc>
              <a:spcBef>
                <a:spcPts val="0"/>
              </a:spcBef>
              <a:spcAft>
                <a:spcPts val="0"/>
              </a:spcAft>
              <a:buClr>
                <a:schemeClr val="lt1"/>
              </a:buClr>
              <a:buSzPts val="1400"/>
              <a:buNone/>
              <a:defRPr sz="1400">
                <a:solidFill>
                  <a:schemeClr val="lt1"/>
                </a:solidFill>
              </a:defRPr>
            </a:lvl6pPr>
            <a:lvl7pPr lvl="6">
              <a:lnSpc>
                <a:spcPct val="100000"/>
              </a:lnSpc>
              <a:spcBef>
                <a:spcPts val="0"/>
              </a:spcBef>
              <a:spcAft>
                <a:spcPts val="0"/>
              </a:spcAft>
              <a:buClr>
                <a:schemeClr val="lt1"/>
              </a:buClr>
              <a:buSzPts val="1400"/>
              <a:buNone/>
              <a:defRPr sz="1400">
                <a:solidFill>
                  <a:schemeClr val="lt1"/>
                </a:solidFill>
              </a:defRPr>
            </a:lvl7pPr>
            <a:lvl8pPr lvl="7">
              <a:lnSpc>
                <a:spcPct val="100000"/>
              </a:lnSpc>
              <a:spcBef>
                <a:spcPts val="0"/>
              </a:spcBef>
              <a:spcAft>
                <a:spcPts val="0"/>
              </a:spcAft>
              <a:buClr>
                <a:schemeClr val="lt1"/>
              </a:buClr>
              <a:buSzPts val="1400"/>
              <a:buNone/>
              <a:defRPr sz="1400">
                <a:solidFill>
                  <a:schemeClr val="lt1"/>
                </a:solidFill>
              </a:defRPr>
            </a:lvl8pPr>
            <a:lvl9pPr lvl="8">
              <a:lnSpc>
                <a:spcPct val="100000"/>
              </a:lnSpc>
              <a:spcBef>
                <a:spcPts val="0"/>
              </a:spcBef>
              <a:spcAft>
                <a:spcPts val="0"/>
              </a:spcAft>
              <a:buClr>
                <a:schemeClr val="lt1"/>
              </a:buClr>
              <a:buSzPts val="1400"/>
              <a:buNone/>
              <a:defRPr sz="1400">
                <a:solidFill>
                  <a:schemeClr val="lt1"/>
                </a:solidFill>
              </a:defRPr>
            </a:lvl9pPr>
          </a:lstStyle>
          <a:p>
            <a:endParaRPr/>
          </a:p>
        </p:txBody>
      </p:sp>
      <p:sp>
        <p:nvSpPr>
          <p:cNvPr id="579" name="Google Shape;579;p85"/>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Clr>
                <a:schemeClr val="lt1"/>
              </a:buClr>
              <a:buSzPts val="1000"/>
              <a:buFont typeface="Poppins Light"/>
              <a:buNone/>
              <a:defRPr sz="1000">
                <a:solidFill>
                  <a:schemeClr val="lt1"/>
                </a:solidFill>
                <a:latin typeface="Poppins Light"/>
                <a:ea typeface="Poppins Light"/>
                <a:cs typeface="Poppins Light"/>
                <a:sym typeface="Poppins Light"/>
              </a:defRPr>
            </a:lvl1pPr>
            <a:lvl2pPr lvl="1">
              <a:lnSpc>
                <a:spcPct val="100000"/>
              </a:lnSpc>
              <a:spcBef>
                <a:spcPts val="1600"/>
              </a:spcBef>
              <a:spcAft>
                <a:spcPts val="0"/>
              </a:spcAft>
              <a:buClr>
                <a:schemeClr val="lt1"/>
              </a:buClr>
              <a:buSzPts val="1800"/>
              <a:buNone/>
              <a:defRPr>
                <a:solidFill>
                  <a:schemeClr val="lt1"/>
                </a:solidFill>
              </a:defRPr>
            </a:lvl2pPr>
            <a:lvl3pPr lvl="2">
              <a:lnSpc>
                <a:spcPct val="100000"/>
              </a:lnSpc>
              <a:spcBef>
                <a:spcPts val="1600"/>
              </a:spcBef>
              <a:spcAft>
                <a:spcPts val="0"/>
              </a:spcAft>
              <a:buClr>
                <a:schemeClr val="lt1"/>
              </a:buClr>
              <a:buSzPts val="1400"/>
              <a:buNone/>
              <a:defRPr>
                <a:solidFill>
                  <a:schemeClr val="lt1"/>
                </a:solidFill>
              </a:defRPr>
            </a:lvl3pPr>
            <a:lvl4pPr lvl="3">
              <a:lnSpc>
                <a:spcPct val="100000"/>
              </a:lnSpc>
              <a:spcBef>
                <a:spcPts val="1600"/>
              </a:spcBef>
              <a:spcAft>
                <a:spcPts val="0"/>
              </a:spcAft>
              <a:buClr>
                <a:schemeClr val="lt1"/>
              </a:buClr>
              <a:buSzPts val="1000"/>
              <a:buNone/>
              <a:defRPr>
                <a:solidFill>
                  <a:schemeClr val="lt1"/>
                </a:solidFill>
              </a:defRPr>
            </a:lvl4pPr>
            <a:lvl5pPr lvl="4">
              <a:lnSpc>
                <a:spcPct val="100000"/>
              </a:lnSpc>
              <a:spcBef>
                <a:spcPts val="1600"/>
              </a:spcBef>
              <a:spcAft>
                <a:spcPts val="0"/>
              </a:spcAft>
              <a:buClr>
                <a:schemeClr val="lt1"/>
              </a:buClr>
              <a:buSzPts val="1000"/>
              <a:buNone/>
              <a:defRPr>
                <a:solidFill>
                  <a:schemeClr val="lt1"/>
                </a:solidFill>
              </a:defRPr>
            </a:lvl5pPr>
            <a:lvl6pPr lvl="5">
              <a:lnSpc>
                <a:spcPct val="100000"/>
              </a:lnSpc>
              <a:spcBef>
                <a:spcPts val="1600"/>
              </a:spcBef>
              <a:spcAft>
                <a:spcPts val="0"/>
              </a:spcAft>
              <a:buClr>
                <a:schemeClr val="lt1"/>
              </a:buClr>
              <a:buSzPts val="800"/>
              <a:buNone/>
              <a:defRPr>
                <a:solidFill>
                  <a:schemeClr val="lt1"/>
                </a:solidFill>
              </a:defRPr>
            </a:lvl6pPr>
            <a:lvl7pPr lvl="6">
              <a:lnSpc>
                <a:spcPct val="100000"/>
              </a:lnSpc>
              <a:spcBef>
                <a:spcPts val="1600"/>
              </a:spcBef>
              <a:spcAft>
                <a:spcPts val="0"/>
              </a:spcAft>
              <a:buClr>
                <a:schemeClr val="lt1"/>
              </a:buClr>
              <a:buSzPts val="1000"/>
              <a:buNone/>
              <a:defRPr>
                <a:solidFill>
                  <a:schemeClr val="lt1"/>
                </a:solidFill>
              </a:defRPr>
            </a:lvl7pPr>
            <a:lvl8pPr lvl="7">
              <a:lnSpc>
                <a:spcPct val="100000"/>
              </a:lnSpc>
              <a:spcBef>
                <a:spcPts val="1600"/>
              </a:spcBef>
              <a:spcAft>
                <a:spcPts val="0"/>
              </a:spcAft>
              <a:buClr>
                <a:schemeClr val="lt1"/>
              </a:buClr>
              <a:buSzPts val="1000"/>
              <a:buNone/>
              <a:defRPr>
                <a:solidFill>
                  <a:schemeClr val="lt1"/>
                </a:solidFill>
              </a:defRPr>
            </a:lvl8pPr>
            <a:lvl9pPr lvl="8">
              <a:lnSpc>
                <a:spcPct val="100000"/>
              </a:lnSpc>
              <a:spcBef>
                <a:spcPts val="1600"/>
              </a:spcBef>
              <a:spcAft>
                <a:spcPts val="1600"/>
              </a:spcAft>
              <a:buClr>
                <a:schemeClr val="lt1"/>
              </a:buClr>
              <a:buSzPts val="1000"/>
              <a:buNone/>
              <a:defRPr>
                <a:solidFill>
                  <a:schemeClr val="lt1"/>
                </a:solidFill>
              </a:defRPr>
            </a:lvl9pPr>
          </a:lstStyle>
          <a:p>
            <a:endParaRPr/>
          </a:p>
        </p:txBody>
      </p:sp>
      <p:pic>
        <p:nvPicPr>
          <p:cNvPr id="580" name="Google Shape;580;p85"/>
          <p:cNvPicPr preferRelativeResize="0"/>
          <p:nvPr/>
        </p:nvPicPr>
        <p:blipFill>
          <a:blip r:embed="rId2">
            <a:alphaModFix/>
          </a:blip>
          <a:stretch>
            <a:fillRect/>
          </a:stretch>
        </p:blipFill>
        <p:spPr>
          <a:xfrm>
            <a:off x="115675" y="4923212"/>
            <a:ext cx="163151" cy="163151"/>
          </a:xfrm>
          <a:prstGeom prst="rect">
            <a:avLst/>
          </a:prstGeom>
          <a:noFill/>
          <a:ln>
            <a:noFill/>
          </a:ln>
        </p:spPr>
      </p:pic>
      <p:sp>
        <p:nvSpPr>
          <p:cNvPr id="581" name="Google Shape;581;p85"/>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582" name="Google Shape;582;p85"/>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5 grid photo_green_powered by wanderlab">
  <p:cSld name="CUSTOM_15_1_1_1_1">
    <p:bg>
      <p:bgPr>
        <a:solidFill>
          <a:schemeClr val="lt1"/>
        </a:solidFill>
        <a:effectLst/>
      </p:bgPr>
    </p:bg>
    <p:spTree>
      <p:nvGrpSpPr>
        <p:cNvPr id="1" name="Shape 583"/>
        <p:cNvGrpSpPr/>
        <p:nvPr/>
      </p:nvGrpSpPr>
      <p:grpSpPr>
        <a:xfrm>
          <a:off x="0" y="0"/>
          <a:ext cx="0" cy="0"/>
          <a:chOff x="0" y="0"/>
          <a:chExt cx="0" cy="0"/>
        </a:xfrm>
      </p:grpSpPr>
      <p:sp>
        <p:nvSpPr>
          <p:cNvPr id="584" name="Google Shape;584;p86"/>
          <p:cNvSpPr txBox="1">
            <a:spLocks noGrp="1"/>
          </p:cNvSpPr>
          <p:nvPr>
            <p:ph type="subTitle" idx="1"/>
          </p:nvPr>
        </p:nvSpPr>
        <p:spPr>
          <a:xfrm>
            <a:off x="402900" y="416632"/>
            <a:ext cx="2711400" cy="1260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585" name="Google Shape;585;p86"/>
          <p:cNvSpPr txBox="1">
            <a:spLocks noGrp="1"/>
          </p:cNvSpPr>
          <p:nvPr>
            <p:ph type="title"/>
          </p:nvPr>
        </p:nvSpPr>
        <p:spPr>
          <a:xfrm>
            <a:off x="406349"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86" name="Google Shape;586;p86"/>
          <p:cNvSpPr txBox="1">
            <a:spLocks noGrp="1"/>
          </p:cNvSpPr>
          <p:nvPr>
            <p:ph type="subTitle" idx="2"/>
          </p:nvPr>
        </p:nvSpPr>
        <p:spPr>
          <a:xfrm>
            <a:off x="39575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87" name="Google Shape;587;p86"/>
          <p:cNvSpPr>
            <a:spLocks noGrp="1"/>
          </p:cNvSpPr>
          <p:nvPr>
            <p:ph type="pic" idx="3"/>
          </p:nvPr>
        </p:nvSpPr>
        <p:spPr>
          <a:xfrm>
            <a:off x="409450" y="766611"/>
            <a:ext cx="1563300" cy="1839600"/>
          </a:xfrm>
          <a:prstGeom prst="rect">
            <a:avLst/>
          </a:prstGeom>
          <a:noFill/>
          <a:ln>
            <a:noFill/>
          </a:ln>
        </p:spPr>
      </p:sp>
      <p:sp>
        <p:nvSpPr>
          <p:cNvPr id="588" name="Google Shape;588;p86"/>
          <p:cNvSpPr>
            <a:spLocks noGrp="1"/>
          </p:cNvSpPr>
          <p:nvPr>
            <p:ph type="pic" idx="4"/>
          </p:nvPr>
        </p:nvSpPr>
        <p:spPr>
          <a:xfrm>
            <a:off x="2095477" y="766611"/>
            <a:ext cx="1563300" cy="1839600"/>
          </a:xfrm>
          <a:prstGeom prst="rect">
            <a:avLst/>
          </a:prstGeom>
          <a:noFill/>
          <a:ln>
            <a:noFill/>
          </a:ln>
        </p:spPr>
      </p:sp>
      <p:sp>
        <p:nvSpPr>
          <p:cNvPr id="589" name="Google Shape;589;p86"/>
          <p:cNvSpPr>
            <a:spLocks noGrp="1"/>
          </p:cNvSpPr>
          <p:nvPr>
            <p:ph type="pic" idx="5"/>
          </p:nvPr>
        </p:nvSpPr>
        <p:spPr>
          <a:xfrm>
            <a:off x="3781505" y="766611"/>
            <a:ext cx="1563300" cy="1839600"/>
          </a:xfrm>
          <a:prstGeom prst="rect">
            <a:avLst/>
          </a:prstGeom>
          <a:noFill/>
          <a:ln>
            <a:noFill/>
          </a:ln>
        </p:spPr>
      </p:sp>
      <p:sp>
        <p:nvSpPr>
          <p:cNvPr id="590" name="Google Shape;590;p86"/>
          <p:cNvSpPr>
            <a:spLocks noGrp="1"/>
          </p:cNvSpPr>
          <p:nvPr>
            <p:ph type="pic" idx="6"/>
          </p:nvPr>
        </p:nvSpPr>
        <p:spPr>
          <a:xfrm>
            <a:off x="5467530" y="766611"/>
            <a:ext cx="1563300" cy="1839600"/>
          </a:xfrm>
          <a:prstGeom prst="rect">
            <a:avLst/>
          </a:prstGeom>
          <a:noFill/>
          <a:ln>
            <a:noFill/>
          </a:ln>
        </p:spPr>
      </p:sp>
      <p:sp>
        <p:nvSpPr>
          <p:cNvPr id="591" name="Google Shape;591;p86"/>
          <p:cNvSpPr>
            <a:spLocks noGrp="1"/>
          </p:cNvSpPr>
          <p:nvPr>
            <p:ph type="pic" idx="7"/>
          </p:nvPr>
        </p:nvSpPr>
        <p:spPr>
          <a:xfrm>
            <a:off x="7181207" y="766611"/>
            <a:ext cx="1563300" cy="1839600"/>
          </a:xfrm>
          <a:prstGeom prst="rect">
            <a:avLst/>
          </a:prstGeom>
          <a:noFill/>
          <a:ln>
            <a:noFill/>
          </a:ln>
        </p:spPr>
      </p:sp>
      <p:sp>
        <p:nvSpPr>
          <p:cNvPr id="592" name="Google Shape;592;p86"/>
          <p:cNvSpPr txBox="1">
            <a:spLocks noGrp="1"/>
          </p:cNvSpPr>
          <p:nvPr>
            <p:ph type="title" idx="8"/>
          </p:nvPr>
        </p:nvSpPr>
        <p:spPr>
          <a:xfrm>
            <a:off x="209547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93" name="Google Shape;593;p86"/>
          <p:cNvSpPr txBox="1">
            <a:spLocks noGrp="1"/>
          </p:cNvSpPr>
          <p:nvPr>
            <p:ph type="subTitle" idx="9"/>
          </p:nvPr>
        </p:nvSpPr>
        <p:spPr>
          <a:xfrm>
            <a:off x="209547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94" name="Google Shape;594;p86"/>
          <p:cNvSpPr txBox="1">
            <a:spLocks noGrp="1"/>
          </p:cNvSpPr>
          <p:nvPr>
            <p:ph type="title" idx="13"/>
          </p:nvPr>
        </p:nvSpPr>
        <p:spPr>
          <a:xfrm>
            <a:off x="3781505"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95" name="Google Shape;595;p86"/>
          <p:cNvSpPr txBox="1">
            <a:spLocks noGrp="1"/>
          </p:cNvSpPr>
          <p:nvPr>
            <p:ph type="subTitle" idx="14"/>
          </p:nvPr>
        </p:nvSpPr>
        <p:spPr>
          <a:xfrm>
            <a:off x="3781505"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96" name="Google Shape;596;p86"/>
          <p:cNvSpPr txBox="1">
            <a:spLocks noGrp="1"/>
          </p:cNvSpPr>
          <p:nvPr>
            <p:ph type="title" idx="15"/>
          </p:nvPr>
        </p:nvSpPr>
        <p:spPr>
          <a:xfrm>
            <a:off x="5467530"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97" name="Google Shape;597;p86"/>
          <p:cNvSpPr txBox="1">
            <a:spLocks noGrp="1"/>
          </p:cNvSpPr>
          <p:nvPr>
            <p:ph type="subTitle" idx="16"/>
          </p:nvPr>
        </p:nvSpPr>
        <p:spPr>
          <a:xfrm>
            <a:off x="5467530"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598" name="Google Shape;598;p86"/>
          <p:cNvSpPr txBox="1">
            <a:spLocks noGrp="1"/>
          </p:cNvSpPr>
          <p:nvPr>
            <p:ph type="title" idx="17"/>
          </p:nvPr>
        </p:nvSpPr>
        <p:spPr>
          <a:xfrm>
            <a:off x="7181207" y="2806424"/>
            <a:ext cx="1552800" cy="4368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400"/>
              <a:buNone/>
              <a:defRPr sz="1400"/>
            </a:lvl1pPr>
            <a:lvl2pPr lvl="1">
              <a:lnSpc>
                <a:spcPct val="100000"/>
              </a:lnSpc>
              <a:spcBef>
                <a:spcPts val="0"/>
              </a:spcBef>
              <a:spcAft>
                <a:spcPts val="0"/>
              </a:spcAft>
              <a:buSzPts val="1400"/>
              <a:buNone/>
              <a:defRPr sz="1400"/>
            </a:lvl2pPr>
            <a:lvl3pPr lvl="2">
              <a:lnSpc>
                <a:spcPct val="100000"/>
              </a:lnSpc>
              <a:spcBef>
                <a:spcPts val="0"/>
              </a:spcBef>
              <a:spcAft>
                <a:spcPts val="0"/>
              </a:spcAft>
              <a:buSzPts val="1400"/>
              <a:buNone/>
              <a:defRPr sz="1400"/>
            </a:lvl3pPr>
            <a:lvl4pPr lvl="3">
              <a:lnSpc>
                <a:spcPct val="100000"/>
              </a:lnSpc>
              <a:spcBef>
                <a:spcPts val="0"/>
              </a:spcBef>
              <a:spcAft>
                <a:spcPts val="0"/>
              </a:spcAft>
              <a:buSzPts val="1400"/>
              <a:buNone/>
              <a:defRPr sz="1400"/>
            </a:lvl4pPr>
            <a:lvl5pPr lvl="4">
              <a:lnSpc>
                <a:spcPct val="100000"/>
              </a:lnSpc>
              <a:spcBef>
                <a:spcPts val="0"/>
              </a:spcBef>
              <a:spcAft>
                <a:spcPts val="0"/>
              </a:spcAft>
              <a:buSzPts val="1400"/>
              <a:buNone/>
              <a:defRPr sz="1400"/>
            </a:lvl5pPr>
            <a:lvl6pPr lvl="5">
              <a:lnSpc>
                <a:spcPct val="100000"/>
              </a:lnSpc>
              <a:spcBef>
                <a:spcPts val="0"/>
              </a:spcBef>
              <a:spcAft>
                <a:spcPts val="0"/>
              </a:spcAft>
              <a:buSzPts val="1400"/>
              <a:buNone/>
              <a:defRPr sz="1400"/>
            </a:lvl6pPr>
            <a:lvl7pPr lvl="6">
              <a:lnSpc>
                <a:spcPct val="100000"/>
              </a:lnSpc>
              <a:spcBef>
                <a:spcPts val="0"/>
              </a:spcBef>
              <a:spcAft>
                <a:spcPts val="0"/>
              </a:spcAft>
              <a:buSzPts val="1400"/>
              <a:buNone/>
              <a:defRPr sz="1400"/>
            </a:lvl7pPr>
            <a:lvl8pPr lvl="7">
              <a:lnSpc>
                <a:spcPct val="100000"/>
              </a:lnSpc>
              <a:spcBef>
                <a:spcPts val="0"/>
              </a:spcBef>
              <a:spcAft>
                <a:spcPts val="0"/>
              </a:spcAft>
              <a:buSzPts val="1400"/>
              <a:buNone/>
              <a:defRPr sz="1400"/>
            </a:lvl8pPr>
            <a:lvl9pPr lvl="8">
              <a:lnSpc>
                <a:spcPct val="100000"/>
              </a:lnSpc>
              <a:spcBef>
                <a:spcPts val="0"/>
              </a:spcBef>
              <a:spcAft>
                <a:spcPts val="0"/>
              </a:spcAft>
              <a:buSzPts val="1400"/>
              <a:buNone/>
              <a:defRPr sz="1400"/>
            </a:lvl9pPr>
          </a:lstStyle>
          <a:p>
            <a:endParaRPr/>
          </a:p>
        </p:txBody>
      </p:sp>
      <p:sp>
        <p:nvSpPr>
          <p:cNvPr id="599" name="Google Shape;599;p86"/>
          <p:cNvSpPr txBox="1">
            <a:spLocks noGrp="1"/>
          </p:cNvSpPr>
          <p:nvPr>
            <p:ph type="subTitle" idx="18"/>
          </p:nvPr>
        </p:nvSpPr>
        <p:spPr>
          <a:xfrm>
            <a:off x="7181207" y="3352990"/>
            <a:ext cx="1552800" cy="798000"/>
          </a:xfrm>
          <a:prstGeom prst="rect">
            <a:avLst/>
          </a:prstGeom>
        </p:spPr>
        <p:txBody>
          <a:bodyPr spcFirstLastPara="1" wrap="square" lIns="0" tIns="0" rIns="91425" bIns="0" anchor="t" anchorCtr="0">
            <a:noAutofit/>
          </a:bodyPr>
          <a:lstStyle>
            <a:lvl1pPr lvl="0">
              <a:lnSpc>
                <a:spcPct val="100000"/>
              </a:lnSpc>
              <a:spcBef>
                <a:spcPts val="0"/>
              </a:spcBef>
              <a:spcAft>
                <a:spcPts val="0"/>
              </a:spcAft>
              <a:buSzPts val="1000"/>
              <a:buFont typeface="Poppins Light"/>
              <a:buNone/>
              <a:defRPr sz="1000">
                <a:latin typeface="Poppins Light"/>
                <a:ea typeface="Poppins Light"/>
                <a:cs typeface="Poppins Light"/>
                <a:sym typeface="Poppins Light"/>
              </a:defRPr>
            </a:lvl1pPr>
            <a:lvl2pPr lvl="1">
              <a:lnSpc>
                <a:spcPct val="100000"/>
              </a:lnSpc>
              <a:spcBef>
                <a:spcPts val="1600"/>
              </a:spcBef>
              <a:spcAft>
                <a:spcPts val="0"/>
              </a:spcAft>
              <a:buSzPts val="18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000"/>
              <a:buNone/>
              <a:defRPr/>
            </a:lvl4pPr>
            <a:lvl5pPr lvl="4">
              <a:lnSpc>
                <a:spcPct val="100000"/>
              </a:lnSpc>
              <a:spcBef>
                <a:spcPts val="1600"/>
              </a:spcBef>
              <a:spcAft>
                <a:spcPts val="0"/>
              </a:spcAft>
              <a:buSzPts val="1000"/>
              <a:buNone/>
              <a:defRPr/>
            </a:lvl5pPr>
            <a:lvl6pPr lvl="5">
              <a:lnSpc>
                <a:spcPct val="100000"/>
              </a:lnSpc>
              <a:spcBef>
                <a:spcPts val="1600"/>
              </a:spcBef>
              <a:spcAft>
                <a:spcPts val="0"/>
              </a:spcAft>
              <a:buSzPts val="800"/>
              <a:buNone/>
              <a:defRPr/>
            </a:lvl6pPr>
            <a:lvl7pPr lvl="6">
              <a:lnSpc>
                <a:spcPct val="100000"/>
              </a:lnSpc>
              <a:spcBef>
                <a:spcPts val="1600"/>
              </a:spcBef>
              <a:spcAft>
                <a:spcPts val="0"/>
              </a:spcAft>
              <a:buSzPts val="1000"/>
              <a:buNone/>
              <a:defRPr/>
            </a:lvl7pPr>
            <a:lvl8pPr lvl="7">
              <a:lnSpc>
                <a:spcPct val="100000"/>
              </a:lnSpc>
              <a:spcBef>
                <a:spcPts val="1600"/>
              </a:spcBef>
              <a:spcAft>
                <a:spcPts val="0"/>
              </a:spcAft>
              <a:buSzPts val="1000"/>
              <a:buNone/>
              <a:defRPr/>
            </a:lvl8pPr>
            <a:lvl9pPr lvl="8">
              <a:lnSpc>
                <a:spcPct val="100000"/>
              </a:lnSpc>
              <a:spcBef>
                <a:spcPts val="1600"/>
              </a:spcBef>
              <a:spcAft>
                <a:spcPts val="1600"/>
              </a:spcAft>
              <a:buSzPts val="1000"/>
              <a:buNone/>
              <a:defRPr/>
            </a:lvl9pPr>
          </a:lstStyle>
          <a:p>
            <a:endParaRPr/>
          </a:p>
        </p:txBody>
      </p:sp>
      <p:sp>
        <p:nvSpPr>
          <p:cNvPr id="600" name="Google Shape;600;p86"/>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601" name="Google Shape;601;p86"/>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602" name="Google Shape;602;p86"/>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extLst>
    <p:ext uri="{DCECCB84-F9BA-43D5-87BE-67443E8EF086}">
      <p15:sldGuideLst xmlns:p15="http://schemas.microsoft.com/office/powerpoint/2012/main">
        <p15:guide id="1" orient="horz" pos="3102">
          <p15:clr>
            <a:srgbClr val="E46962"/>
          </p15:clr>
        </p15:guide>
        <p15:guide id="2" orient="horz" pos="3207">
          <p15:clr>
            <a:srgbClr val="E46962"/>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web &amp; mobile mock up_black_wanderlab">
  <p:cSld name="CUSTOM_13">
    <p:bg>
      <p:bgPr>
        <a:solidFill>
          <a:schemeClr val="dk1"/>
        </a:solidFill>
        <a:effectLst/>
      </p:bgPr>
    </p:bg>
    <p:spTree>
      <p:nvGrpSpPr>
        <p:cNvPr id="1" name="Shape 603"/>
        <p:cNvGrpSpPr/>
        <p:nvPr/>
      </p:nvGrpSpPr>
      <p:grpSpPr>
        <a:xfrm>
          <a:off x="0" y="0"/>
          <a:ext cx="0" cy="0"/>
          <a:chOff x="0" y="0"/>
          <a:chExt cx="0" cy="0"/>
        </a:xfrm>
      </p:grpSpPr>
      <p:sp>
        <p:nvSpPr>
          <p:cNvPr id="604" name="Google Shape;604;p87"/>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1pPr>
            <a:lvl2pPr lvl="1">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2pPr>
            <a:lvl3pPr lvl="2">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3pPr>
            <a:lvl4pPr lvl="3">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4pPr>
            <a:lvl5pPr lvl="4">
              <a:lnSpc>
                <a:spcPct val="115000"/>
              </a:lnSpc>
              <a:spcBef>
                <a:spcPts val="0"/>
              </a:spcBef>
              <a:spcAft>
                <a:spcPts val="0"/>
              </a:spcAft>
              <a:buClr>
                <a:schemeClr val="lt1"/>
              </a:buClr>
              <a:buSzPts val="1000"/>
              <a:buNone/>
              <a:defRPr>
                <a:solidFill>
                  <a:schemeClr val="lt1"/>
                </a:solidFill>
              </a:defRPr>
            </a:lvl5pPr>
            <a:lvl6pPr lvl="5">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6pPr>
            <a:lvl7pPr lvl="6">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7pPr>
            <a:lvl8pPr lvl="7">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8pPr>
            <a:lvl9pPr lvl="8">
              <a:lnSpc>
                <a:spcPct val="115000"/>
              </a:lnSpc>
              <a:spcBef>
                <a:spcPts val="0"/>
              </a:spcBef>
              <a:spcAft>
                <a:spcPts val="0"/>
              </a:spcAft>
              <a:buClr>
                <a:schemeClr val="lt1"/>
              </a:buClr>
              <a:buSzPts val="800"/>
              <a:buFont typeface="Roboto Mono"/>
              <a:buNone/>
              <a:defRPr sz="800">
                <a:solidFill>
                  <a:schemeClr val="lt1"/>
                </a:solidFill>
                <a:latin typeface="Roboto Mono"/>
                <a:ea typeface="Roboto Mono"/>
                <a:cs typeface="Roboto Mono"/>
                <a:sym typeface="Roboto Mono"/>
              </a:defRPr>
            </a:lvl9pPr>
          </a:lstStyle>
          <a:p>
            <a:endParaRPr/>
          </a:p>
        </p:txBody>
      </p:sp>
      <p:sp>
        <p:nvSpPr>
          <p:cNvPr id="605" name="Google Shape;605;p87"/>
          <p:cNvSpPr txBox="1">
            <a:spLocks noGrp="1"/>
          </p:cNvSpPr>
          <p:nvPr>
            <p:ph type="title"/>
          </p:nvPr>
        </p:nvSpPr>
        <p:spPr>
          <a:xfrm>
            <a:off x="402925" y="766611"/>
            <a:ext cx="24036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pic>
        <p:nvPicPr>
          <p:cNvPr id="606" name="Google Shape;606;p87"/>
          <p:cNvPicPr preferRelativeResize="0"/>
          <p:nvPr/>
        </p:nvPicPr>
        <p:blipFill rotWithShape="1">
          <a:blip r:embed="rId2">
            <a:alphaModFix/>
          </a:blip>
          <a:srcRect l="19" r="9"/>
          <a:stretch/>
        </p:blipFill>
        <p:spPr>
          <a:xfrm>
            <a:off x="2931450" y="753901"/>
            <a:ext cx="5254467" cy="2733362"/>
          </a:xfrm>
          <a:prstGeom prst="rect">
            <a:avLst/>
          </a:prstGeom>
          <a:noFill/>
          <a:ln>
            <a:noFill/>
          </a:ln>
        </p:spPr>
      </p:pic>
      <p:pic>
        <p:nvPicPr>
          <p:cNvPr id="607" name="Google Shape;607;p87"/>
          <p:cNvPicPr preferRelativeResize="0"/>
          <p:nvPr/>
        </p:nvPicPr>
        <p:blipFill>
          <a:blip r:embed="rId3">
            <a:alphaModFix/>
          </a:blip>
          <a:stretch>
            <a:fillRect/>
          </a:stretch>
        </p:blipFill>
        <p:spPr>
          <a:xfrm>
            <a:off x="7110311" y="1288661"/>
            <a:ext cx="1311800" cy="2787620"/>
          </a:xfrm>
          <a:prstGeom prst="rect">
            <a:avLst/>
          </a:prstGeom>
          <a:noFill/>
          <a:ln>
            <a:noFill/>
          </a:ln>
        </p:spPr>
      </p:pic>
      <p:pic>
        <p:nvPicPr>
          <p:cNvPr id="608" name="Google Shape;608;p87"/>
          <p:cNvPicPr preferRelativeResize="0"/>
          <p:nvPr/>
        </p:nvPicPr>
        <p:blipFill>
          <a:blip r:embed="rId4">
            <a:alphaModFix/>
          </a:blip>
          <a:stretch>
            <a:fillRect/>
          </a:stretch>
        </p:blipFill>
        <p:spPr>
          <a:xfrm>
            <a:off x="115675" y="4923212"/>
            <a:ext cx="163151" cy="163151"/>
          </a:xfrm>
          <a:prstGeom prst="rect">
            <a:avLst/>
          </a:prstGeom>
          <a:noFill/>
          <a:ln>
            <a:noFill/>
          </a:ln>
        </p:spPr>
      </p:pic>
      <p:sp>
        <p:nvSpPr>
          <p:cNvPr id="609" name="Google Shape;609;p87"/>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a:t>
            </a:fld>
            <a:endParaRPr sz="600">
              <a:solidFill>
                <a:srgbClr val="FFFFFF"/>
              </a:solidFill>
              <a:latin typeface="Roboto Mono"/>
              <a:ea typeface="Roboto Mono"/>
              <a:cs typeface="Roboto Mono"/>
              <a:sym typeface="Roboto Mono"/>
            </a:endParaRPr>
          </a:p>
        </p:txBody>
      </p:sp>
      <p:sp>
        <p:nvSpPr>
          <p:cNvPr id="610" name="Google Shape;610;p87"/>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FFFFFF"/>
                </a:solidFill>
                <a:latin typeface="Poppins"/>
                <a:ea typeface="Poppins"/>
                <a:cs typeface="Poppins"/>
                <a:sym typeface="Poppins"/>
              </a:rPr>
              <a:t>Wanderlab at Tripadvisor</a:t>
            </a:r>
            <a:endParaRPr sz="600">
              <a:latin typeface="Poppins"/>
              <a:ea typeface="Poppins"/>
              <a:cs typeface="Poppins"/>
              <a:sym typeface="Poppin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web &amp; mobile mock up_green_wanderlab">
  <p:cSld name="CUSTOM_13_1">
    <p:bg>
      <p:bgPr>
        <a:solidFill>
          <a:schemeClr val="lt1"/>
        </a:solidFill>
        <a:effectLst/>
      </p:bgPr>
    </p:bg>
    <p:spTree>
      <p:nvGrpSpPr>
        <p:cNvPr id="1" name="Shape 611"/>
        <p:cNvGrpSpPr/>
        <p:nvPr/>
      </p:nvGrpSpPr>
      <p:grpSpPr>
        <a:xfrm>
          <a:off x="0" y="0"/>
          <a:ext cx="0" cy="0"/>
          <a:chOff x="0" y="0"/>
          <a:chExt cx="0" cy="0"/>
        </a:xfrm>
      </p:grpSpPr>
      <p:sp>
        <p:nvSpPr>
          <p:cNvPr id="612" name="Google Shape;612;p88"/>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613" name="Google Shape;613;p88"/>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614" name="Google Shape;614;p88"/>
          <p:cNvPicPr preferRelativeResize="0"/>
          <p:nvPr/>
        </p:nvPicPr>
        <p:blipFill rotWithShape="1">
          <a:blip r:embed="rId2">
            <a:alphaModFix/>
          </a:blip>
          <a:srcRect b="10"/>
          <a:stretch/>
        </p:blipFill>
        <p:spPr>
          <a:xfrm>
            <a:off x="2931450" y="766618"/>
            <a:ext cx="5206829" cy="2708580"/>
          </a:xfrm>
          <a:prstGeom prst="rect">
            <a:avLst/>
          </a:prstGeom>
          <a:noFill/>
          <a:ln>
            <a:noFill/>
          </a:ln>
        </p:spPr>
      </p:pic>
      <p:pic>
        <p:nvPicPr>
          <p:cNvPr id="615" name="Google Shape;615;p88"/>
          <p:cNvPicPr preferRelativeResize="0"/>
          <p:nvPr/>
        </p:nvPicPr>
        <p:blipFill rotWithShape="1">
          <a:blip r:embed="rId3">
            <a:alphaModFix/>
          </a:blip>
          <a:srcRect t="49" b="59"/>
          <a:stretch/>
        </p:blipFill>
        <p:spPr>
          <a:xfrm>
            <a:off x="7110311" y="1288661"/>
            <a:ext cx="1311800" cy="2787622"/>
          </a:xfrm>
          <a:prstGeom prst="rect">
            <a:avLst/>
          </a:prstGeom>
          <a:noFill/>
          <a:ln>
            <a:noFill/>
          </a:ln>
        </p:spPr>
      </p:pic>
      <p:sp>
        <p:nvSpPr>
          <p:cNvPr id="616" name="Google Shape;616;p88"/>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010101"/>
                </a:solidFill>
                <a:latin typeface="Roboto Mono"/>
                <a:ea typeface="Roboto Mono"/>
                <a:cs typeface="Roboto Mono"/>
                <a:sym typeface="Roboto Mono"/>
              </a:rPr>
              <a:t>‹#›</a:t>
            </a:fld>
            <a:endParaRPr sz="600">
              <a:solidFill>
                <a:srgbClr val="010101"/>
              </a:solidFill>
              <a:latin typeface="Roboto Mono"/>
              <a:ea typeface="Roboto Mono"/>
              <a:cs typeface="Roboto Mono"/>
              <a:sym typeface="Roboto Mono"/>
            </a:endParaRPr>
          </a:p>
        </p:txBody>
      </p:sp>
      <p:pic>
        <p:nvPicPr>
          <p:cNvPr id="617" name="Google Shape;617;p88"/>
          <p:cNvPicPr preferRelativeResize="0"/>
          <p:nvPr/>
        </p:nvPicPr>
        <p:blipFill>
          <a:blip r:embed="rId4">
            <a:alphaModFix/>
          </a:blip>
          <a:stretch>
            <a:fillRect/>
          </a:stretch>
        </p:blipFill>
        <p:spPr>
          <a:xfrm>
            <a:off x="115676" y="4923911"/>
            <a:ext cx="163152" cy="163171"/>
          </a:xfrm>
          <a:prstGeom prst="rect">
            <a:avLst/>
          </a:prstGeom>
          <a:noFill/>
          <a:ln>
            <a:noFill/>
          </a:ln>
        </p:spPr>
      </p:pic>
      <p:sp>
        <p:nvSpPr>
          <p:cNvPr id="618" name="Google Shape;618;p88"/>
          <p:cNvSpPr txBox="1"/>
          <p:nvPr/>
        </p:nvSpPr>
        <p:spPr>
          <a:xfrm>
            <a:off x="361125" y="4960161"/>
            <a:ext cx="1392300" cy="92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600">
                <a:solidFill>
                  <a:srgbClr val="010101"/>
                </a:solidFill>
                <a:latin typeface="Poppins"/>
                <a:ea typeface="Poppins"/>
                <a:cs typeface="Poppins"/>
                <a:sym typeface="Poppins"/>
              </a:rPr>
              <a:t>Wanderlab at Tripadvisor</a:t>
            </a:r>
            <a:endParaRPr sz="600">
              <a:solidFill>
                <a:srgbClr val="010101"/>
              </a:solidFill>
              <a:latin typeface="Poppins"/>
              <a:ea typeface="Poppins"/>
              <a:cs typeface="Poppins"/>
              <a:sym typeface="Poppin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web &amp; mobile mock up_green">
  <p:cSld name="CUSTOM_13_1_1">
    <p:bg>
      <p:bgPr>
        <a:solidFill>
          <a:schemeClr val="lt1"/>
        </a:solidFill>
        <a:effectLst/>
      </p:bgPr>
    </p:bg>
    <p:spTree>
      <p:nvGrpSpPr>
        <p:cNvPr id="1" name="Shape 619"/>
        <p:cNvGrpSpPr/>
        <p:nvPr/>
      </p:nvGrpSpPr>
      <p:grpSpPr>
        <a:xfrm>
          <a:off x="0" y="0"/>
          <a:ext cx="0" cy="0"/>
          <a:chOff x="0" y="0"/>
          <a:chExt cx="0" cy="0"/>
        </a:xfrm>
      </p:grpSpPr>
      <p:sp>
        <p:nvSpPr>
          <p:cNvPr id="620" name="Google Shape;620;p8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21" name="Google Shape;621;p89"/>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622" name="Google Shape;622;p89"/>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623" name="Google Shape;623;p89"/>
          <p:cNvPicPr preferRelativeResize="0"/>
          <p:nvPr/>
        </p:nvPicPr>
        <p:blipFill rotWithShape="1">
          <a:blip r:embed="rId2">
            <a:alphaModFix/>
          </a:blip>
          <a:srcRect b="10"/>
          <a:stretch/>
        </p:blipFill>
        <p:spPr>
          <a:xfrm>
            <a:off x="2931450" y="766618"/>
            <a:ext cx="5206829" cy="2708580"/>
          </a:xfrm>
          <a:prstGeom prst="rect">
            <a:avLst/>
          </a:prstGeom>
          <a:noFill/>
          <a:ln>
            <a:noFill/>
          </a:ln>
        </p:spPr>
      </p:pic>
      <p:pic>
        <p:nvPicPr>
          <p:cNvPr id="624" name="Google Shape;624;p89"/>
          <p:cNvPicPr preferRelativeResize="0"/>
          <p:nvPr/>
        </p:nvPicPr>
        <p:blipFill rotWithShape="1">
          <a:blip r:embed="rId3">
            <a:alphaModFix/>
          </a:blip>
          <a:srcRect t="49" b="59"/>
          <a:stretch/>
        </p:blipFill>
        <p:spPr>
          <a:xfrm>
            <a:off x="7110311" y="1288661"/>
            <a:ext cx="1311800" cy="2787622"/>
          </a:xfrm>
          <a:prstGeom prst="rect">
            <a:avLst/>
          </a:prstGeom>
          <a:noFill/>
          <a:ln>
            <a:noFill/>
          </a:ln>
        </p:spPr>
      </p:pic>
      <p:pic>
        <p:nvPicPr>
          <p:cNvPr id="625" name="Google Shape;625;p89"/>
          <p:cNvPicPr preferRelativeResize="0"/>
          <p:nvPr/>
        </p:nvPicPr>
        <p:blipFill>
          <a:blip r:embed="rId4">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web &amp; mobile mock up_white">
  <p:cSld name="CUSTOM_13_1_1_1">
    <p:bg>
      <p:bgPr>
        <a:solidFill>
          <a:schemeClr val="lt1"/>
        </a:solidFill>
        <a:effectLst/>
      </p:bgPr>
    </p:bg>
    <p:spTree>
      <p:nvGrpSpPr>
        <p:cNvPr id="1" name="Shape 626"/>
        <p:cNvGrpSpPr/>
        <p:nvPr/>
      </p:nvGrpSpPr>
      <p:grpSpPr>
        <a:xfrm>
          <a:off x="0" y="0"/>
          <a:ext cx="0" cy="0"/>
          <a:chOff x="0" y="0"/>
          <a:chExt cx="0" cy="0"/>
        </a:xfrm>
      </p:grpSpPr>
      <p:sp>
        <p:nvSpPr>
          <p:cNvPr id="627" name="Google Shape;627;p90"/>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28" name="Google Shape;628;p90"/>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629" name="Google Shape;629;p90"/>
          <p:cNvSpPr txBox="1">
            <a:spLocks noGrp="1"/>
          </p:cNvSpPr>
          <p:nvPr>
            <p:ph type="title"/>
          </p:nvPr>
        </p:nvSpPr>
        <p:spPr>
          <a:xfrm>
            <a:off x="402925" y="766611"/>
            <a:ext cx="2009700" cy="18396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630" name="Google Shape;630;p90"/>
          <p:cNvPicPr preferRelativeResize="0"/>
          <p:nvPr/>
        </p:nvPicPr>
        <p:blipFill rotWithShape="1">
          <a:blip r:embed="rId2">
            <a:alphaModFix/>
          </a:blip>
          <a:srcRect b="10"/>
          <a:stretch/>
        </p:blipFill>
        <p:spPr>
          <a:xfrm>
            <a:off x="2931450" y="766618"/>
            <a:ext cx="5206829" cy="2708580"/>
          </a:xfrm>
          <a:prstGeom prst="rect">
            <a:avLst/>
          </a:prstGeom>
          <a:noFill/>
          <a:ln>
            <a:noFill/>
          </a:ln>
        </p:spPr>
      </p:pic>
      <p:pic>
        <p:nvPicPr>
          <p:cNvPr id="631" name="Google Shape;631;p90"/>
          <p:cNvPicPr preferRelativeResize="0"/>
          <p:nvPr/>
        </p:nvPicPr>
        <p:blipFill rotWithShape="1">
          <a:blip r:embed="rId3">
            <a:alphaModFix/>
          </a:blip>
          <a:srcRect t="49" b="59"/>
          <a:stretch/>
        </p:blipFill>
        <p:spPr>
          <a:xfrm>
            <a:off x="7110311" y="1288661"/>
            <a:ext cx="1311800" cy="2787622"/>
          </a:xfrm>
          <a:prstGeom prst="rect">
            <a:avLst/>
          </a:prstGeom>
          <a:noFill/>
          <a:ln>
            <a:noFill/>
          </a:ln>
        </p:spPr>
      </p:pic>
      <p:pic>
        <p:nvPicPr>
          <p:cNvPr id="632" name="Google Shape;632;p90"/>
          <p:cNvPicPr preferRelativeResize="0"/>
          <p:nvPr/>
        </p:nvPicPr>
        <p:blipFill>
          <a:blip r:embed="rId4">
            <a:alphaModFix/>
          </a:blip>
          <a:stretch>
            <a:fillRect/>
          </a:stretch>
        </p:blipFill>
        <p:spPr>
          <a:xfrm>
            <a:off x="115676" y="4923911"/>
            <a:ext cx="163152" cy="163171"/>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meet the team_6pax">
  <p:cSld name="CUSTOM_16">
    <p:spTree>
      <p:nvGrpSpPr>
        <p:cNvPr id="1" name="Shape 633"/>
        <p:cNvGrpSpPr/>
        <p:nvPr/>
      </p:nvGrpSpPr>
      <p:grpSpPr>
        <a:xfrm>
          <a:off x="0" y="0"/>
          <a:ext cx="0" cy="0"/>
          <a:chOff x="0" y="0"/>
          <a:chExt cx="0" cy="0"/>
        </a:xfrm>
      </p:grpSpPr>
      <p:sp>
        <p:nvSpPr>
          <p:cNvPr id="634" name="Google Shape;634;p9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35" name="Google Shape;635;p91"/>
          <p:cNvSpPr/>
          <p:nvPr/>
        </p:nvSpPr>
        <p:spPr>
          <a:xfrm>
            <a:off x="0" y="-25"/>
            <a:ext cx="31143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1"/>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637" name="Google Shape;637;p91"/>
          <p:cNvSpPr txBox="1">
            <a:spLocks noGrp="1"/>
          </p:cNvSpPr>
          <p:nvPr>
            <p:ph type="subTitle" idx="2"/>
          </p:nvPr>
        </p:nvSpPr>
        <p:spPr>
          <a:xfrm>
            <a:off x="406000" y="1641598"/>
            <a:ext cx="21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638" name="Google Shape;638;p91"/>
          <p:cNvSpPr txBox="1">
            <a:spLocks noGrp="1"/>
          </p:cNvSpPr>
          <p:nvPr>
            <p:ph type="title"/>
          </p:nvPr>
        </p:nvSpPr>
        <p:spPr>
          <a:xfrm>
            <a:off x="365667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9" name="Google Shape;639;p91"/>
          <p:cNvSpPr txBox="1">
            <a:spLocks noGrp="1"/>
          </p:cNvSpPr>
          <p:nvPr>
            <p:ph type="title" idx="3"/>
          </p:nvPr>
        </p:nvSpPr>
        <p:spPr>
          <a:xfrm>
            <a:off x="365667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640" name="Google Shape;640;p91"/>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641" name="Google Shape;641;p91"/>
          <p:cNvSpPr>
            <a:spLocks noGrp="1"/>
          </p:cNvSpPr>
          <p:nvPr>
            <p:ph type="pic" idx="4"/>
          </p:nvPr>
        </p:nvSpPr>
        <p:spPr>
          <a:xfrm>
            <a:off x="5649225" y="798607"/>
            <a:ext cx="836400" cy="836400"/>
          </a:xfrm>
          <a:prstGeom prst="ellipse">
            <a:avLst/>
          </a:prstGeom>
          <a:noFill/>
          <a:ln w="19050" cap="flat" cmpd="sng">
            <a:solidFill>
              <a:schemeClr val="accent1"/>
            </a:solidFill>
            <a:prstDash val="solid"/>
            <a:round/>
            <a:headEnd type="none" w="sm" len="sm"/>
            <a:tailEnd type="none" w="sm" len="sm"/>
          </a:ln>
        </p:spPr>
      </p:sp>
      <p:sp>
        <p:nvSpPr>
          <p:cNvPr id="642" name="Google Shape;642;p91"/>
          <p:cNvSpPr>
            <a:spLocks noGrp="1"/>
          </p:cNvSpPr>
          <p:nvPr>
            <p:ph type="pic" idx="5"/>
          </p:nvPr>
        </p:nvSpPr>
        <p:spPr>
          <a:xfrm>
            <a:off x="7408675" y="798607"/>
            <a:ext cx="836400" cy="836400"/>
          </a:xfrm>
          <a:prstGeom prst="ellipse">
            <a:avLst/>
          </a:prstGeom>
          <a:noFill/>
          <a:ln w="19050" cap="flat" cmpd="sng">
            <a:solidFill>
              <a:schemeClr val="accent1"/>
            </a:solidFill>
            <a:prstDash val="solid"/>
            <a:round/>
            <a:headEnd type="none" w="sm" len="sm"/>
            <a:tailEnd type="none" w="sm" len="sm"/>
          </a:ln>
        </p:spPr>
      </p:sp>
      <p:sp>
        <p:nvSpPr>
          <p:cNvPr id="643" name="Google Shape;643;p91"/>
          <p:cNvSpPr txBox="1">
            <a:spLocks noGrp="1"/>
          </p:cNvSpPr>
          <p:nvPr>
            <p:ph type="title" idx="6"/>
          </p:nvPr>
        </p:nvSpPr>
        <p:spPr>
          <a:xfrm>
            <a:off x="541612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44" name="Google Shape;644;p91"/>
          <p:cNvSpPr txBox="1">
            <a:spLocks noGrp="1"/>
          </p:cNvSpPr>
          <p:nvPr>
            <p:ph type="title" idx="7"/>
          </p:nvPr>
        </p:nvSpPr>
        <p:spPr>
          <a:xfrm>
            <a:off x="541612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645" name="Google Shape;645;p91"/>
          <p:cNvSpPr txBox="1">
            <a:spLocks noGrp="1"/>
          </p:cNvSpPr>
          <p:nvPr>
            <p:ph type="title" idx="8"/>
          </p:nvPr>
        </p:nvSpPr>
        <p:spPr>
          <a:xfrm>
            <a:off x="7175575" y="1821820"/>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46" name="Google Shape;646;p91"/>
          <p:cNvSpPr txBox="1">
            <a:spLocks noGrp="1"/>
          </p:cNvSpPr>
          <p:nvPr>
            <p:ph type="title" idx="9"/>
          </p:nvPr>
        </p:nvSpPr>
        <p:spPr>
          <a:xfrm>
            <a:off x="7175575" y="2033935"/>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647" name="Google Shape;647;p91"/>
          <p:cNvSpPr txBox="1">
            <a:spLocks noGrp="1"/>
          </p:cNvSpPr>
          <p:nvPr>
            <p:ph type="title" idx="13"/>
          </p:nvPr>
        </p:nvSpPr>
        <p:spPr>
          <a:xfrm>
            <a:off x="365667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48" name="Google Shape;648;p91"/>
          <p:cNvSpPr txBox="1">
            <a:spLocks noGrp="1"/>
          </p:cNvSpPr>
          <p:nvPr>
            <p:ph type="title" idx="14"/>
          </p:nvPr>
        </p:nvSpPr>
        <p:spPr>
          <a:xfrm>
            <a:off x="365667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649" name="Google Shape;649;p91"/>
          <p:cNvSpPr>
            <a:spLocks noGrp="1"/>
          </p:cNvSpPr>
          <p:nvPr>
            <p:ph type="pic" idx="15"/>
          </p:nvPr>
        </p:nvSpPr>
        <p:spPr>
          <a:xfrm>
            <a:off x="5649225" y="2712703"/>
            <a:ext cx="836400" cy="836400"/>
          </a:xfrm>
          <a:prstGeom prst="ellipse">
            <a:avLst/>
          </a:prstGeom>
          <a:noFill/>
          <a:ln w="19050" cap="flat" cmpd="sng">
            <a:solidFill>
              <a:schemeClr val="accent1"/>
            </a:solidFill>
            <a:prstDash val="solid"/>
            <a:round/>
            <a:headEnd type="none" w="sm" len="sm"/>
            <a:tailEnd type="none" w="sm" len="sm"/>
          </a:ln>
        </p:spPr>
      </p:sp>
      <p:sp>
        <p:nvSpPr>
          <p:cNvPr id="650" name="Google Shape;650;p91"/>
          <p:cNvSpPr>
            <a:spLocks noGrp="1"/>
          </p:cNvSpPr>
          <p:nvPr>
            <p:ph type="pic" idx="16"/>
          </p:nvPr>
        </p:nvSpPr>
        <p:spPr>
          <a:xfrm>
            <a:off x="7408675" y="2712703"/>
            <a:ext cx="836400" cy="836400"/>
          </a:xfrm>
          <a:prstGeom prst="ellipse">
            <a:avLst/>
          </a:prstGeom>
          <a:noFill/>
          <a:ln w="19050" cap="flat" cmpd="sng">
            <a:solidFill>
              <a:schemeClr val="accent1"/>
            </a:solidFill>
            <a:prstDash val="solid"/>
            <a:round/>
            <a:headEnd type="none" w="sm" len="sm"/>
            <a:tailEnd type="none" w="sm" len="sm"/>
          </a:ln>
        </p:spPr>
      </p:sp>
      <p:sp>
        <p:nvSpPr>
          <p:cNvPr id="651" name="Google Shape;651;p91"/>
          <p:cNvSpPr txBox="1">
            <a:spLocks noGrp="1"/>
          </p:cNvSpPr>
          <p:nvPr>
            <p:ph type="title" idx="17"/>
          </p:nvPr>
        </p:nvSpPr>
        <p:spPr>
          <a:xfrm>
            <a:off x="541612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52" name="Google Shape;652;p91"/>
          <p:cNvSpPr txBox="1">
            <a:spLocks noGrp="1"/>
          </p:cNvSpPr>
          <p:nvPr>
            <p:ph type="title" idx="18"/>
          </p:nvPr>
        </p:nvSpPr>
        <p:spPr>
          <a:xfrm>
            <a:off x="541612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653" name="Google Shape;653;p91"/>
          <p:cNvSpPr txBox="1">
            <a:spLocks noGrp="1"/>
          </p:cNvSpPr>
          <p:nvPr>
            <p:ph type="title" idx="19"/>
          </p:nvPr>
        </p:nvSpPr>
        <p:spPr>
          <a:xfrm>
            <a:off x="7175575" y="3735916"/>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54" name="Google Shape;654;p91"/>
          <p:cNvSpPr txBox="1">
            <a:spLocks noGrp="1"/>
          </p:cNvSpPr>
          <p:nvPr>
            <p:ph type="title" idx="20"/>
          </p:nvPr>
        </p:nvSpPr>
        <p:spPr>
          <a:xfrm>
            <a:off x="7175575" y="3948032"/>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655" name="Google Shape;655;p91"/>
          <p:cNvSpPr>
            <a:spLocks noGrp="1"/>
          </p:cNvSpPr>
          <p:nvPr>
            <p:ph type="pic" idx="21"/>
          </p:nvPr>
        </p:nvSpPr>
        <p:spPr>
          <a:xfrm>
            <a:off x="3889775" y="798607"/>
            <a:ext cx="836400" cy="836400"/>
          </a:xfrm>
          <a:prstGeom prst="ellipse">
            <a:avLst/>
          </a:prstGeom>
          <a:noFill/>
          <a:ln w="19050" cap="flat" cmpd="sng">
            <a:solidFill>
              <a:schemeClr val="accent1"/>
            </a:solidFill>
            <a:prstDash val="solid"/>
            <a:round/>
            <a:headEnd type="none" w="sm" len="sm"/>
            <a:tailEnd type="none" w="sm" len="sm"/>
          </a:ln>
        </p:spPr>
      </p:sp>
      <p:sp>
        <p:nvSpPr>
          <p:cNvPr id="656" name="Google Shape;656;p91"/>
          <p:cNvSpPr>
            <a:spLocks noGrp="1"/>
          </p:cNvSpPr>
          <p:nvPr>
            <p:ph type="pic" idx="22"/>
          </p:nvPr>
        </p:nvSpPr>
        <p:spPr>
          <a:xfrm>
            <a:off x="3889775" y="2712716"/>
            <a:ext cx="836400" cy="8364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meet the team_3pax">
  <p:cSld name="CUSTOM_16_2">
    <p:spTree>
      <p:nvGrpSpPr>
        <p:cNvPr id="1" name="Shape 657"/>
        <p:cNvGrpSpPr/>
        <p:nvPr/>
      </p:nvGrpSpPr>
      <p:grpSpPr>
        <a:xfrm>
          <a:off x="0" y="0"/>
          <a:ext cx="0" cy="0"/>
          <a:chOff x="0" y="0"/>
          <a:chExt cx="0" cy="0"/>
        </a:xfrm>
      </p:grpSpPr>
      <p:sp>
        <p:nvSpPr>
          <p:cNvPr id="658" name="Google Shape;658;p92"/>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59" name="Google Shape;659;p92"/>
          <p:cNvSpPr/>
          <p:nvPr/>
        </p:nvSpPr>
        <p:spPr>
          <a:xfrm>
            <a:off x="0" y="-25"/>
            <a:ext cx="31143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2"/>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661" name="Google Shape;661;p92"/>
          <p:cNvSpPr txBox="1">
            <a:spLocks noGrp="1"/>
          </p:cNvSpPr>
          <p:nvPr>
            <p:ph type="subTitle" idx="2"/>
          </p:nvPr>
        </p:nvSpPr>
        <p:spPr>
          <a:xfrm>
            <a:off x="406000" y="1641598"/>
            <a:ext cx="21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662" name="Google Shape;662;p92"/>
          <p:cNvSpPr txBox="1">
            <a:spLocks noGrp="1"/>
          </p:cNvSpPr>
          <p:nvPr>
            <p:ph type="title"/>
          </p:nvPr>
        </p:nvSpPr>
        <p:spPr>
          <a:xfrm>
            <a:off x="365667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63" name="Google Shape;663;p92"/>
          <p:cNvSpPr txBox="1">
            <a:spLocks noGrp="1"/>
          </p:cNvSpPr>
          <p:nvPr>
            <p:ph type="title" idx="3"/>
          </p:nvPr>
        </p:nvSpPr>
        <p:spPr>
          <a:xfrm>
            <a:off x="365667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664" name="Google Shape;664;p92"/>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665" name="Google Shape;665;p92"/>
          <p:cNvSpPr txBox="1">
            <a:spLocks noGrp="1"/>
          </p:cNvSpPr>
          <p:nvPr>
            <p:ph type="title" idx="4"/>
          </p:nvPr>
        </p:nvSpPr>
        <p:spPr>
          <a:xfrm>
            <a:off x="541612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66" name="Google Shape;666;p92"/>
          <p:cNvSpPr txBox="1">
            <a:spLocks noGrp="1"/>
          </p:cNvSpPr>
          <p:nvPr>
            <p:ph type="title" idx="5"/>
          </p:nvPr>
        </p:nvSpPr>
        <p:spPr>
          <a:xfrm>
            <a:off x="541612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667" name="Google Shape;667;p92"/>
          <p:cNvSpPr txBox="1">
            <a:spLocks noGrp="1"/>
          </p:cNvSpPr>
          <p:nvPr>
            <p:ph type="title" idx="6"/>
          </p:nvPr>
        </p:nvSpPr>
        <p:spPr>
          <a:xfrm>
            <a:off x="7175575" y="2910025"/>
            <a:ext cx="13137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68" name="Google Shape;668;p92"/>
          <p:cNvSpPr txBox="1">
            <a:spLocks noGrp="1"/>
          </p:cNvSpPr>
          <p:nvPr>
            <p:ph type="title" idx="7"/>
          </p:nvPr>
        </p:nvSpPr>
        <p:spPr>
          <a:xfrm>
            <a:off x="7175575" y="3122140"/>
            <a:ext cx="13137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669" name="Google Shape;669;p92"/>
          <p:cNvSpPr>
            <a:spLocks noGrp="1"/>
          </p:cNvSpPr>
          <p:nvPr>
            <p:ph type="pic" idx="8"/>
          </p:nvPr>
        </p:nvSpPr>
        <p:spPr>
          <a:xfrm>
            <a:off x="3749975" y="1603484"/>
            <a:ext cx="1112400" cy="1112400"/>
          </a:xfrm>
          <a:prstGeom prst="ellipse">
            <a:avLst/>
          </a:prstGeom>
          <a:noFill/>
          <a:ln w="19050" cap="flat" cmpd="sng">
            <a:solidFill>
              <a:schemeClr val="accent1"/>
            </a:solidFill>
            <a:prstDash val="solid"/>
            <a:round/>
            <a:headEnd type="none" w="sm" len="sm"/>
            <a:tailEnd type="none" w="sm" len="sm"/>
          </a:ln>
        </p:spPr>
      </p:sp>
      <p:sp>
        <p:nvSpPr>
          <p:cNvPr id="670" name="Google Shape;670;p92"/>
          <p:cNvSpPr>
            <a:spLocks noGrp="1"/>
          </p:cNvSpPr>
          <p:nvPr>
            <p:ph type="pic" idx="9"/>
          </p:nvPr>
        </p:nvSpPr>
        <p:spPr>
          <a:xfrm>
            <a:off x="5509425" y="1603484"/>
            <a:ext cx="1112400" cy="1112400"/>
          </a:xfrm>
          <a:prstGeom prst="ellipse">
            <a:avLst/>
          </a:prstGeom>
          <a:noFill/>
          <a:ln w="19050" cap="flat" cmpd="sng">
            <a:solidFill>
              <a:schemeClr val="accent1"/>
            </a:solidFill>
            <a:prstDash val="solid"/>
            <a:round/>
            <a:headEnd type="none" w="sm" len="sm"/>
            <a:tailEnd type="none" w="sm" len="sm"/>
          </a:ln>
        </p:spPr>
      </p:sp>
      <p:sp>
        <p:nvSpPr>
          <p:cNvPr id="671" name="Google Shape;671;p92"/>
          <p:cNvSpPr>
            <a:spLocks noGrp="1"/>
          </p:cNvSpPr>
          <p:nvPr>
            <p:ph type="pic" idx="13"/>
          </p:nvPr>
        </p:nvSpPr>
        <p:spPr>
          <a:xfrm>
            <a:off x="7268875" y="1603484"/>
            <a:ext cx="1112400" cy="11124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O 4">
  <p:cSld name="TITLE_1_1_1_1_1_2_3">
    <p:bg>
      <p:bgPr>
        <a:solidFill>
          <a:schemeClr val="lt2"/>
        </a:solidFill>
        <a:effectLst/>
      </p:bgPr>
    </p:bg>
    <p:spTree>
      <p:nvGrpSpPr>
        <p:cNvPr id="1" name="Shape 53"/>
        <p:cNvGrpSpPr/>
        <p:nvPr/>
      </p:nvGrpSpPr>
      <p:grpSpPr>
        <a:xfrm>
          <a:off x="0" y="0"/>
          <a:ext cx="0" cy="0"/>
          <a:chOff x="0" y="0"/>
          <a:chExt cx="0" cy="0"/>
        </a:xfrm>
      </p:grpSpPr>
      <p:sp>
        <p:nvSpPr>
          <p:cNvPr id="54" name="Google Shape;54;p10"/>
          <p:cNvSpPr txBox="1">
            <a:spLocks noGrp="1"/>
          </p:cNvSpPr>
          <p:nvPr>
            <p:ph type="sldNum" idx="12"/>
          </p:nvPr>
        </p:nvSpPr>
        <p:spPr>
          <a:xfrm>
            <a:off x="8508875" y="5062098"/>
            <a:ext cx="548700" cy="260100"/>
          </a:xfrm>
          <a:prstGeom prst="rect">
            <a:avLst/>
          </a:prstGeom>
        </p:spPr>
        <p:txBody>
          <a:bodyPr spcFirstLastPara="1" wrap="square" lIns="91425" tIns="0" rIns="91425"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5" name="Google Shape;55;p10"/>
          <p:cNvSpPr txBox="1">
            <a:spLocks noGrp="1"/>
          </p:cNvSpPr>
          <p:nvPr>
            <p:ph type="ctrTitle"/>
          </p:nvPr>
        </p:nvSpPr>
        <p:spPr>
          <a:xfrm>
            <a:off x="689150" y="796750"/>
            <a:ext cx="5514000" cy="3714300"/>
          </a:xfrm>
          <a:prstGeom prst="rect">
            <a:avLst/>
          </a:prstGeom>
        </p:spPr>
        <p:txBody>
          <a:bodyPr spcFirstLastPara="1" wrap="square" lIns="0" tIns="0" rIns="228600" bIns="0" anchor="t" anchorCtr="0">
            <a:noAutofit/>
          </a:bodyPr>
          <a:lstStyle>
            <a:lvl1pPr lvl="0" rtl="0">
              <a:lnSpc>
                <a:spcPct val="100000"/>
              </a:lnSpc>
              <a:spcBef>
                <a:spcPts val="0"/>
              </a:spcBef>
              <a:spcAft>
                <a:spcPts val="0"/>
              </a:spcAft>
              <a:buSzPts val="3600"/>
              <a:buNone/>
              <a:defRPr sz="3600" b="0"/>
            </a:lvl1pPr>
            <a:lvl2pPr lvl="1" rtl="0">
              <a:spcBef>
                <a:spcPts val="0"/>
              </a:spcBef>
              <a:spcAft>
                <a:spcPts val="0"/>
              </a:spcAft>
              <a:buClr>
                <a:schemeClr val="accent1"/>
              </a:buClr>
              <a:buSzPts val="3600"/>
              <a:buNone/>
              <a:defRPr sz="3600">
                <a:solidFill>
                  <a:schemeClr val="accent1"/>
                </a:solidFill>
              </a:defRPr>
            </a:lvl2pPr>
            <a:lvl3pPr lvl="2" rtl="0">
              <a:spcBef>
                <a:spcPts val="0"/>
              </a:spcBef>
              <a:spcAft>
                <a:spcPts val="0"/>
              </a:spcAft>
              <a:buClr>
                <a:schemeClr val="accent1"/>
              </a:buClr>
              <a:buSzPts val="3600"/>
              <a:buNone/>
              <a:defRPr sz="3600">
                <a:solidFill>
                  <a:schemeClr val="accent1"/>
                </a:solidFill>
              </a:defRPr>
            </a:lvl3pPr>
            <a:lvl4pPr lvl="3" rtl="0">
              <a:spcBef>
                <a:spcPts val="0"/>
              </a:spcBef>
              <a:spcAft>
                <a:spcPts val="0"/>
              </a:spcAft>
              <a:buClr>
                <a:schemeClr val="accent1"/>
              </a:buClr>
              <a:buSzPts val="3600"/>
              <a:buNone/>
              <a:defRPr sz="3600">
                <a:solidFill>
                  <a:schemeClr val="accent1"/>
                </a:solidFill>
              </a:defRPr>
            </a:lvl4pPr>
            <a:lvl5pPr lvl="4" rtl="0">
              <a:spcBef>
                <a:spcPts val="0"/>
              </a:spcBef>
              <a:spcAft>
                <a:spcPts val="0"/>
              </a:spcAft>
              <a:buClr>
                <a:schemeClr val="accent1"/>
              </a:buClr>
              <a:buSzPts val="3600"/>
              <a:buNone/>
              <a:defRPr sz="3600">
                <a:solidFill>
                  <a:schemeClr val="accent1"/>
                </a:solidFill>
              </a:defRPr>
            </a:lvl5pPr>
            <a:lvl6pPr lvl="5" rtl="0">
              <a:spcBef>
                <a:spcPts val="0"/>
              </a:spcBef>
              <a:spcAft>
                <a:spcPts val="0"/>
              </a:spcAft>
              <a:buClr>
                <a:schemeClr val="accent1"/>
              </a:buClr>
              <a:buSzPts val="3600"/>
              <a:buNone/>
              <a:defRPr sz="3600">
                <a:solidFill>
                  <a:schemeClr val="accent1"/>
                </a:solidFill>
              </a:defRPr>
            </a:lvl6pPr>
            <a:lvl7pPr lvl="6" rtl="0">
              <a:spcBef>
                <a:spcPts val="0"/>
              </a:spcBef>
              <a:spcAft>
                <a:spcPts val="0"/>
              </a:spcAft>
              <a:buClr>
                <a:schemeClr val="accent1"/>
              </a:buClr>
              <a:buSzPts val="3600"/>
              <a:buNone/>
              <a:defRPr sz="3600">
                <a:solidFill>
                  <a:schemeClr val="accent1"/>
                </a:solidFill>
              </a:defRPr>
            </a:lvl7pPr>
            <a:lvl8pPr lvl="7" rtl="0">
              <a:spcBef>
                <a:spcPts val="0"/>
              </a:spcBef>
              <a:spcAft>
                <a:spcPts val="0"/>
              </a:spcAft>
              <a:buClr>
                <a:schemeClr val="accent1"/>
              </a:buClr>
              <a:buSzPts val="3600"/>
              <a:buNone/>
              <a:defRPr sz="3600">
                <a:solidFill>
                  <a:schemeClr val="accent1"/>
                </a:solidFill>
              </a:defRPr>
            </a:lvl8pPr>
            <a:lvl9pPr lvl="8" rtl="0">
              <a:spcBef>
                <a:spcPts val="0"/>
              </a:spcBef>
              <a:spcAft>
                <a:spcPts val="0"/>
              </a:spcAft>
              <a:buClr>
                <a:schemeClr val="accent1"/>
              </a:buClr>
              <a:buSzPts val="3600"/>
              <a:buNone/>
              <a:defRPr sz="3600">
                <a:solidFill>
                  <a:schemeClr val="accent1"/>
                </a:solidFill>
              </a:defRPr>
            </a:lvl9pPr>
          </a:lstStyle>
          <a:p>
            <a:endParaRPr/>
          </a:p>
        </p:txBody>
      </p:sp>
      <p:sp>
        <p:nvSpPr>
          <p:cNvPr id="56" name="Google Shape;56;p10"/>
          <p:cNvSpPr txBox="1">
            <a:spLocks noGrp="1"/>
          </p:cNvSpPr>
          <p:nvPr>
            <p:ph type="subTitle" idx="1"/>
          </p:nvPr>
        </p:nvSpPr>
        <p:spPr>
          <a:xfrm>
            <a:off x="6326425" y="796750"/>
            <a:ext cx="2120400" cy="3836100"/>
          </a:xfrm>
          <a:prstGeom prst="rect">
            <a:avLst/>
          </a:prstGeom>
        </p:spPr>
        <p:txBody>
          <a:bodyPr spcFirstLastPara="1" wrap="square" lIns="0" tIns="0" rIns="228600" bIns="0" anchor="t" anchorCtr="0">
            <a:noAutofit/>
          </a:bodyPr>
          <a:lstStyle>
            <a:lvl1pPr lvl="0" rtl="0">
              <a:lnSpc>
                <a:spcPct val="115000"/>
              </a:lnSpc>
              <a:spcBef>
                <a:spcPts val="0"/>
              </a:spcBef>
              <a:spcAft>
                <a:spcPts val="0"/>
              </a:spcAft>
              <a:buClr>
                <a:schemeClr val="dk1"/>
              </a:buClr>
              <a:buSzPts val="1200"/>
              <a:buNone/>
              <a:defRPr sz="1200">
                <a:solidFill>
                  <a:schemeClr val="dk1"/>
                </a:solidFill>
              </a:defRPr>
            </a:lvl1pPr>
            <a:lvl2pPr lvl="1" rtl="0">
              <a:lnSpc>
                <a:spcPct val="115000"/>
              </a:lnSpc>
              <a:spcBef>
                <a:spcPts val="0"/>
              </a:spcBef>
              <a:spcAft>
                <a:spcPts val="0"/>
              </a:spcAft>
              <a:buSzPts val="1000"/>
              <a:buNone/>
              <a:defRPr sz="1000"/>
            </a:lvl2pPr>
            <a:lvl3pPr lvl="2" rtl="0">
              <a:lnSpc>
                <a:spcPct val="115000"/>
              </a:lnSpc>
              <a:spcBef>
                <a:spcPts val="0"/>
              </a:spcBef>
              <a:spcAft>
                <a:spcPts val="0"/>
              </a:spcAft>
              <a:buSzPts val="1000"/>
              <a:buNone/>
              <a:defRPr sz="1000"/>
            </a:lvl3pPr>
            <a:lvl4pPr lvl="3" rtl="0">
              <a:lnSpc>
                <a:spcPct val="115000"/>
              </a:lnSpc>
              <a:spcBef>
                <a:spcPts val="0"/>
              </a:spcBef>
              <a:spcAft>
                <a:spcPts val="0"/>
              </a:spcAft>
              <a:buSzPts val="1000"/>
              <a:buNone/>
              <a:defRPr/>
            </a:lvl4pPr>
            <a:lvl5pPr lvl="4" rtl="0">
              <a:lnSpc>
                <a:spcPct val="115000"/>
              </a:lnSpc>
              <a:spcBef>
                <a:spcPts val="0"/>
              </a:spcBef>
              <a:spcAft>
                <a:spcPts val="0"/>
              </a:spcAft>
              <a:buSzPts val="1000"/>
              <a:buFont typeface="Poppins"/>
              <a:buNone/>
              <a:defRPr sz="1000">
                <a:latin typeface="Poppins"/>
                <a:ea typeface="Poppins"/>
                <a:cs typeface="Poppins"/>
                <a:sym typeface="Poppins"/>
              </a:defRPr>
            </a:lvl5pPr>
            <a:lvl6pPr lvl="5" rtl="0">
              <a:lnSpc>
                <a:spcPct val="115000"/>
              </a:lnSpc>
              <a:spcBef>
                <a:spcPts val="0"/>
              </a:spcBef>
              <a:spcAft>
                <a:spcPts val="0"/>
              </a:spcAft>
              <a:buSzPts val="1000"/>
              <a:buNone/>
              <a:defRPr sz="1000"/>
            </a:lvl6pPr>
            <a:lvl7pPr lvl="6" rtl="0">
              <a:lnSpc>
                <a:spcPct val="115000"/>
              </a:lnSpc>
              <a:spcBef>
                <a:spcPts val="0"/>
              </a:spcBef>
              <a:spcAft>
                <a:spcPts val="0"/>
              </a:spcAft>
              <a:buSzPts val="1000"/>
              <a:buNone/>
              <a:defRPr sz="1000"/>
            </a:lvl7pPr>
            <a:lvl8pPr lvl="7" rtl="0">
              <a:lnSpc>
                <a:spcPct val="115000"/>
              </a:lnSpc>
              <a:spcBef>
                <a:spcPts val="0"/>
              </a:spcBef>
              <a:spcAft>
                <a:spcPts val="0"/>
              </a:spcAft>
              <a:buSzPts val="1000"/>
              <a:buNone/>
              <a:defRPr sz="1000"/>
            </a:lvl8pPr>
            <a:lvl9pPr lvl="8" rtl="0">
              <a:lnSpc>
                <a:spcPct val="115000"/>
              </a:lnSpc>
              <a:spcBef>
                <a:spcPts val="0"/>
              </a:spcBef>
              <a:spcAft>
                <a:spcPts val="0"/>
              </a:spcAft>
              <a:buSzPts val="1000"/>
              <a:buNone/>
              <a:defRPr sz="1000"/>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meet the team_4pax">
  <p:cSld name="CUSTOM_16_1">
    <p:spTree>
      <p:nvGrpSpPr>
        <p:cNvPr id="1" name="Shape 672"/>
        <p:cNvGrpSpPr/>
        <p:nvPr/>
      </p:nvGrpSpPr>
      <p:grpSpPr>
        <a:xfrm>
          <a:off x="0" y="0"/>
          <a:ext cx="0" cy="0"/>
          <a:chOff x="0" y="0"/>
          <a:chExt cx="0" cy="0"/>
        </a:xfrm>
      </p:grpSpPr>
      <p:sp>
        <p:nvSpPr>
          <p:cNvPr id="673" name="Google Shape;673;p93"/>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74" name="Google Shape;674;p93"/>
          <p:cNvSpPr/>
          <p:nvPr/>
        </p:nvSpPr>
        <p:spPr>
          <a:xfrm>
            <a:off x="0" y="-25"/>
            <a:ext cx="3815700" cy="521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3"/>
          <p:cNvSpPr txBox="1">
            <a:spLocks noGrp="1"/>
          </p:cNvSpPr>
          <p:nvPr>
            <p:ph type="subTitle" idx="1"/>
          </p:nvPr>
        </p:nvSpPr>
        <p:spPr>
          <a:xfrm>
            <a:off x="406000" y="416632"/>
            <a:ext cx="24057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SzPts val="800"/>
              <a:buFont typeface="Roboto Mono"/>
              <a:buNone/>
              <a:defRPr sz="800">
                <a:latin typeface="Roboto Mono"/>
                <a:ea typeface="Roboto Mono"/>
                <a:cs typeface="Roboto Mono"/>
                <a:sym typeface="Roboto Mono"/>
              </a:defRPr>
            </a:lvl2pPr>
            <a:lvl3pPr lvl="2">
              <a:lnSpc>
                <a:spcPct val="115000"/>
              </a:lnSpc>
              <a:spcBef>
                <a:spcPts val="0"/>
              </a:spcBef>
              <a:spcAft>
                <a:spcPts val="0"/>
              </a:spcAft>
              <a:buSzPts val="800"/>
              <a:buFont typeface="Roboto Mono"/>
              <a:buNone/>
              <a:defRPr sz="800">
                <a:latin typeface="Roboto Mono"/>
                <a:ea typeface="Roboto Mono"/>
                <a:cs typeface="Roboto Mono"/>
                <a:sym typeface="Roboto Mono"/>
              </a:defRPr>
            </a:lvl3pPr>
            <a:lvl4pPr lvl="3">
              <a:lnSpc>
                <a:spcPct val="115000"/>
              </a:lnSpc>
              <a:spcBef>
                <a:spcPts val="0"/>
              </a:spcBef>
              <a:spcAft>
                <a:spcPts val="0"/>
              </a:spcAft>
              <a:buSzPts val="800"/>
              <a:buFont typeface="Roboto Mono"/>
              <a:buNone/>
              <a:defRPr sz="800">
                <a:latin typeface="Roboto Mono"/>
                <a:ea typeface="Roboto Mono"/>
                <a:cs typeface="Roboto Mono"/>
                <a:sym typeface="Roboto Mono"/>
              </a:defRPr>
            </a:lvl4pPr>
            <a:lvl5pPr lvl="4">
              <a:lnSpc>
                <a:spcPct val="115000"/>
              </a:lnSpc>
              <a:spcBef>
                <a:spcPts val="0"/>
              </a:spcBef>
              <a:spcAft>
                <a:spcPts val="0"/>
              </a:spcAft>
              <a:buSzPts val="1000"/>
              <a:buNone/>
              <a:defRPr/>
            </a:lvl5pPr>
            <a:lvl6pPr lvl="5">
              <a:lnSpc>
                <a:spcPct val="115000"/>
              </a:lnSpc>
              <a:spcBef>
                <a:spcPts val="0"/>
              </a:spcBef>
              <a:spcAft>
                <a:spcPts val="0"/>
              </a:spcAft>
              <a:buSzPts val="800"/>
              <a:buFont typeface="Roboto Mono"/>
              <a:buNone/>
              <a:defRPr sz="800">
                <a:latin typeface="Roboto Mono"/>
                <a:ea typeface="Roboto Mono"/>
                <a:cs typeface="Roboto Mono"/>
                <a:sym typeface="Roboto Mono"/>
              </a:defRPr>
            </a:lvl6pPr>
            <a:lvl7pPr lvl="6">
              <a:lnSpc>
                <a:spcPct val="115000"/>
              </a:lnSpc>
              <a:spcBef>
                <a:spcPts val="0"/>
              </a:spcBef>
              <a:spcAft>
                <a:spcPts val="0"/>
              </a:spcAft>
              <a:buSzPts val="800"/>
              <a:buFont typeface="Roboto Mono"/>
              <a:buNone/>
              <a:defRPr sz="800">
                <a:latin typeface="Roboto Mono"/>
                <a:ea typeface="Roboto Mono"/>
                <a:cs typeface="Roboto Mono"/>
                <a:sym typeface="Roboto Mono"/>
              </a:defRPr>
            </a:lvl7pPr>
            <a:lvl8pPr lvl="7">
              <a:lnSpc>
                <a:spcPct val="115000"/>
              </a:lnSpc>
              <a:spcBef>
                <a:spcPts val="0"/>
              </a:spcBef>
              <a:spcAft>
                <a:spcPts val="0"/>
              </a:spcAft>
              <a:buSzPts val="800"/>
              <a:buFont typeface="Roboto Mono"/>
              <a:buNone/>
              <a:defRPr sz="800">
                <a:latin typeface="Roboto Mono"/>
                <a:ea typeface="Roboto Mono"/>
                <a:cs typeface="Roboto Mono"/>
                <a:sym typeface="Roboto Mono"/>
              </a:defRPr>
            </a:lvl8pPr>
            <a:lvl9pPr lvl="8">
              <a:lnSpc>
                <a:spcPct val="115000"/>
              </a:lnSpc>
              <a:spcBef>
                <a:spcPts val="0"/>
              </a:spcBef>
              <a:spcAft>
                <a:spcPts val="0"/>
              </a:spcAft>
              <a:buSzPts val="800"/>
              <a:buFont typeface="Roboto Mono"/>
              <a:buNone/>
              <a:defRPr sz="800">
                <a:latin typeface="Roboto Mono"/>
                <a:ea typeface="Roboto Mono"/>
                <a:cs typeface="Roboto Mono"/>
                <a:sym typeface="Roboto Mono"/>
              </a:defRPr>
            </a:lvl9pPr>
          </a:lstStyle>
          <a:p>
            <a:endParaRPr/>
          </a:p>
        </p:txBody>
      </p:sp>
      <p:sp>
        <p:nvSpPr>
          <p:cNvPr id="676" name="Google Shape;676;p93"/>
          <p:cNvSpPr txBox="1">
            <a:spLocks noGrp="1"/>
          </p:cNvSpPr>
          <p:nvPr>
            <p:ph type="subTitle" idx="2"/>
          </p:nvPr>
        </p:nvSpPr>
        <p:spPr>
          <a:xfrm>
            <a:off x="406000" y="1641598"/>
            <a:ext cx="2708100" cy="2509500"/>
          </a:xfrm>
          <a:prstGeom prst="rect">
            <a:avLst/>
          </a:prstGeom>
        </p:spPr>
        <p:txBody>
          <a:bodyPr spcFirstLastPara="1" wrap="square" lIns="0" tIns="0" rIns="91425" bIns="0" anchor="t" anchorCtr="0">
            <a:noAutofit/>
          </a:bodyPr>
          <a:lstStyle>
            <a:lvl1pPr lvl="0">
              <a:spcBef>
                <a:spcPts val="0"/>
              </a:spcBef>
              <a:spcAft>
                <a:spcPts val="0"/>
              </a:spcAft>
              <a:buSzPts val="2400"/>
              <a:buNone/>
              <a:defRPr/>
            </a:lvl1pPr>
            <a:lvl2pPr lvl="1">
              <a:spcBef>
                <a:spcPts val="1600"/>
              </a:spcBef>
              <a:spcAft>
                <a:spcPts val="0"/>
              </a:spcAft>
              <a:buSzPts val="2400"/>
              <a:buNone/>
              <a:defRPr sz="2400"/>
            </a:lvl2pPr>
            <a:lvl3pPr lvl="2">
              <a:spcBef>
                <a:spcPts val="1600"/>
              </a:spcBef>
              <a:spcAft>
                <a:spcPts val="0"/>
              </a:spcAft>
              <a:buSzPts val="2400"/>
              <a:buNone/>
              <a:defRPr sz="2400"/>
            </a:lvl3pPr>
            <a:lvl4pPr lvl="3">
              <a:spcBef>
                <a:spcPts val="1600"/>
              </a:spcBef>
              <a:spcAft>
                <a:spcPts val="0"/>
              </a:spcAft>
              <a:buSzPts val="2400"/>
              <a:buNone/>
              <a:defRPr sz="2400"/>
            </a:lvl4pPr>
            <a:lvl5pPr lvl="4">
              <a:spcBef>
                <a:spcPts val="1600"/>
              </a:spcBef>
              <a:spcAft>
                <a:spcPts val="0"/>
              </a:spcAft>
              <a:buSzPts val="2400"/>
              <a:buNone/>
              <a:defRPr sz="2400"/>
            </a:lvl5pPr>
            <a:lvl6pPr lvl="5">
              <a:spcBef>
                <a:spcPts val="1600"/>
              </a:spcBef>
              <a:spcAft>
                <a:spcPts val="0"/>
              </a:spcAft>
              <a:buSzPts val="2400"/>
              <a:buNone/>
              <a:defRPr sz="2400"/>
            </a:lvl6pPr>
            <a:lvl7pPr lvl="6">
              <a:spcBef>
                <a:spcPts val="1600"/>
              </a:spcBef>
              <a:spcAft>
                <a:spcPts val="0"/>
              </a:spcAft>
              <a:buSzPts val="2400"/>
              <a:buNone/>
              <a:defRPr sz="2400"/>
            </a:lvl7pPr>
            <a:lvl8pPr lvl="7">
              <a:spcBef>
                <a:spcPts val="1600"/>
              </a:spcBef>
              <a:spcAft>
                <a:spcPts val="0"/>
              </a:spcAft>
              <a:buSzPts val="2400"/>
              <a:buNone/>
              <a:defRPr sz="2400"/>
            </a:lvl8pPr>
            <a:lvl9pPr lvl="8">
              <a:spcBef>
                <a:spcPts val="1600"/>
              </a:spcBef>
              <a:spcAft>
                <a:spcPts val="1600"/>
              </a:spcAft>
              <a:buSzPts val="2400"/>
              <a:buNone/>
              <a:defRPr sz="2400"/>
            </a:lvl9pPr>
          </a:lstStyle>
          <a:p>
            <a:endParaRPr/>
          </a:p>
        </p:txBody>
      </p:sp>
      <p:sp>
        <p:nvSpPr>
          <p:cNvPr id="677" name="Google Shape;677;p93"/>
          <p:cNvSpPr txBox="1">
            <a:spLocks noGrp="1"/>
          </p:cNvSpPr>
          <p:nvPr>
            <p:ph type="title"/>
          </p:nvPr>
        </p:nvSpPr>
        <p:spPr>
          <a:xfrm>
            <a:off x="4381450" y="1821820"/>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8" name="Google Shape;678;p93"/>
          <p:cNvSpPr txBox="1">
            <a:spLocks noGrp="1"/>
          </p:cNvSpPr>
          <p:nvPr>
            <p:ph type="title" idx="3"/>
          </p:nvPr>
        </p:nvSpPr>
        <p:spPr>
          <a:xfrm>
            <a:off x="4381450" y="2033937"/>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pic>
        <p:nvPicPr>
          <p:cNvPr id="679" name="Google Shape;679;p93"/>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680" name="Google Shape;680;p93"/>
          <p:cNvSpPr>
            <a:spLocks noGrp="1"/>
          </p:cNvSpPr>
          <p:nvPr>
            <p:ph type="pic" idx="4"/>
          </p:nvPr>
        </p:nvSpPr>
        <p:spPr>
          <a:xfrm>
            <a:off x="7079400" y="798607"/>
            <a:ext cx="836400" cy="836400"/>
          </a:xfrm>
          <a:prstGeom prst="ellipse">
            <a:avLst/>
          </a:prstGeom>
          <a:noFill/>
          <a:ln w="19050" cap="flat" cmpd="sng">
            <a:solidFill>
              <a:schemeClr val="accent1"/>
            </a:solidFill>
            <a:prstDash val="solid"/>
            <a:round/>
            <a:headEnd type="none" w="sm" len="sm"/>
            <a:tailEnd type="none" w="sm" len="sm"/>
          </a:ln>
        </p:spPr>
      </p:sp>
      <p:sp>
        <p:nvSpPr>
          <p:cNvPr id="681" name="Google Shape;681;p93"/>
          <p:cNvSpPr txBox="1">
            <a:spLocks noGrp="1"/>
          </p:cNvSpPr>
          <p:nvPr>
            <p:ph type="title" idx="5"/>
          </p:nvPr>
        </p:nvSpPr>
        <p:spPr>
          <a:xfrm>
            <a:off x="6496050" y="1821820"/>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82" name="Google Shape;682;p93"/>
          <p:cNvSpPr txBox="1">
            <a:spLocks noGrp="1"/>
          </p:cNvSpPr>
          <p:nvPr>
            <p:ph type="title" idx="6"/>
          </p:nvPr>
        </p:nvSpPr>
        <p:spPr>
          <a:xfrm>
            <a:off x="6496050" y="2033937"/>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683" name="Google Shape;683;p93"/>
          <p:cNvSpPr txBox="1">
            <a:spLocks noGrp="1"/>
          </p:cNvSpPr>
          <p:nvPr>
            <p:ph type="title" idx="7"/>
          </p:nvPr>
        </p:nvSpPr>
        <p:spPr>
          <a:xfrm>
            <a:off x="4381450" y="3735927"/>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84" name="Google Shape;684;p93"/>
          <p:cNvSpPr txBox="1">
            <a:spLocks noGrp="1"/>
          </p:cNvSpPr>
          <p:nvPr>
            <p:ph type="title" idx="8"/>
          </p:nvPr>
        </p:nvSpPr>
        <p:spPr>
          <a:xfrm>
            <a:off x="4381450" y="3948044"/>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685" name="Google Shape;685;p93"/>
          <p:cNvSpPr>
            <a:spLocks noGrp="1"/>
          </p:cNvSpPr>
          <p:nvPr>
            <p:ph type="pic" idx="9"/>
          </p:nvPr>
        </p:nvSpPr>
        <p:spPr>
          <a:xfrm>
            <a:off x="7079400" y="2712703"/>
            <a:ext cx="836400" cy="836400"/>
          </a:xfrm>
          <a:prstGeom prst="ellipse">
            <a:avLst/>
          </a:prstGeom>
          <a:noFill/>
          <a:ln w="19050" cap="flat" cmpd="sng">
            <a:solidFill>
              <a:schemeClr val="accent1"/>
            </a:solidFill>
            <a:prstDash val="solid"/>
            <a:round/>
            <a:headEnd type="none" w="sm" len="sm"/>
            <a:tailEnd type="none" w="sm" len="sm"/>
          </a:ln>
        </p:spPr>
      </p:sp>
      <p:sp>
        <p:nvSpPr>
          <p:cNvPr id="686" name="Google Shape;686;p93"/>
          <p:cNvSpPr txBox="1">
            <a:spLocks noGrp="1"/>
          </p:cNvSpPr>
          <p:nvPr>
            <p:ph type="title" idx="13"/>
          </p:nvPr>
        </p:nvSpPr>
        <p:spPr>
          <a:xfrm>
            <a:off x="6496050" y="3735926"/>
            <a:ext cx="2014200" cy="203100"/>
          </a:xfrm>
          <a:prstGeom prst="rect">
            <a:avLst/>
          </a:prstGeom>
        </p:spPr>
        <p:txBody>
          <a:bodyPr spcFirstLastPara="1" wrap="square" lIns="0" tIns="0" rIns="0" bIns="0" anchor="ctr" anchorCtr="0">
            <a:noAutofit/>
          </a:bodyPr>
          <a:lstStyle>
            <a:lvl1pPr lvl="0" algn="ctr">
              <a:spcBef>
                <a:spcPts val="0"/>
              </a:spcBef>
              <a:spcAft>
                <a:spcPts val="0"/>
              </a:spcAft>
              <a:buSzPts val="800"/>
              <a:buFont typeface="Poppins Medium"/>
              <a:buNone/>
              <a:defRPr sz="800">
                <a:latin typeface="Poppins Medium"/>
                <a:ea typeface="Poppins Medium"/>
                <a:cs typeface="Poppins Medium"/>
                <a:sym typeface="Poppins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87" name="Google Shape;687;p93"/>
          <p:cNvSpPr txBox="1">
            <a:spLocks noGrp="1"/>
          </p:cNvSpPr>
          <p:nvPr>
            <p:ph type="title" idx="14"/>
          </p:nvPr>
        </p:nvSpPr>
        <p:spPr>
          <a:xfrm>
            <a:off x="6496050" y="3948043"/>
            <a:ext cx="2014200" cy="203100"/>
          </a:xfrm>
          <a:prstGeom prst="rect">
            <a:avLst/>
          </a:prstGeom>
        </p:spPr>
        <p:txBody>
          <a:bodyPr spcFirstLastPara="1" wrap="square" lIns="0" tIns="0" rIns="0" bIns="0" anchor="t" anchorCtr="0">
            <a:spAutoFit/>
          </a:bodyPr>
          <a:lstStyle>
            <a:lvl1pPr lvl="0" algn="ctr">
              <a:lnSpc>
                <a:spcPct val="100000"/>
              </a:lnSpc>
              <a:spcBef>
                <a:spcPts val="0"/>
              </a:spcBef>
              <a:spcAft>
                <a:spcPts val="0"/>
              </a:spcAft>
              <a:buSzPts val="600"/>
              <a:buFont typeface="Roboto Mono"/>
              <a:buNone/>
              <a:defRPr sz="600">
                <a:latin typeface="Roboto Mono"/>
                <a:ea typeface="Roboto Mono"/>
                <a:cs typeface="Roboto Mono"/>
                <a:sym typeface="Roboto Mono"/>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688" name="Google Shape;688;p93"/>
          <p:cNvSpPr>
            <a:spLocks noGrp="1"/>
          </p:cNvSpPr>
          <p:nvPr>
            <p:ph type="pic" idx="15"/>
          </p:nvPr>
        </p:nvSpPr>
        <p:spPr>
          <a:xfrm>
            <a:off x="4964800" y="798607"/>
            <a:ext cx="836400" cy="836400"/>
          </a:xfrm>
          <a:prstGeom prst="ellipse">
            <a:avLst/>
          </a:prstGeom>
          <a:noFill/>
          <a:ln w="19050" cap="flat" cmpd="sng">
            <a:solidFill>
              <a:schemeClr val="accent1"/>
            </a:solidFill>
            <a:prstDash val="solid"/>
            <a:round/>
            <a:headEnd type="none" w="sm" len="sm"/>
            <a:tailEnd type="none" w="sm" len="sm"/>
          </a:ln>
        </p:spPr>
      </p:sp>
      <p:sp>
        <p:nvSpPr>
          <p:cNvPr id="689" name="Google Shape;689;p93"/>
          <p:cNvSpPr>
            <a:spLocks noGrp="1"/>
          </p:cNvSpPr>
          <p:nvPr>
            <p:ph type="pic" idx="16"/>
          </p:nvPr>
        </p:nvSpPr>
        <p:spPr>
          <a:xfrm>
            <a:off x="4964800" y="2712716"/>
            <a:ext cx="836400" cy="836400"/>
          </a:xfrm>
          <a:prstGeom prst="ellipse">
            <a:avLst/>
          </a:prstGeom>
          <a:noFill/>
          <a:ln w="19050" cap="flat" cmpd="sng">
            <a:solidFill>
              <a:schemeClr val="accent1"/>
            </a:solidFill>
            <a:prstDash val="solid"/>
            <a:round/>
            <a:headEnd type="none" w="sm" len="sm"/>
            <a:tailEnd type="none" w="sm" len="sm"/>
          </a:ln>
        </p:spPr>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question">
  <p:cSld name="CUSTOM_17">
    <p:spTree>
      <p:nvGrpSpPr>
        <p:cNvPr id="1" name="Shape 690"/>
        <p:cNvGrpSpPr/>
        <p:nvPr/>
      </p:nvGrpSpPr>
      <p:grpSpPr>
        <a:xfrm>
          <a:off x="0" y="0"/>
          <a:ext cx="0" cy="0"/>
          <a:chOff x="0" y="0"/>
          <a:chExt cx="0" cy="0"/>
        </a:xfrm>
      </p:grpSpPr>
      <p:sp>
        <p:nvSpPr>
          <p:cNvPr id="691" name="Google Shape;691;p94"/>
          <p:cNvSpPr>
            <a:spLocks noGrp="1"/>
          </p:cNvSpPr>
          <p:nvPr>
            <p:ph type="pic" idx="2"/>
          </p:nvPr>
        </p:nvSpPr>
        <p:spPr>
          <a:xfrm>
            <a:off x="-12250" y="-9297"/>
            <a:ext cx="3828000" cy="5212200"/>
          </a:xfrm>
          <a:prstGeom prst="rect">
            <a:avLst/>
          </a:prstGeom>
          <a:noFill/>
          <a:ln>
            <a:noFill/>
          </a:ln>
        </p:spPr>
      </p:sp>
      <p:sp>
        <p:nvSpPr>
          <p:cNvPr id="692" name="Google Shape;692;p94"/>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693" name="Google Shape;693;p94"/>
          <p:cNvPicPr preferRelativeResize="0"/>
          <p:nvPr/>
        </p:nvPicPr>
        <p:blipFill rotWithShape="1">
          <a:blip r:embed="rId2">
            <a:alphaModFix/>
          </a:blip>
          <a:srcRect l="9"/>
          <a:stretch/>
        </p:blipFill>
        <p:spPr>
          <a:xfrm>
            <a:off x="115676" y="4923911"/>
            <a:ext cx="163152" cy="163170"/>
          </a:xfrm>
          <a:prstGeom prst="rect">
            <a:avLst/>
          </a:prstGeom>
          <a:noFill/>
          <a:ln>
            <a:noFill/>
          </a:ln>
        </p:spPr>
      </p:pic>
      <p:sp>
        <p:nvSpPr>
          <p:cNvPr id="694" name="Google Shape;694;p94"/>
          <p:cNvSpPr txBox="1">
            <a:spLocks noGrp="1"/>
          </p:cNvSpPr>
          <p:nvPr>
            <p:ph type="title"/>
          </p:nvPr>
        </p:nvSpPr>
        <p:spPr>
          <a:xfrm>
            <a:off x="4615650" y="766611"/>
            <a:ext cx="4125300" cy="798000"/>
          </a:xfrm>
          <a:prstGeom prst="rect">
            <a:avLst/>
          </a:prstGeom>
        </p:spPr>
        <p:txBody>
          <a:bodyPr spcFirstLastPara="1" wrap="square" lIns="0" tIns="0" rIns="91425" bIns="91425" anchor="t" anchorCtr="0">
            <a:noAutofit/>
          </a:bodyPr>
          <a:lstStyle>
            <a:lvl1pPr lvl="0">
              <a:lnSpc>
                <a:spcPct val="85000"/>
              </a:lnSpc>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p:cSld name="CUSTOM_18">
    <p:spTree>
      <p:nvGrpSpPr>
        <p:cNvPr id="1" name="Shape 695"/>
        <p:cNvGrpSpPr/>
        <p:nvPr/>
      </p:nvGrpSpPr>
      <p:grpSpPr>
        <a:xfrm>
          <a:off x="0" y="0"/>
          <a:ext cx="0" cy="0"/>
          <a:chOff x="0" y="0"/>
          <a:chExt cx="0" cy="0"/>
        </a:xfrm>
      </p:grpSpPr>
      <p:pic>
        <p:nvPicPr>
          <p:cNvPr id="696" name="Google Shape;696;p95"/>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697" name="Google Shape;697;p95"/>
          <p:cNvSpPr txBox="1">
            <a:spLocks noGrp="1"/>
          </p:cNvSpPr>
          <p:nvPr>
            <p:ph type="subTitle" idx="1"/>
          </p:nvPr>
        </p:nvSpPr>
        <p:spPr>
          <a:xfrm>
            <a:off x="402925"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698" name="Google Shape;698;p95"/>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1">
  <p:cSld name="CUSTOM_20">
    <p:spTree>
      <p:nvGrpSpPr>
        <p:cNvPr id="1" name="Shape 699"/>
        <p:cNvGrpSpPr/>
        <p:nvPr/>
      </p:nvGrpSpPr>
      <p:grpSpPr>
        <a:xfrm>
          <a:off x="0" y="0"/>
          <a:ext cx="0" cy="0"/>
          <a:chOff x="0" y="0"/>
          <a:chExt cx="0" cy="0"/>
        </a:xfrm>
      </p:grpSpPr>
      <p:pic>
        <p:nvPicPr>
          <p:cNvPr id="700" name="Google Shape;700;p96"/>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701" name="Google Shape;701;p96"/>
          <p:cNvSpPr txBox="1">
            <a:spLocks noGrp="1"/>
          </p:cNvSpPr>
          <p:nvPr>
            <p:ph type="subTitle" idx="1"/>
          </p:nvPr>
        </p:nvSpPr>
        <p:spPr>
          <a:xfrm>
            <a:off x="402925"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702" name="Google Shape;702;p96"/>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05 Divider 1">
  <p:cSld name="TITLE_1_1_1_1_1_2_4_1_3">
    <p:bg>
      <p:bgPr>
        <a:solidFill>
          <a:srgbClr val="34E0A1"/>
        </a:solidFill>
        <a:effectLst/>
      </p:bgPr>
    </p:bg>
    <p:spTree>
      <p:nvGrpSpPr>
        <p:cNvPr id="1" name="Shape 703"/>
        <p:cNvGrpSpPr/>
        <p:nvPr/>
      </p:nvGrpSpPr>
      <p:grpSpPr>
        <a:xfrm>
          <a:off x="0" y="0"/>
          <a:ext cx="0" cy="0"/>
          <a:chOff x="0" y="0"/>
          <a:chExt cx="0" cy="0"/>
        </a:xfrm>
      </p:grpSpPr>
      <p:pic>
        <p:nvPicPr>
          <p:cNvPr id="704" name="Google Shape;704;p97"/>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705" name="Google Shape;705;p97"/>
          <p:cNvSpPr txBox="1">
            <a:spLocks noGrp="1"/>
          </p:cNvSpPr>
          <p:nvPr>
            <p:ph type="title"/>
          </p:nvPr>
        </p:nvSpPr>
        <p:spPr>
          <a:xfrm>
            <a:off x="402925" y="766611"/>
            <a:ext cx="6691800" cy="1655400"/>
          </a:xfrm>
          <a:prstGeom prst="rect">
            <a:avLst/>
          </a:prstGeom>
        </p:spPr>
        <p:txBody>
          <a:bodyPr spcFirstLastPara="1" wrap="square" lIns="0" tIns="0" rIns="91425" bIns="91425" anchor="t" anchorCtr="0">
            <a:noAutofit/>
          </a:bodyPr>
          <a:lstStyle>
            <a:lvl1pPr lvl="0">
              <a:lnSpc>
                <a:spcPct val="75000"/>
              </a:lnSpc>
              <a:spcBef>
                <a:spcPts val="0"/>
              </a:spcBef>
              <a:spcAft>
                <a:spcPts val="0"/>
              </a:spcAft>
              <a:buSzPts val="4000"/>
              <a:buNone/>
              <a:defRPr sz="4000"/>
            </a:lvl1pPr>
            <a:lvl2pPr lvl="1">
              <a:lnSpc>
                <a:spcPct val="75000"/>
              </a:lnSpc>
              <a:spcBef>
                <a:spcPts val="0"/>
              </a:spcBef>
              <a:spcAft>
                <a:spcPts val="0"/>
              </a:spcAft>
              <a:buSzPts val="2800"/>
              <a:buNone/>
              <a:defRPr/>
            </a:lvl2pPr>
            <a:lvl3pPr lvl="2">
              <a:lnSpc>
                <a:spcPct val="75000"/>
              </a:lnSpc>
              <a:spcBef>
                <a:spcPts val="0"/>
              </a:spcBef>
              <a:spcAft>
                <a:spcPts val="0"/>
              </a:spcAft>
              <a:buSzPts val="2800"/>
              <a:buNone/>
              <a:defRPr/>
            </a:lvl3pPr>
            <a:lvl4pPr lvl="3">
              <a:lnSpc>
                <a:spcPct val="75000"/>
              </a:lnSpc>
              <a:spcBef>
                <a:spcPts val="0"/>
              </a:spcBef>
              <a:spcAft>
                <a:spcPts val="0"/>
              </a:spcAft>
              <a:buSzPts val="2800"/>
              <a:buNone/>
              <a:defRPr/>
            </a:lvl4pPr>
            <a:lvl5pPr lvl="4">
              <a:lnSpc>
                <a:spcPct val="75000"/>
              </a:lnSpc>
              <a:spcBef>
                <a:spcPts val="0"/>
              </a:spcBef>
              <a:spcAft>
                <a:spcPts val="0"/>
              </a:spcAft>
              <a:buSzPts val="2800"/>
              <a:buNone/>
              <a:defRPr/>
            </a:lvl5pPr>
            <a:lvl6pPr lvl="5">
              <a:lnSpc>
                <a:spcPct val="75000"/>
              </a:lnSpc>
              <a:spcBef>
                <a:spcPts val="0"/>
              </a:spcBef>
              <a:spcAft>
                <a:spcPts val="0"/>
              </a:spcAft>
              <a:buSzPts val="2800"/>
              <a:buNone/>
              <a:defRPr/>
            </a:lvl6pPr>
            <a:lvl7pPr lvl="6">
              <a:lnSpc>
                <a:spcPct val="75000"/>
              </a:lnSpc>
              <a:spcBef>
                <a:spcPts val="0"/>
              </a:spcBef>
              <a:spcAft>
                <a:spcPts val="0"/>
              </a:spcAft>
              <a:buSzPts val="2800"/>
              <a:buNone/>
              <a:defRPr/>
            </a:lvl7pPr>
            <a:lvl8pPr lvl="7">
              <a:lnSpc>
                <a:spcPct val="75000"/>
              </a:lnSpc>
              <a:spcBef>
                <a:spcPts val="0"/>
              </a:spcBef>
              <a:spcAft>
                <a:spcPts val="0"/>
              </a:spcAft>
              <a:buSzPts val="2800"/>
              <a:buNone/>
              <a:defRPr/>
            </a:lvl8pPr>
            <a:lvl9pPr lvl="8">
              <a:lnSpc>
                <a:spcPct val="75000"/>
              </a:lnSpc>
              <a:spcBef>
                <a:spcPts val="0"/>
              </a:spcBef>
              <a:spcAft>
                <a:spcPts val="0"/>
              </a:spcAft>
              <a:buSzPts val="2800"/>
              <a:buNone/>
              <a:defRPr/>
            </a:lvl9pPr>
          </a:lstStyle>
          <a:p>
            <a:endParaRPr/>
          </a:p>
        </p:txBody>
      </p:sp>
      <p:sp>
        <p:nvSpPr>
          <p:cNvPr id="706" name="Google Shape;706;p97"/>
          <p:cNvSpPr txBox="1">
            <a:spLocks noGrp="1"/>
          </p:cNvSpPr>
          <p:nvPr>
            <p:ph type="subTitle" idx="1"/>
          </p:nvPr>
        </p:nvSpPr>
        <p:spPr>
          <a:xfrm>
            <a:off x="402925" y="416632"/>
            <a:ext cx="34998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707" name="Google Shape;707;p97"/>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03 1/4 White">
  <p:cSld name="CUSTOM_1">
    <p:spTree>
      <p:nvGrpSpPr>
        <p:cNvPr id="1" name="Shape 708"/>
        <p:cNvGrpSpPr/>
        <p:nvPr/>
      </p:nvGrpSpPr>
      <p:grpSpPr>
        <a:xfrm>
          <a:off x="0" y="0"/>
          <a:ext cx="0" cy="0"/>
          <a:chOff x="0" y="0"/>
          <a:chExt cx="0" cy="0"/>
        </a:xfrm>
      </p:grpSpPr>
      <p:pic>
        <p:nvPicPr>
          <p:cNvPr id="709" name="Google Shape;709;p98"/>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710" name="Google Shape;710;p98"/>
          <p:cNvSpPr txBox="1">
            <a:spLocks noGrp="1"/>
          </p:cNvSpPr>
          <p:nvPr>
            <p:ph type="subTitle" idx="1"/>
          </p:nvPr>
        </p:nvSpPr>
        <p:spPr>
          <a:xfrm>
            <a:off x="402950" y="416632"/>
            <a:ext cx="29703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711" name="Google Shape;711;p98"/>
          <p:cNvSpPr txBox="1">
            <a:spLocks noGrp="1"/>
          </p:cNvSpPr>
          <p:nvPr>
            <p:ph type="ctrTitle"/>
          </p:nvPr>
        </p:nvSpPr>
        <p:spPr>
          <a:xfrm>
            <a:off x="402950" y="766611"/>
            <a:ext cx="2911800" cy="1655400"/>
          </a:xfrm>
          <a:prstGeom prst="rect">
            <a:avLst/>
          </a:prstGeom>
        </p:spPr>
        <p:txBody>
          <a:bodyPr spcFirstLastPara="1" wrap="square" lIns="0" tIns="0" rIns="228600" bIns="0" anchor="t" anchorCtr="0">
            <a:noAutofit/>
          </a:bodyPr>
          <a:lstStyle>
            <a:lvl1pPr lvl="0">
              <a:lnSpc>
                <a:spcPct val="75000"/>
              </a:lnSpc>
              <a:spcBef>
                <a:spcPts val="0"/>
              </a:spcBef>
              <a:spcAft>
                <a:spcPts val="0"/>
              </a:spcAft>
              <a:buSzPts val="2200"/>
              <a:buNone/>
              <a:defRPr sz="2200"/>
            </a:lvl1pPr>
            <a:lvl2pPr lvl="1">
              <a:spcBef>
                <a:spcPts val="0"/>
              </a:spcBef>
              <a:spcAft>
                <a:spcPts val="0"/>
              </a:spcAft>
              <a:buSzPts val="2200"/>
              <a:buFont typeface="Poppins"/>
              <a:buNone/>
              <a:defRPr sz="2200">
                <a:latin typeface="Poppins"/>
                <a:ea typeface="Poppins"/>
                <a:cs typeface="Poppins"/>
                <a:sym typeface="Poppins"/>
              </a:defRPr>
            </a:lvl2pPr>
            <a:lvl3pPr lvl="2">
              <a:spcBef>
                <a:spcPts val="0"/>
              </a:spcBef>
              <a:spcAft>
                <a:spcPts val="0"/>
              </a:spcAft>
              <a:buSzPts val="2200"/>
              <a:buFont typeface="Poppins"/>
              <a:buNone/>
              <a:defRPr sz="2200">
                <a:latin typeface="Poppins"/>
                <a:ea typeface="Poppins"/>
                <a:cs typeface="Poppins"/>
                <a:sym typeface="Poppins"/>
              </a:defRPr>
            </a:lvl3pPr>
            <a:lvl4pPr lvl="3">
              <a:spcBef>
                <a:spcPts val="0"/>
              </a:spcBef>
              <a:spcAft>
                <a:spcPts val="0"/>
              </a:spcAft>
              <a:buSzPts val="2200"/>
              <a:buFont typeface="Poppins"/>
              <a:buNone/>
              <a:defRPr sz="2200">
                <a:latin typeface="Poppins"/>
                <a:ea typeface="Poppins"/>
                <a:cs typeface="Poppins"/>
                <a:sym typeface="Poppins"/>
              </a:defRPr>
            </a:lvl4pPr>
            <a:lvl5pPr lvl="4">
              <a:spcBef>
                <a:spcPts val="0"/>
              </a:spcBef>
              <a:spcAft>
                <a:spcPts val="0"/>
              </a:spcAft>
              <a:buSzPts val="2200"/>
              <a:buFont typeface="Poppins"/>
              <a:buNone/>
              <a:defRPr sz="2200">
                <a:latin typeface="Poppins"/>
                <a:ea typeface="Poppins"/>
                <a:cs typeface="Poppins"/>
                <a:sym typeface="Poppins"/>
              </a:defRPr>
            </a:lvl5pPr>
            <a:lvl6pPr lvl="5">
              <a:spcBef>
                <a:spcPts val="0"/>
              </a:spcBef>
              <a:spcAft>
                <a:spcPts val="0"/>
              </a:spcAft>
              <a:buSzPts val="2200"/>
              <a:buFont typeface="Poppins"/>
              <a:buNone/>
              <a:defRPr sz="2200">
                <a:latin typeface="Poppins"/>
                <a:ea typeface="Poppins"/>
                <a:cs typeface="Poppins"/>
                <a:sym typeface="Poppins"/>
              </a:defRPr>
            </a:lvl6pPr>
            <a:lvl7pPr lvl="6">
              <a:spcBef>
                <a:spcPts val="0"/>
              </a:spcBef>
              <a:spcAft>
                <a:spcPts val="0"/>
              </a:spcAft>
              <a:buSzPts val="2200"/>
              <a:buFont typeface="Poppins"/>
              <a:buNone/>
              <a:defRPr sz="2200">
                <a:latin typeface="Poppins"/>
                <a:ea typeface="Poppins"/>
                <a:cs typeface="Poppins"/>
                <a:sym typeface="Poppins"/>
              </a:defRPr>
            </a:lvl7pPr>
            <a:lvl8pPr lvl="7">
              <a:spcBef>
                <a:spcPts val="0"/>
              </a:spcBef>
              <a:spcAft>
                <a:spcPts val="0"/>
              </a:spcAft>
              <a:buSzPts val="2200"/>
              <a:buFont typeface="Poppins"/>
              <a:buNone/>
              <a:defRPr sz="2200">
                <a:latin typeface="Poppins"/>
                <a:ea typeface="Poppins"/>
                <a:cs typeface="Poppins"/>
                <a:sym typeface="Poppins"/>
              </a:defRPr>
            </a:lvl8pPr>
            <a:lvl9pPr lvl="8">
              <a:spcBef>
                <a:spcPts val="0"/>
              </a:spcBef>
              <a:spcAft>
                <a:spcPts val="0"/>
              </a:spcAft>
              <a:buSzPts val="2200"/>
              <a:buFont typeface="Poppins"/>
              <a:buNone/>
              <a:defRPr sz="2200">
                <a:latin typeface="Poppins"/>
                <a:ea typeface="Poppins"/>
                <a:cs typeface="Poppins"/>
                <a:sym typeface="Poppins"/>
              </a:defRPr>
            </a:lvl9pPr>
          </a:lstStyle>
          <a:p>
            <a:endParaRPr/>
          </a:p>
        </p:txBody>
      </p:sp>
      <p:sp>
        <p:nvSpPr>
          <p:cNvPr id="712" name="Google Shape;712;p98"/>
          <p:cNvSpPr txBox="1">
            <a:spLocks noGrp="1"/>
          </p:cNvSpPr>
          <p:nvPr>
            <p:ph type="subTitle" idx="2"/>
          </p:nvPr>
        </p:nvSpPr>
        <p:spPr>
          <a:xfrm>
            <a:off x="402925" y="2606038"/>
            <a:ext cx="2491500" cy="1655400"/>
          </a:xfrm>
          <a:prstGeom prst="rect">
            <a:avLst/>
          </a:prstGeom>
        </p:spPr>
        <p:txBody>
          <a:bodyPr spcFirstLastPara="1" wrap="square" lIns="0" tIns="0" rIns="228600" bIns="0" anchor="t" anchorCtr="0">
            <a:noAutofit/>
          </a:bodyPr>
          <a:lstStyle>
            <a:lvl1pPr lvl="0">
              <a:lnSpc>
                <a:spcPct val="120000"/>
              </a:lnSpc>
              <a:spcBef>
                <a:spcPts val="0"/>
              </a:spcBef>
              <a:spcAft>
                <a:spcPts val="0"/>
              </a:spcAft>
              <a:buClr>
                <a:schemeClr val="dk1"/>
              </a:buClr>
              <a:buSzPts val="1200"/>
              <a:buNone/>
              <a:defRPr sz="1200">
                <a:solidFill>
                  <a:schemeClr val="dk1"/>
                </a:solidFill>
              </a:defRPr>
            </a:lvl1pPr>
            <a:lvl2pPr lvl="1">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2pPr>
            <a:lvl3pPr lvl="2">
              <a:lnSpc>
                <a:spcPct val="120000"/>
              </a:lnSpc>
              <a:spcBef>
                <a:spcPts val="0"/>
              </a:spcBef>
              <a:spcAft>
                <a:spcPts val="0"/>
              </a:spcAft>
              <a:buSzPts val="1400"/>
              <a:buFont typeface="Poppins Light"/>
              <a:buNone/>
              <a:defRPr>
                <a:latin typeface="Poppins Light"/>
                <a:ea typeface="Poppins Light"/>
                <a:cs typeface="Poppins Light"/>
                <a:sym typeface="Poppins Light"/>
              </a:defRPr>
            </a:lvl3pPr>
            <a:lvl4pPr lvl="3">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4pPr>
            <a:lvl5pPr lvl="4">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5pPr>
            <a:lvl6pPr lvl="5">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6pPr>
            <a:lvl7pPr lvl="6">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7pPr>
            <a:lvl8pPr lvl="7">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8pPr>
            <a:lvl9pPr lvl="8">
              <a:lnSpc>
                <a:spcPct val="120000"/>
              </a:lnSpc>
              <a:spcBef>
                <a:spcPts val="0"/>
              </a:spcBef>
              <a:spcAft>
                <a:spcPts val="0"/>
              </a:spcAft>
              <a:buSzPts val="1200"/>
              <a:buFont typeface="Poppins Light"/>
              <a:buNone/>
              <a:defRPr sz="1200">
                <a:latin typeface="Poppins Light"/>
                <a:ea typeface="Poppins Light"/>
                <a:cs typeface="Poppins Light"/>
                <a:sym typeface="Poppins Light"/>
              </a:defRPr>
            </a:lvl9pPr>
          </a:lstStyle>
          <a:p>
            <a:endParaRPr/>
          </a:p>
        </p:txBody>
      </p:sp>
      <p:sp>
        <p:nvSpPr>
          <p:cNvPr id="713" name="Google Shape;713;p98"/>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06 4-up Photos">
  <p:cSld name="CUSTOM_1_1_1">
    <p:spTree>
      <p:nvGrpSpPr>
        <p:cNvPr id="1" name="Shape 714"/>
        <p:cNvGrpSpPr/>
        <p:nvPr/>
      </p:nvGrpSpPr>
      <p:grpSpPr>
        <a:xfrm>
          <a:off x="0" y="0"/>
          <a:ext cx="0" cy="0"/>
          <a:chOff x="0" y="0"/>
          <a:chExt cx="0" cy="0"/>
        </a:xfrm>
      </p:grpSpPr>
      <p:sp>
        <p:nvSpPr>
          <p:cNvPr id="715" name="Google Shape;715;p99"/>
          <p:cNvSpPr>
            <a:spLocks noGrp="1"/>
          </p:cNvSpPr>
          <p:nvPr>
            <p:ph type="pic" idx="2"/>
          </p:nvPr>
        </p:nvSpPr>
        <p:spPr>
          <a:xfrm>
            <a:off x="402927" y="766611"/>
            <a:ext cx="1938900" cy="2009700"/>
          </a:xfrm>
          <a:prstGeom prst="rect">
            <a:avLst/>
          </a:prstGeom>
          <a:noFill/>
          <a:ln>
            <a:noFill/>
          </a:ln>
        </p:spPr>
      </p:sp>
      <p:pic>
        <p:nvPicPr>
          <p:cNvPr id="716" name="Google Shape;716;p99"/>
          <p:cNvPicPr preferRelativeResize="0"/>
          <p:nvPr/>
        </p:nvPicPr>
        <p:blipFill>
          <a:blip r:embed="rId2">
            <a:alphaModFix/>
          </a:blip>
          <a:stretch>
            <a:fillRect/>
          </a:stretch>
        </p:blipFill>
        <p:spPr>
          <a:xfrm>
            <a:off x="115676" y="4923911"/>
            <a:ext cx="163152" cy="163171"/>
          </a:xfrm>
          <a:prstGeom prst="rect">
            <a:avLst/>
          </a:prstGeom>
          <a:noFill/>
          <a:ln>
            <a:noFill/>
          </a:ln>
        </p:spPr>
      </p:pic>
      <p:sp>
        <p:nvSpPr>
          <p:cNvPr id="717" name="Google Shape;717;p99"/>
          <p:cNvSpPr txBox="1">
            <a:spLocks noGrp="1"/>
          </p:cNvSpPr>
          <p:nvPr>
            <p:ph type="subTitle" idx="1"/>
          </p:nvPr>
        </p:nvSpPr>
        <p:spPr>
          <a:xfrm>
            <a:off x="402925" y="4080107"/>
            <a:ext cx="20601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718" name="Google Shape;718;p99"/>
          <p:cNvSpPr txBox="1">
            <a:spLocks noGrp="1"/>
          </p:cNvSpPr>
          <p:nvPr>
            <p:ph type="subTitle" idx="3"/>
          </p:nvPr>
        </p:nvSpPr>
        <p:spPr>
          <a:xfrm>
            <a:off x="406800" y="416632"/>
            <a:ext cx="29079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719" name="Google Shape;719;p99"/>
          <p:cNvSpPr txBox="1">
            <a:spLocks noGrp="1"/>
          </p:cNvSpPr>
          <p:nvPr>
            <p:ph type="subTitle" idx="4"/>
          </p:nvPr>
        </p:nvSpPr>
        <p:spPr>
          <a:xfrm>
            <a:off x="2600825" y="4080132"/>
            <a:ext cx="20508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720" name="Google Shape;720;p99"/>
          <p:cNvSpPr txBox="1">
            <a:spLocks noGrp="1"/>
          </p:cNvSpPr>
          <p:nvPr>
            <p:ph type="subTitle" idx="5"/>
          </p:nvPr>
        </p:nvSpPr>
        <p:spPr>
          <a:xfrm>
            <a:off x="4789450" y="4080132"/>
            <a:ext cx="20601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721" name="Google Shape;721;p99"/>
          <p:cNvSpPr txBox="1">
            <a:spLocks noGrp="1"/>
          </p:cNvSpPr>
          <p:nvPr>
            <p:ph type="subTitle" idx="6"/>
          </p:nvPr>
        </p:nvSpPr>
        <p:spPr>
          <a:xfrm>
            <a:off x="6965525" y="4080132"/>
            <a:ext cx="2056200" cy="7845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1000"/>
              <a:buFont typeface="Poppins Light"/>
              <a:buNone/>
              <a:defRPr sz="1000">
                <a:solidFill>
                  <a:schemeClr val="dk1"/>
                </a:solidFill>
                <a:latin typeface="Poppins Light"/>
                <a:ea typeface="Poppins Light"/>
                <a:cs typeface="Poppins Light"/>
                <a:sym typeface="Poppins Light"/>
              </a:defRPr>
            </a:lvl1pPr>
            <a:lvl2pPr lvl="1">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2pPr>
            <a:lvl3pPr lvl="2">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3pPr>
            <a:lvl4pPr lvl="3">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4pPr>
            <a:lvl5pPr lvl="4">
              <a:lnSpc>
                <a:spcPct val="115000"/>
              </a:lnSpc>
              <a:spcBef>
                <a:spcPts val="0"/>
              </a:spcBef>
              <a:spcAft>
                <a:spcPts val="0"/>
              </a:spcAft>
              <a:buSzPts val="1400"/>
              <a:buFont typeface="Poppins Light"/>
              <a:buNone/>
              <a:defRPr sz="1400">
                <a:latin typeface="Poppins Light"/>
                <a:ea typeface="Poppins Light"/>
                <a:cs typeface="Poppins Light"/>
                <a:sym typeface="Poppins Light"/>
              </a:defRPr>
            </a:lvl5pPr>
            <a:lvl6pPr lvl="5">
              <a:lnSpc>
                <a:spcPct val="115000"/>
              </a:lnSpc>
              <a:spcBef>
                <a:spcPts val="0"/>
              </a:spcBef>
              <a:spcAft>
                <a:spcPts val="0"/>
              </a:spcAft>
              <a:buSzPts val="800"/>
              <a:buFont typeface="Poppins Light"/>
              <a:buNone/>
              <a:defRPr>
                <a:latin typeface="Poppins Light"/>
                <a:ea typeface="Poppins Light"/>
                <a:cs typeface="Poppins Light"/>
                <a:sym typeface="Poppins Light"/>
              </a:defRPr>
            </a:lvl6pPr>
            <a:lvl7pPr lvl="6">
              <a:lnSpc>
                <a:spcPct val="115000"/>
              </a:lnSpc>
              <a:spcBef>
                <a:spcPts val="0"/>
              </a:spcBef>
              <a:spcAft>
                <a:spcPts val="0"/>
              </a:spcAft>
              <a:buSzPts val="1000"/>
              <a:buFont typeface="Poppins Light"/>
              <a:buNone/>
              <a:defRPr>
                <a:latin typeface="Poppins Light"/>
                <a:ea typeface="Poppins Light"/>
                <a:cs typeface="Poppins Light"/>
                <a:sym typeface="Poppins Light"/>
              </a:defRPr>
            </a:lvl7pPr>
            <a:lvl8pPr lvl="7">
              <a:lnSpc>
                <a:spcPct val="115000"/>
              </a:lnSpc>
              <a:spcBef>
                <a:spcPts val="0"/>
              </a:spcBef>
              <a:spcAft>
                <a:spcPts val="0"/>
              </a:spcAft>
              <a:buSzPts val="1000"/>
              <a:buFont typeface="Poppins Light"/>
              <a:buNone/>
              <a:defRPr>
                <a:latin typeface="Poppins Light"/>
                <a:ea typeface="Poppins Light"/>
                <a:cs typeface="Poppins Light"/>
                <a:sym typeface="Poppins Light"/>
              </a:defRPr>
            </a:lvl8pPr>
            <a:lvl9pPr lvl="8">
              <a:lnSpc>
                <a:spcPct val="115000"/>
              </a:lnSpc>
              <a:spcBef>
                <a:spcPts val="0"/>
              </a:spcBef>
              <a:spcAft>
                <a:spcPts val="0"/>
              </a:spcAft>
              <a:buSzPts val="1000"/>
              <a:buFont typeface="Poppins Light"/>
              <a:buNone/>
              <a:defRPr>
                <a:latin typeface="Poppins Light"/>
                <a:ea typeface="Poppins Light"/>
                <a:cs typeface="Poppins Light"/>
                <a:sym typeface="Poppins Light"/>
              </a:defRPr>
            </a:lvl9pPr>
          </a:lstStyle>
          <a:p>
            <a:endParaRPr/>
          </a:p>
        </p:txBody>
      </p:sp>
      <p:sp>
        <p:nvSpPr>
          <p:cNvPr id="722" name="Google Shape;722;p99"/>
          <p:cNvSpPr txBox="1">
            <a:spLocks noGrp="1"/>
          </p:cNvSpPr>
          <p:nvPr>
            <p:ph type="subTitle" idx="7"/>
          </p:nvPr>
        </p:nvSpPr>
        <p:spPr>
          <a:xfrm>
            <a:off x="406800" y="3440517"/>
            <a:ext cx="20601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723" name="Google Shape;723;p99"/>
          <p:cNvSpPr txBox="1">
            <a:spLocks noGrp="1"/>
          </p:cNvSpPr>
          <p:nvPr>
            <p:ph type="subTitle" idx="8"/>
          </p:nvPr>
        </p:nvSpPr>
        <p:spPr>
          <a:xfrm>
            <a:off x="2599642" y="3440517"/>
            <a:ext cx="20508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724" name="Google Shape;724;p99"/>
          <p:cNvSpPr txBox="1">
            <a:spLocks noGrp="1"/>
          </p:cNvSpPr>
          <p:nvPr>
            <p:ph type="subTitle" idx="9"/>
          </p:nvPr>
        </p:nvSpPr>
        <p:spPr>
          <a:xfrm>
            <a:off x="4783183" y="3440491"/>
            <a:ext cx="20562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725" name="Google Shape;725;p99"/>
          <p:cNvSpPr txBox="1">
            <a:spLocks noGrp="1"/>
          </p:cNvSpPr>
          <p:nvPr>
            <p:ph type="subTitle" idx="13"/>
          </p:nvPr>
        </p:nvSpPr>
        <p:spPr>
          <a:xfrm>
            <a:off x="6972125" y="3440491"/>
            <a:ext cx="2043000" cy="508800"/>
          </a:xfrm>
          <a:prstGeom prst="rect">
            <a:avLst/>
          </a:prstGeom>
        </p:spPr>
        <p:txBody>
          <a:bodyPr spcFirstLastPara="1" wrap="square" lIns="0" tIns="0" rIns="228600" bIns="0" anchor="t" anchorCtr="0">
            <a:noAutofit/>
          </a:bodyPr>
          <a:lstStyle>
            <a:lvl1pPr lvl="0">
              <a:lnSpc>
                <a:spcPct val="75000"/>
              </a:lnSpc>
              <a:spcBef>
                <a:spcPts val="0"/>
              </a:spcBef>
              <a:spcAft>
                <a:spcPts val="0"/>
              </a:spcAft>
              <a:buClr>
                <a:schemeClr val="dk1"/>
              </a:buClr>
              <a:buSzPts val="1400"/>
              <a:buNone/>
              <a:defRPr sz="1400">
                <a:solidFill>
                  <a:schemeClr val="dk1"/>
                </a:solidFill>
              </a:defRPr>
            </a:lvl1pPr>
            <a:lvl2pPr lvl="1">
              <a:lnSpc>
                <a:spcPct val="75000"/>
              </a:lnSpc>
              <a:spcBef>
                <a:spcPts val="0"/>
              </a:spcBef>
              <a:spcAft>
                <a:spcPts val="0"/>
              </a:spcAft>
              <a:buClr>
                <a:schemeClr val="dk1"/>
              </a:buClr>
              <a:buSzPts val="1800"/>
              <a:buNone/>
              <a:defRPr>
                <a:solidFill>
                  <a:schemeClr val="dk1"/>
                </a:solidFill>
              </a:defRPr>
            </a:lvl2pPr>
            <a:lvl3pPr lvl="2">
              <a:lnSpc>
                <a:spcPct val="75000"/>
              </a:lnSpc>
              <a:spcBef>
                <a:spcPts val="0"/>
              </a:spcBef>
              <a:spcAft>
                <a:spcPts val="0"/>
              </a:spcAft>
              <a:buClr>
                <a:schemeClr val="dk1"/>
              </a:buClr>
              <a:buSzPts val="1800"/>
              <a:buNone/>
              <a:defRPr sz="1800">
                <a:solidFill>
                  <a:schemeClr val="dk1"/>
                </a:solidFill>
              </a:defRPr>
            </a:lvl3pPr>
            <a:lvl4pPr lvl="3">
              <a:lnSpc>
                <a:spcPct val="75000"/>
              </a:lnSpc>
              <a:spcBef>
                <a:spcPts val="0"/>
              </a:spcBef>
              <a:spcAft>
                <a:spcPts val="0"/>
              </a:spcAft>
              <a:buClr>
                <a:schemeClr val="dk1"/>
              </a:buClr>
              <a:buSzPts val="1800"/>
              <a:buNone/>
              <a:defRPr sz="1800">
                <a:solidFill>
                  <a:schemeClr val="dk1"/>
                </a:solidFill>
              </a:defRPr>
            </a:lvl4pPr>
            <a:lvl5pPr lvl="4">
              <a:lnSpc>
                <a:spcPct val="75000"/>
              </a:lnSpc>
              <a:spcBef>
                <a:spcPts val="0"/>
              </a:spcBef>
              <a:spcAft>
                <a:spcPts val="0"/>
              </a:spcAft>
              <a:buClr>
                <a:schemeClr val="dk1"/>
              </a:buClr>
              <a:buSzPts val="1800"/>
              <a:buFont typeface="Poppins"/>
              <a:buNone/>
              <a:defRPr sz="1800">
                <a:solidFill>
                  <a:schemeClr val="dk1"/>
                </a:solidFill>
                <a:latin typeface="Poppins"/>
                <a:ea typeface="Poppins"/>
                <a:cs typeface="Poppins"/>
                <a:sym typeface="Poppins"/>
              </a:defRPr>
            </a:lvl5pPr>
            <a:lvl6pPr lvl="5">
              <a:lnSpc>
                <a:spcPct val="75000"/>
              </a:lnSpc>
              <a:spcBef>
                <a:spcPts val="0"/>
              </a:spcBef>
              <a:spcAft>
                <a:spcPts val="0"/>
              </a:spcAft>
              <a:buClr>
                <a:schemeClr val="dk1"/>
              </a:buClr>
              <a:buSzPts val="1800"/>
              <a:buNone/>
              <a:defRPr sz="1800">
                <a:solidFill>
                  <a:schemeClr val="dk1"/>
                </a:solidFill>
              </a:defRPr>
            </a:lvl6pPr>
            <a:lvl7pPr lvl="6">
              <a:lnSpc>
                <a:spcPct val="75000"/>
              </a:lnSpc>
              <a:spcBef>
                <a:spcPts val="0"/>
              </a:spcBef>
              <a:spcAft>
                <a:spcPts val="0"/>
              </a:spcAft>
              <a:buClr>
                <a:schemeClr val="dk1"/>
              </a:buClr>
              <a:buSzPts val="1800"/>
              <a:buNone/>
              <a:defRPr sz="1800">
                <a:solidFill>
                  <a:schemeClr val="dk1"/>
                </a:solidFill>
              </a:defRPr>
            </a:lvl7pPr>
            <a:lvl8pPr lvl="7">
              <a:lnSpc>
                <a:spcPct val="75000"/>
              </a:lnSpc>
              <a:spcBef>
                <a:spcPts val="0"/>
              </a:spcBef>
              <a:spcAft>
                <a:spcPts val="0"/>
              </a:spcAft>
              <a:buClr>
                <a:schemeClr val="dk1"/>
              </a:buClr>
              <a:buSzPts val="1800"/>
              <a:buNone/>
              <a:defRPr sz="1800">
                <a:solidFill>
                  <a:schemeClr val="dk1"/>
                </a:solidFill>
              </a:defRPr>
            </a:lvl8pPr>
            <a:lvl9pPr lvl="8">
              <a:lnSpc>
                <a:spcPct val="75000"/>
              </a:lnSpc>
              <a:spcBef>
                <a:spcPts val="0"/>
              </a:spcBef>
              <a:spcAft>
                <a:spcPts val="0"/>
              </a:spcAft>
              <a:buClr>
                <a:schemeClr val="dk1"/>
              </a:buClr>
              <a:buSzPts val="1800"/>
              <a:buNone/>
              <a:defRPr sz="1800">
                <a:solidFill>
                  <a:schemeClr val="dk1"/>
                </a:solidFill>
              </a:defRPr>
            </a:lvl9pPr>
          </a:lstStyle>
          <a:p>
            <a:endParaRPr/>
          </a:p>
        </p:txBody>
      </p:sp>
      <p:sp>
        <p:nvSpPr>
          <p:cNvPr id="726" name="Google Shape;726;p99"/>
          <p:cNvSpPr>
            <a:spLocks noGrp="1"/>
          </p:cNvSpPr>
          <p:nvPr>
            <p:ph type="pic" idx="14"/>
          </p:nvPr>
        </p:nvSpPr>
        <p:spPr>
          <a:xfrm>
            <a:off x="2599401" y="766611"/>
            <a:ext cx="1957200" cy="1957200"/>
          </a:xfrm>
          <a:prstGeom prst="rect">
            <a:avLst/>
          </a:prstGeom>
          <a:noFill/>
          <a:ln>
            <a:noFill/>
          </a:ln>
        </p:spPr>
      </p:sp>
      <p:sp>
        <p:nvSpPr>
          <p:cNvPr id="727" name="Google Shape;727;p99"/>
          <p:cNvSpPr>
            <a:spLocks noGrp="1"/>
          </p:cNvSpPr>
          <p:nvPr>
            <p:ph type="pic" idx="15"/>
          </p:nvPr>
        </p:nvSpPr>
        <p:spPr>
          <a:xfrm>
            <a:off x="4793786" y="766611"/>
            <a:ext cx="1938900" cy="2009700"/>
          </a:xfrm>
          <a:prstGeom prst="rect">
            <a:avLst/>
          </a:prstGeom>
          <a:noFill/>
          <a:ln>
            <a:noFill/>
          </a:ln>
        </p:spPr>
      </p:sp>
      <p:sp>
        <p:nvSpPr>
          <p:cNvPr id="728" name="Google Shape;728;p99"/>
          <p:cNvSpPr>
            <a:spLocks noGrp="1"/>
          </p:cNvSpPr>
          <p:nvPr>
            <p:ph type="pic" idx="16"/>
          </p:nvPr>
        </p:nvSpPr>
        <p:spPr>
          <a:xfrm>
            <a:off x="6971726" y="766611"/>
            <a:ext cx="1938900" cy="2009700"/>
          </a:xfrm>
          <a:prstGeom prst="rect">
            <a:avLst/>
          </a:prstGeom>
          <a:noFill/>
          <a:ln>
            <a:noFill/>
          </a:ln>
        </p:spPr>
      </p:sp>
      <p:sp>
        <p:nvSpPr>
          <p:cNvPr id="729" name="Google Shape;729;p99"/>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white">
  <p:cSld name="CUSTOM">
    <p:bg>
      <p:bgPr>
        <a:solidFill>
          <a:schemeClr val="lt1"/>
        </a:solidFill>
        <a:effectLst/>
      </p:bgPr>
    </p:bg>
    <p:spTree>
      <p:nvGrpSpPr>
        <p:cNvPr id="1" name="Shape 734"/>
        <p:cNvGrpSpPr/>
        <p:nvPr/>
      </p:nvGrpSpPr>
      <p:grpSpPr>
        <a:xfrm>
          <a:off x="0" y="0"/>
          <a:ext cx="0" cy="0"/>
          <a:chOff x="0" y="0"/>
          <a:chExt cx="0" cy="0"/>
        </a:xfrm>
      </p:grpSpPr>
      <p:pic>
        <p:nvPicPr>
          <p:cNvPr id="735" name="Google Shape;735;p101"/>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736" name="Google Shape;736;p101"/>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737" name="Google Shape;737;p101"/>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p:cSld name="CUSTOM_19">
    <p:bg>
      <p:bgPr>
        <a:solidFill>
          <a:schemeClr val="accent1"/>
        </a:solidFill>
        <a:effectLst/>
      </p:bgPr>
    </p:bg>
    <p:spTree>
      <p:nvGrpSpPr>
        <p:cNvPr id="1" name="Shape 738"/>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Green">
  <p:cSld name="CUSTOM_3">
    <p:bg>
      <p:bgPr>
        <a:solidFill>
          <a:schemeClr val="lt1"/>
        </a:solidFill>
        <a:effectLst/>
      </p:bgPr>
    </p:bg>
    <p:spTree>
      <p:nvGrpSpPr>
        <p:cNvPr id="1" name="Shape 739"/>
        <p:cNvGrpSpPr/>
        <p:nvPr/>
      </p:nvGrpSpPr>
      <p:grpSpPr>
        <a:xfrm>
          <a:off x="0" y="0"/>
          <a:ext cx="0" cy="0"/>
          <a:chOff x="0" y="0"/>
          <a:chExt cx="0" cy="0"/>
        </a:xfrm>
      </p:grpSpPr>
      <p:pic>
        <p:nvPicPr>
          <p:cNvPr id="740" name="Google Shape;740;p103"/>
          <p:cNvPicPr preferRelativeResize="0"/>
          <p:nvPr/>
        </p:nvPicPr>
        <p:blipFill>
          <a:blip r:embed="rId2">
            <a:alphaModFix/>
          </a:blip>
          <a:stretch>
            <a:fillRect/>
          </a:stretch>
        </p:blipFill>
        <p:spPr>
          <a:xfrm>
            <a:off x="115676" y="4923911"/>
            <a:ext cx="165327" cy="165346"/>
          </a:xfrm>
          <a:prstGeom prst="rect">
            <a:avLst/>
          </a:prstGeom>
          <a:noFill/>
          <a:ln>
            <a:noFill/>
          </a:ln>
        </p:spPr>
      </p:pic>
      <p:sp>
        <p:nvSpPr>
          <p:cNvPr id="741" name="Google Shape;741;p103"/>
          <p:cNvSpPr txBox="1">
            <a:spLocks noGrp="1"/>
          </p:cNvSpPr>
          <p:nvPr>
            <p:ph type="subTitle" idx="1"/>
          </p:nvPr>
        </p:nvSpPr>
        <p:spPr>
          <a:xfrm>
            <a:off x="402925" y="416632"/>
            <a:ext cx="2711400" cy="260100"/>
          </a:xfrm>
          <a:prstGeom prst="rect">
            <a:avLst/>
          </a:prstGeom>
        </p:spPr>
        <p:txBody>
          <a:bodyPr spcFirstLastPara="1" wrap="square" lIns="0" tIns="0" rIns="228600" bIns="0" anchor="t" anchorCtr="0">
            <a:noAutofit/>
          </a:bodyPr>
          <a:lstStyle>
            <a:lvl1pPr lvl="0">
              <a:lnSpc>
                <a:spcPct val="115000"/>
              </a:lnSpc>
              <a:spcBef>
                <a:spcPts val="0"/>
              </a:spcBef>
              <a:spcAft>
                <a:spcPts val="0"/>
              </a:spcAft>
              <a:buSzPts val="800"/>
              <a:buFont typeface="Roboto Mono"/>
              <a:buNone/>
              <a:defRPr sz="800">
                <a:latin typeface="Roboto Mono"/>
                <a:ea typeface="Roboto Mono"/>
                <a:cs typeface="Roboto Mono"/>
                <a:sym typeface="Roboto Mono"/>
              </a:defRPr>
            </a:lvl1pPr>
            <a:lvl2pPr lvl="1">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2pPr>
            <a:lvl3pPr lvl="2">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3pPr>
            <a:lvl4pPr lvl="3">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4pPr>
            <a:lvl5pPr lvl="4">
              <a:lnSpc>
                <a:spcPct val="115000"/>
              </a:lnSpc>
              <a:spcBef>
                <a:spcPts val="0"/>
              </a:spcBef>
              <a:spcAft>
                <a:spcPts val="0"/>
              </a:spcAft>
              <a:buClr>
                <a:schemeClr val="dk1"/>
              </a:buClr>
              <a:buSzPts val="1000"/>
              <a:buNone/>
              <a:defRPr>
                <a:solidFill>
                  <a:schemeClr val="dk1"/>
                </a:solidFill>
              </a:defRPr>
            </a:lvl5pPr>
            <a:lvl6pPr lvl="5">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6pPr>
            <a:lvl7pPr lvl="6">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7pPr>
            <a:lvl8pPr lvl="7">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8pPr>
            <a:lvl9pPr lvl="8">
              <a:lnSpc>
                <a:spcPct val="115000"/>
              </a:lnSpc>
              <a:spcBef>
                <a:spcPts val="0"/>
              </a:spcBef>
              <a:spcAft>
                <a:spcPts val="0"/>
              </a:spcAft>
              <a:buClr>
                <a:schemeClr val="dk1"/>
              </a:buClr>
              <a:buSzPts val="800"/>
              <a:buFont typeface="Roboto Mono"/>
              <a:buNone/>
              <a:defRPr sz="800">
                <a:solidFill>
                  <a:schemeClr val="dk1"/>
                </a:solidFill>
                <a:latin typeface="Roboto Mono"/>
                <a:ea typeface="Roboto Mono"/>
                <a:cs typeface="Roboto Mono"/>
                <a:sym typeface="Roboto Mono"/>
              </a:defRPr>
            </a:lvl9pPr>
          </a:lstStyle>
          <a:p>
            <a:endParaRPr/>
          </a:p>
        </p:txBody>
      </p:sp>
      <p:sp>
        <p:nvSpPr>
          <p:cNvPr id="742" name="Google Shape;742;p103"/>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432.xml"/><Relationship Id="rId18" Type="http://schemas.openxmlformats.org/officeDocument/2006/relationships/slideLayout" Target="../slideLayouts/slideLayout437.xml"/><Relationship Id="rId26" Type="http://schemas.openxmlformats.org/officeDocument/2006/relationships/slideLayout" Target="../slideLayouts/slideLayout445.xml"/><Relationship Id="rId39" Type="http://schemas.openxmlformats.org/officeDocument/2006/relationships/slideLayout" Target="../slideLayouts/slideLayout458.xml"/><Relationship Id="rId21" Type="http://schemas.openxmlformats.org/officeDocument/2006/relationships/slideLayout" Target="../slideLayouts/slideLayout440.xml"/><Relationship Id="rId34" Type="http://schemas.openxmlformats.org/officeDocument/2006/relationships/slideLayout" Target="../slideLayouts/slideLayout453.xml"/><Relationship Id="rId42" Type="http://schemas.openxmlformats.org/officeDocument/2006/relationships/slideLayout" Target="../slideLayouts/slideLayout461.xml"/><Relationship Id="rId47" Type="http://schemas.openxmlformats.org/officeDocument/2006/relationships/slideLayout" Target="../slideLayouts/slideLayout466.xml"/><Relationship Id="rId50" Type="http://schemas.openxmlformats.org/officeDocument/2006/relationships/slideLayout" Target="../slideLayouts/slideLayout469.xml"/><Relationship Id="rId55" Type="http://schemas.openxmlformats.org/officeDocument/2006/relationships/slideLayout" Target="../slideLayouts/slideLayout474.xml"/><Relationship Id="rId63" Type="http://schemas.openxmlformats.org/officeDocument/2006/relationships/slideLayout" Target="../slideLayouts/slideLayout482.xml"/><Relationship Id="rId68" Type="http://schemas.openxmlformats.org/officeDocument/2006/relationships/slideLayout" Target="../slideLayouts/slideLayout487.xml"/><Relationship Id="rId7" Type="http://schemas.openxmlformats.org/officeDocument/2006/relationships/slideLayout" Target="../slideLayouts/slideLayout426.xml"/><Relationship Id="rId2" Type="http://schemas.openxmlformats.org/officeDocument/2006/relationships/slideLayout" Target="../slideLayouts/slideLayout421.xml"/><Relationship Id="rId16" Type="http://schemas.openxmlformats.org/officeDocument/2006/relationships/slideLayout" Target="../slideLayouts/slideLayout435.xml"/><Relationship Id="rId29" Type="http://schemas.openxmlformats.org/officeDocument/2006/relationships/slideLayout" Target="../slideLayouts/slideLayout448.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24" Type="http://schemas.openxmlformats.org/officeDocument/2006/relationships/slideLayout" Target="../slideLayouts/slideLayout443.xml"/><Relationship Id="rId32" Type="http://schemas.openxmlformats.org/officeDocument/2006/relationships/slideLayout" Target="../slideLayouts/slideLayout451.xml"/><Relationship Id="rId37" Type="http://schemas.openxmlformats.org/officeDocument/2006/relationships/slideLayout" Target="../slideLayouts/slideLayout456.xml"/><Relationship Id="rId40" Type="http://schemas.openxmlformats.org/officeDocument/2006/relationships/slideLayout" Target="../slideLayouts/slideLayout459.xml"/><Relationship Id="rId45" Type="http://schemas.openxmlformats.org/officeDocument/2006/relationships/slideLayout" Target="../slideLayouts/slideLayout464.xml"/><Relationship Id="rId53" Type="http://schemas.openxmlformats.org/officeDocument/2006/relationships/slideLayout" Target="../slideLayouts/slideLayout472.xml"/><Relationship Id="rId58" Type="http://schemas.openxmlformats.org/officeDocument/2006/relationships/slideLayout" Target="../slideLayouts/slideLayout477.xml"/><Relationship Id="rId66" Type="http://schemas.openxmlformats.org/officeDocument/2006/relationships/slideLayout" Target="../slideLayouts/slideLayout485.xml"/><Relationship Id="rId5" Type="http://schemas.openxmlformats.org/officeDocument/2006/relationships/slideLayout" Target="../slideLayouts/slideLayout424.xml"/><Relationship Id="rId15" Type="http://schemas.openxmlformats.org/officeDocument/2006/relationships/slideLayout" Target="../slideLayouts/slideLayout434.xml"/><Relationship Id="rId23" Type="http://schemas.openxmlformats.org/officeDocument/2006/relationships/slideLayout" Target="../slideLayouts/slideLayout442.xml"/><Relationship Id="rId28" Type="http://schemas.openxmlformats.org/officeDocument/2006/relationships/slideLayout" Target="../slideLayouts/slideLayout447.xml"/><Relationship Id="rId36" Type="http://schemas.openxmlformats.org/officeDocument/2006/relationships/slideLayout" Target="../slideLayouts/slideLayout455.xml"/><Relationship Id="rId49" Type="http://schemas.openxmlformats.org/officeDocument/2006/relationships/slideLayout" Target="../slideLayouts/slideLayout468.xml"/><Relationship Id="rId57" Type="http://schemas.openxmlformats.org/officeDocument/2006/relationships/slideLayout" Target="../slideLayouts/slideLayout476.xml"/><Relationship Id="rId61" Type="http://schemas.openxmlformats.org/officeDocument/2006/relationships/slideLayout" Target="../slideLayouts/slideLayout480.xml"/><Relationship Id="rId10" Type="http://schemas.openxmlformats.org/officeDocument/2006/relationships/slideLayout" Target="../slideLayouts/slideLayout429.xml"/><Relationship Id="rId19" Type="http://schemas.openxmlformats.org/officeDocument/2006/relationships/slideLayout" Target="../slideLayouts/slideLayout438.xml"/><Relationship Id="rId31" Type="http://schemas.openxmlformats.org/officeDocument/2006/relationships/slideLayout" Target="../slideLayouts/slideLayout450.xml"/><Relationship Id="rId44" Type="http://schemas.openxmlformats.org/officeDocument/2006/relationships/slideLayout" Target="../slideLayouts/slideLayout463.xml"/><Relationship Id="rId52" Type="http://schemas.openxmlformats.org/officeDocument/2006/relationships/slideLayout" Target="../slideLayouts/slideLayout471.xml"/><Relationship Id="rId60" Type="http://schemas.openxmlformats.org/officeDocument/2006/relationships/slideLayout" Target="../slideLayouts/slideLayout479.xml"/><Relationship Id="rId65" Type="http://schemas.openxmlformats.org/officeDocument/2006/relationships/slideLayout" Target="../slideLayouts/slideLayout484.xml"/><Relationship Id="rId4" Type="http://schemas.openxmlformats.org/officeDocument/2006/relationships/slideLayout" Target="../slideLayouts/slideLayout423.xml"/><Relationship Id="rId9" Type="http://schemas.openxmlformats.org/officeDocument/2006/relationships/slideLayout" Target="../slideLayouts/slideLayout428.xml"/><Relationship Id="rId14" Type="http://schemas.openxmlformats.org/officeDocument/2006/relationships/slideLayout" Target="../slideLayouts/slideLayout433.xml"/><Relationship Id="rId22" Type="http://schemas.openxmlformats.org/officeDocument/2006/relationships/slideLayout" Target="../slideLayouts/slideLayout441.xml"/><Relationship Id="rId27" Type="http://schemas.openxmlformats.org/officeDocument/2006/relationships/slideLayout" Target="../slideLayouts/slideLayout446.xml"/><Relationship Id="rId30" Type="http://schemas.openxmlformats.org/officeDocument/2006/relationships/slideLayout" Target="../slideLayouts/slideLayout449.xml"/><Relationship Id="rId35" Type="http://schemas.openxmlformats.org/officeDocument/2006/relationships/slideLayout" Target="../slideLayouts/slideLayout454.xml"/><Relationship Id="rId43" Type="http://schemas.openxmlformats.org/officeDocument/2006/relationships/slideLayout" Target="../slideLayouts/slideLayout462.xml"/><Relationship Id="rId48" Type="http://schemas.openxmlformats.org/officeDocument/2006/relationships/slideLayout" Target="../slideLayouts/slideLayout467.xml"/><Relationship Id="rId56" Type="http://schemas.openxmlformats.org/officeDocument/2006/relationships/slideLayout" Target="../slideLayouts/slideLayout475.xml"/><Relationship Id="rId64" Type="http://schemas.openxmlformats.org/officeDocument/2006/relationships/slideLayout" Target="../slideLayouts/slideLayout483.xml"/><Relationship Id="rId69" Type="http://schemas.openxmlformats.org/officeDocument/2006/relationships/theme" Target="../theme/theme10.xml"/><Relationship Id="rId8" Type="http://schemas.openxmlformats.org/officeDocument/2006/relationships/slideLayout" Target="../slideLayouts/slideLayout427.xml"/><Relationship Id="rId51" Type="http://schemas.openxmlformats.org/officeDocument/2006/relationships/slideLayout" Target="../slideLayouts/slideLayout470.xml"/><Relationship Id="rId3" Type="http://schemas.openxmlformats.org/officeDocument/2006/relationships/slideLayout" Target="../slideLayouts/slideLayout422.xml"/><Relationship Id="rId12" Type="http://schemas.openxmlformats.org/officeDocument/2006/relationships/slideLayout" Target="../slideLayouts/slideLayout431.xml"/><Relationship Id="rId17" Type="http://schemas.openxmlformats.org/officeDocument/2006/relationships/slideLayout" Target="../slideLayouts/slideLayout436.xml"/><Relationship Id="rId25" Type="http://schemas.openxmlformats.org/officeDocument/2006/relationships/slideLayout" Target="../slideLayouts/slideLayout444.xml"/><Relationship Id="rId33" Type="http://schemas.openxmlformats.org/officeDocument/2006/relationships/slideLayout" Target="../slideLayouts/slideLayout452.xml"/><Relationship Id="rId38" Type="http://schemas.openxmlformats.org/officeDocument/2006/relationships/slideLayout" Target="../slideLayouts/slideLayout457.xml"/><Relationship Id="rId46" Type="http://schemas.openxmlformats.org/officeDocument/2006/relationships/slideLayout" Target="../slideLayouts/slideLayout465.xml"/><Relationship Id="rId59" Type="http://schemas.openxmlformats.org/officeDocument/2006/relationships/slideLayout" Target="../slideLayouts/slideLayout478.xml"/><Relationship Id="rId67" Type="http://schemas.openxmlformats.org/officeDocument/2006/relationships/slideLayout" Target="../slideLayouts/slideLayout486.xml"/><Relationship Id="rId20" Type="http://schemas.openxmlformats.org/officeDocument/2006/relationships/slideLayout" Target="../slideLayouts/slideLayout439.xml"/><Relationship Id="rId41" Type="http://schemas.openxmlformats.org/officeDocument/2006/relationships/slideLayout" Target="../slideLayouts/slideLayout460.xml"/><Relationship Id="rId54" Type="http://schemas.openxmlformats.org/officeDocument/2006/relationships/slideLayout" Target="../slideLayouts/slideLayout473.xml"/><Relationship Id="rId62" Type="http://schemas.openxmlformats.org/officeDocument/2006/relationships/slideLayout" Target="../slideLayouts/slideLayout4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95.xml"/><Relationship Id="rId13" Type="http://schemas.openxmlformats.org/officeDocument/2006/relationships/slideLayout" Target="../slideLayouts/slideLayout500.xml"/><Relationship Id="rId18" Type="http://schemas.openxmlformats.org/officeDocument/2006/relationships/slideLayout" Target="../slideLayouts/slideLayout505.xml"/><Relationship Id="rId26" Type="http://schemas.openxmlformats.org/officeDocument/2006/relationships/slideLayout" Target="../slideLayouts/slideLayout513.xml"/><Relationship Id="rId39" Type="http://schemas.openxmlformats.org/officeDocument/2006/relationships/slideLayout" Target="../slideLayouts/slideLayout526.xml"/><Relationship Id="rId3" Type="http://schemas.openxmlformats.org/officeDocument/2006/relationships/slideLayout" Target="../slideLayouts/slideLayout490.xml"/><Relationship Id="rId21" Type="http://schemas.openxmlformats.org/officeDocument/2006/relationships/slideLayout" Target="../slideLayouts/slideLayout508.xml"/><Relationship Id="rId34" Type="http://schemas.openxmlformats.org/officeDocument/2006/relationships/slideLayout" Target="../slideLayouts/slideLayout521.xml"/><Relationship Id="rId7" Type="http://schemas.openxmlformats.org/officeDocument/2006/relationships/slideLayout" Target="../slideLayouts/slideLayout494.xml"/><Relationship Id="rId12" Type="http://schemas.openxmlformats.org/officeDocument/2006/relationships/slideLayout" Target="../slideLayouts/slideLayout499.xml"/><Relationship Id="rId17" Type="http://schemas.openxmlformats.org/officeDocument/2006/relationships/slideLayout" Target="../slideLayouts/slideLayout504.xml"/><Relationship Id="rId25" Type="http://schemas.openxmlformats.org/officeDocument/2006/relationships/slideLayout" Target="../slideLayouts/slideLayout512.xml"/><Relationship Id="rId33" Type="http://schemas.openxmlformats.org/officeDocument/2006/relationships/slideLayout" Target="../slideLayouts/slideLayout520.xml"/><Relationship Id="rId38" Type="http://schemas.openxmlformats.org/officeDocument/2006/relationships/slideLayout" Target="../slideLayouts/slideLayout525.xml"/><Relationship Id="rId2" Type="http://schemas.openxmlformats.org/officeDocument/2006/relationships/slideLayout" Target="../slideLayouts/slideLayout489.xml"/><Relationship Id="rId16" Type="http://schemas.openxmlformats.org/officeDocument/2006/relationships/slideLayout" Target="../slideLayouts/slideLayout503.xml"/><Relationship Id="rId20" Type="http://schemas.openxmlformats.org/officeDocument/2006/relationships/slideLayout" Target="../slideLayouts/slideLayout507.xml"/><Relationship Id="rId29" Type="http://schemas.openxmlformats.org/officeDocument/2006/relationships/slideLayout" Target="../slideLayouts/slideLayout516.xml"/><Relationship Id="rId41" Type="http://schemas.openxmlformats.org/officeDocument/2006/relationships/theme" Target="../theme/theme11.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24" Type="http://schemas.openxmlformats.org/officeDocument/2006/relationships/slideLayout" Target="../slideLayouts/slideLayout511.xml"/><Relationship Id="rId32" Type="http://schemas.openxmlformats.org/officeDocument/2006/relationships/slideLayout" Target="../slideLayouts/slideLayout519.xml"/><Relationship Id="rId37" Type="http://schemas.openxmlformats.org/officeDocument/2006/relationships/slideLayout" Target="../slideLayouts/slideLayout524.xml"/><Relationship Id="rId40" Type="http://schemas.openxmlformats.org/officeDocument/2006/relationships/slideLayout" Target="../slideLayouts/slideLayout527.xml"/><Relationship Id="rId5" Type="http://schemas.openxmlformats.org/officeDocument/2006/relationships/slideLayout" Target="../slideLayouts/slideLayout492.xml"/><Relationship Id="rId15" Type="http://schemas.openxmlformats.org/officeDocument/2006/relationships/slideLayout" Target="../slideLayouts/slideLayout502.xml"/><Relationship Id="rId23" Type="http://schemas.openxmlformats.org/officeDocument/2006/relationships/slideLayout" Target="../slideLayouts/slideLayout510.xml"/><Relationship Id="rId28" Type="http://schemas.openxmlformats.org/officeDocument/2006/relationships/slideLayout" Target="../slideLayouts/slideLayout515.xml"/><Relationship Id="rId36" Type="http://schemas.openxmlformats.org/officeDocument/2006/relationships/slideLayout" Target="../slideLayouts/slideLayout523.xml"/><Relationship Id="rId10" Type="http://schemas.openxmlformats.org/officeDocument/2006/relationships/slideLayout" Target="../slideLayouts/slideLayout497.xml"/><Relationship Id="rId19" Type="http://schemas.openxmlformats.org/officeDocument/2006/relationships/slideLayout" Target="../slideLayouts/slideLayout506.xml"/><Relationship Id="rId31" Type="http://schemas.openxmlformats.org/officeDocument/2006/relationships/slideLayout" Target="../slideLayouts/slideLayout518.xml"/><Relationship Id="rId4" Type="http://schemas.openxmlformats.org/officeDocument/2006/relationships/slideLayout" Target="../slideLayouts/slideLayout491.xml"/><Relationship Id="rId9" Type="http://schemas.openxmlformats.org/officeDocument/2006/relationships/slideLayout" Target="../slideLayouts/slideLayout496.xml"/><Relationship Id="rId14" Type="http://schemas.openxmlformats.org/officeDocument/2006/relationships/slideLayout" Target="../slideLayouts/slideLayout501.xml"/><Relationship Id="rId22" Type="http://schemas.openxmlformats.org/officeDocument/2006/relationships/slideLayout" Target="../slideLayouts/slideLayout509.xml"/><Relationship Id="rId27" Type="http://schemas.openxmlformats.org/officeDocument/2006/relationships/slideLayout" Target="../slideLayouts/slideLayout514.xml"/><Relationship Id="rId30" Type="http://schemas.openxmlformats.org/officeDocument/2006/relationships/slideLayout" Target="../slideLayouts/slideLayout517.xml"/><Relationship Id="rId35" Type="http://schemas.openxmlformats.org/officeDocument/2006/relationships/slideLayout" Target="../slideLayouts/slideLayout5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35.xml"/><Relationship Id="rId13" Type="http://schemas.openxmlformats.org/officeDocument/2006/relationships/slideLayout" Target="../slideLayouts/slideLayout540.xml"/><Relationship Id="rId18" Type="http://schemas.openxmlformats.org/officeDocument/2006/relationships/slideLayout" Target="../slideLayouts/slideLayout545.xml"/><Relationship Id="rId26" Type="http://schemas.openxmlformats.org/officeDocument/2006/relationships/slideLayout" Target="../slideLayouts/slideLayout553.xml"/><Relationship Id="rId39" Type="http://schemas.openxmlformats.org/officeDocument/2006/relationships/slideLayout" Target="../slideLayouts/slideLayout566.xml"/><Relationship Id="rId3" Type="http://schemas.openxmlformats.org/officeDocument/2006/relationships/slideLayout" Target="../slideLayouts/slideLayout530.xml"/><Relationship Id="rId21" Type="http://schemas.openxmlformats.org/officeDocument/2006/relationships/slideLayout" Target="../slideLayouts/slideLayout548.xml"/><Relationship Id="rId34" Type="http://schemas.openxmlformats.org/officeDocument/2006/relationships/slideLayout" Target="../slideLayouts/slideLayout561.xml"/><Relationship Id="rId42" Type="http://schemas.openxmlformats.org/officeDocument/2006/relationships/slideLayout" Target="../slideLayouts/slideLayout569.xml"/><Relationship Id="rId7" Type="http://schemas.openxmlformats.org/officeDocument/2006/relationships/slideLayout" Target="../slideLayouts/slideLayout534.xml"/><Relationship Id="rId12" Type="http://schemas.openxmlformats.org/officeDocument/2006/relationships/slideLayout" Target="../slideLayouts/slideLayout539.xml"/><Relationship Id="rId17" Type="http://schemas.openxmlformats.org/officeDocument/2006/relationships/slideLayout" Target="../slideLayouts/slideLayout544.xml"/><Relationship Id="rId25" Type="http://schemas.openxmlformats.org/officeDocument/2006/relationships/slideLayout" Target="../slideLayouts/slideLayout552.xml"/><Relationship Id="rId33" Type="http://schemas.openxmlformats.org/officeDocument/2006/relationships/slideLayout" Target="../slideLayouts/slideLayout560.xml"/><Relationship Id="rId38" Type="http://schemas.openxmlformats.org/officeDocument/2006/relationships/slideLayout" Target="../slideLayouts/slideLayout565.xml"/><Relationship Id="rId2" Type="http://schemas.openxmlformats.org/officeDocument/2006/relationships/slideLayout" Target="../slideLayouts/slideLayout529.xml"/><Relationship Id="rId16" Type="http://schemas.openxmlformats.org/officeDocument/2006/relationships/slideLayout" Target="../slideLayouts/slideLayout543.xml"/><Relationship Id="rId20" Type="http://schemas.openxmlformats.org/officeDocument/2006/relationships/slideLayout" Target="../slideLayouts/slideLayout547.xml"/><Relationship Id="rId29" Type="http://schemas.openxmlformats.org/officeDocument/2006/relationships/slideLayout" Target="../slideLayouts/slideLayout556.xml"/><Relationship Id="rId41" Type="http://schemas.openxmlformats.org/officeDocument/2006/relationships/slideLayout" Target="../slideLayouts/slideLayout568.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24" Type="http://schemas.openxmlformats.org/officeDocument/2006/relationships/slideLayout" Target="../slideLayouts/slideLayout551.xml"/><Relationship Id="rId32" Type="http://schemas.openxmlformats.org/officeDocument/2006/relationships/slideLayout" Target="../slideLayouts/slideLayout559.xml"/><Relationship Id="rId37" Type="http://schemas.openxmlformats.org/officeDocument/2006/relationships/slideLayout" Target="../slideLayouts/slideLayout564.xml"/><Relationship Id="rId40" Type="http://schemas.openxmlformats.org/officeDocument/2006/relationships/slideLayout" Target="../slideLayouts/slideLayout567.xml"/><Relationship Id="rId45" Type="http://schemas.openxmlformats.org/officeDocument/2006/relationships/theme" Target="../theme/theme12.xml"/><Relationship Id="rId5" Type="http://schemas.openxmlformats.org/officeDocument/2006/relationships/slideLayout" Target="../slideLayouts/slideLayout532.xml"/><Relationship Id="rId15" Type="http://schemas.openxmlformats.org/officeDocument/2006/relationships/slideLayout" Target="../slideLayouts/slideLayout542.xml"/><Relationship Id="rId23" Type="http://schemas.openxmlformats.org/officeDocument/2006/relationships/slideLayout" Target="../slideLayouts/slideLayout550.xml"/><Relationship Id="rId28" Type="http://schemas.openxmlformats.org/officeDocument/2006/relationships/slideLayout" Target="../slideLayouts/slideLayout555.xml"/><Relationship Id="rId36" Type="http://schemas.openxmlformats.org/officeDocument/2006/relationships/slideLayout" Target="../slideLayouts/slideLayout563.xml"/><Relationship Id="rId10" Type="http://schemas.openxmlformats.org/officeDocument/2006/relationships/slideLayout" Target="../slideLayouts/slideLayout537.xml"/><Relationship Id="rId19" Type="http://schemas.openxmlformats.org/officeDocument/2006/relationships/slideLayout" Target="../slideLayouts/slideLayout546.xml"/><Relationship Id="rId31" Type="http://schemas.openxmlformats.org/officeDocument/2006/relationships/slideLayout" Target="../slideLayouts/slideLayout558.xml"/><Relationship Id="rId44" Type="http://schemas.openxmlformats.org/officeDocument/2006/relationships/slideLayout" Target="../slideLayouts/slideLayout571.xml"/><Relationship Id="rId4" Type="http://schemas.openxmlformats.org/officeDocument/2006/relationships/slideLayout" Target="../slideLayouts/slideLayout531.xml"/><Relationship Id="rId9" Type="http://schemas.openxmlformats.org/officeDocument/2006/relationships/slideLayout" Target="../slideLayouts/slideLayout536.xml"/><Relationship Id="rId14" Type="http://schemas.openxmlformats.org/officeDocument/2006/relationships/slideLayout" Target="../slideLayouts/slideLayout541.xml"/><Relationship Id="rId22" Type="http://schemas.openxmlformats.org/officeDocument/2006/relationships/slideLayout" Target="../slideLayouts/slideLayout549.xml"/><Relationship Id="rId27" Type="http://schemas.openxmlformats.org/officeDocument/2006/relationships/slideLayout" Target="../slideLayouts/slideLayout554.xml"/><Relationship Id="rId30" Type="http://schemas.openxmlformats.org/officeDocument/2006/relationships/slideLayout" Target="../slideLayouts/slideLayout557.xml"/><Relationship Id="rId35" Type="http://schemas.openxmlformats.org/officeDocument/2006/relationships/slideLayout" Target="../slideLayouts/slideLayout562.xml"/><Relationship Id="rId43" Type="http://schemas.openxmlformats.org/officeDocument/2006/relationships/slideLayout" Target="../slideLayouts/slideLayout570.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584.xml"/><Relationship Id="rId18" Type="http://schemas.openxmlformats.org/officeDocument/2006/relationships/slideLayout" Target="../slideLayouts/slideLayout589.xml"/><Relationship Id="rId26" Type="http://schemas.openxmlformats.org/officeDocument/2006/relationships/slideLayout" Target="../slideLayouts/slideLayout597.xml"/><Relationship Id="rId39" Type="http://schemas.openxmlformats.org/officeDocument/2006/relationships/slideLayout" Target="../slideLayouts/slideLayout610.xml"/><Relationship Id="rId21" Type="http://schemas.openxmlformats.org/officeDocument/2006/relationships/slideLayout" Target="../slideLayouts/slideLayout592.xml"/><Relationship Id="rId34" Type="http://schemas.openxmlformats.org/officeDocument/2006/relationships/slideLayout" Target="../slideLayouts/slideLayout605.xml"/><Relationship Id="rId42" Type="http://schemas.openxmlformats.org/officeDocument/2006/relationships/slideLayout" Target="../slideLayouts/slideLayout613.xml"/><Relationship Id="rId47" Type="http://schemas.openxmlformats.org/officeDocument/2006/relationships/slideLayout" Target="../slideLayouts/slideLayout618.xml"/><Relationship Id="rId50" Type="http://schemas.openxmlformats.org/officeDocument/2006/relationships/slideLayout" Target="../slideLayouts/slideLayout621.xml"/><Relationship Id="rId55" Type="http://schemas.openxmlformats.org/officeDocument/2006/relationships/slideLayout" Target="../slideLayouts/slideLayout626.xml"/><Relationship Id="rId63" Type="http://schemas.openxmlformats.org/officeDocument/2006/relationships/slideLayout" Target="../slideLayouts/slideLayout634.xml"/><Relationship Id="rId7" Type="http://schemas.openxmlformats.org/officeDocument/2006/relationships/slideLayout" Target="../slideLayouts/slideLayout578.xml"/><Relationship Id="rId2" Type="http://schemas.openxmlformats.org/officeDocument/2006/relationships/slideLayout" Target="../slideLayouts/slideLayout573.xml"/><Relationship Id="rId16" Type="http://schemas.openxmlformats.org/officeDocument/2006/relationships/slideLayout" Target="../slideLayouts/slideLayout587.xml"/><Relationship Id="rId20" Type="http://schemas.openxmlformats.org/officeDocument/2006/relationships/slideLayout" Target="../slideLayouts/slideLayout591.xml"/><Relationship Id="rId29" Type="http://schemas.openxmlformats.org/officeDocument/2006/relationships/slideLayout" Target="../slideLayouts/slideLayout600.xml"/><Relationship Id="rId41" Type="http://schemas.openxmlformats.org/officeDocument/2006/relationships/slideLayout" Target="../slideLayouts/slideLayout612.xml"/><Relationship Id="rId54" Type="http://schemas.openxmlformats.org/officeDocument/2006/relationships/slideLayout" Target="../slideLayouts/slideLayout625.xml"/><Relationship Id="rId62" Type="http://schemas.openxmlformats.org/officeDocument/2006/relationships/slideLayout" Target="../slideLayouts/slideLayout633.xml"/><Relationship Id="rId1" Type="http://schemas.openxmlformats.org/officeDocument/2006/relationships/slideLayout" Target="../slideLayouts/slideLayout572.xml"/><Relationship Id="rId6" Type="http://schemas.openxmlformats.org/officeDocument/2006/relationships/slideLayout" Target="../slideLayouts/slideLayout577.xml"/><Relationship Id="rId11" Type="http://schemas.openxmlformats.org/officeDocument/2006/relationships/slideLayout" Target="../slideLayouts/slideLayout582.xml"/><Relationship Id="rId24" Type="http://schemas.openxmlformats.org/officeDocument/2006/relationships/slideLayout" Target="../slideLayouts/slideLayout595.xml"/><Relationship Id="rId32" Type="http://schemas.openxmlformats.org/officeDocument/2006/relationships/slideLayout" Target="../slideLayouts/slideLayout603.xml"/><Relationship Id="rId37" Type="http://schemas.openxmlformats.org/officeDocument/2006/relationships/slideLayout" Target="../slideLayouts/slideLayout608.xml"/><Relationship Id="rId40" Type="http://schemas.openxmlformats.org/officeDocument/2006/relationships/slideLayout" Target="../slideLayouts/slideLayout611.xml"/><Relationship Id="rId45" Type="http://schemas.openxmlformats.org/officeDocument/2006/relationships/slideLayout" Target="../slideLayouts/slideLayout616.xml"/><Relationship Id="rId53" Type="http://schemas.openxmlformats.org/officeDocument/2006/relationships/slideLayout" Target="../slideLayouts/slideLayout624.xml"/><Relationship Id="rId58" Type="http://schemas.openxmlformats.org/officeDocument/2006/relationships/slideLayout" Target="../slideLayouts/slideLayout629.xml"/><Relationship Id="rId5" Type="http://schemas.openxmlformats.org/officeDocument/2006/relationships/slideLayout" Target="../slideLayouts/slideLayout576.xml"/><Relationship Id="rId15" Type="http://schemas.openxmlformats.org/officeDocument/2006/relationships/slideLayout" Target="../slideLayouts/slideLayout586.xml"/><Relationship Id="rId23" Type="http://schemas.openxmlformats.org/officeDocument/2006/relationships/slideLayout" Target="../slideLayouts/slideLayout594.xml"/><Relationship Id="rId28" Type="http://schemas.openxmlformats.org/officeDocument/2006/relationships/slideLayout" Target="../slideLayouts/slideLayout599.xml"/><Relationship Id="rId36" Type="http://schemas.openxmlformats.org/officeDocument/2006/relationships/slideLayout" Target="../slideLayouts/slideLayout607.xml"/><Relationship Id="rId49" Type="http://schemas.openxmlformats.org/officeDocument/2006/relationships/slideLayout" Target="../slideLayouts/slideLayout620.xml"/><Relationship Id="rId57" Type="http://schemas.openxmlformats.org/officeDocument/2006/relationships/slideLayout" Target="../slideLayouts/slideLayout628.xml"/><Relationship Id="rId61" Type="http://schemas.openxmlformats.org/officeDocument/2006/relationships/slideLayout" Target="../slideLayouts/slideLayout632.xml"/><Relationship Id="rId10" Type="http://schemas.openxmlformats.org/officeDocument/2006/relationships/slideLayout" Target="../slideLayouts/slideLayout581.xml"/><Relationship Id="rId19" Type="http://schemas.openxmlformats.org/officeDocument/2006/relationships/slideLayout" Target="../slideLayouts/slideLayout590.xml"/><Relationship Id="rId31" Type="http://schemas.openxmlformats.org/officeDocument/2006/relationships/slideLayout" Target="../slideLayouts/slideLayout602.xml"/><Relationship Id="rId44" Type="http://schemas.openxmlformats.org/officeDocument/2006/relationships/slideLayout" Target="../slideLayouts/slideLayout615.xml"/><Relationship Id="rId52" Type="http://schemas.openxmlformats.org/officeDocument/2006/relationships/slideLayout" Target="../slideLayouts/slideLayout623.xml"/><Relationship Id="rId60" Type="http://schemas.openxmlformats.org/officeDocument/2006/relationships/slideLayout" Target="../slideLayouts/slideLayout631.xml"/><Relationship Id="rId65" Type="http://schemas.openxmlformats.org/officeDocument/2006/relationships/theme" Target="../theme/theme13.xml"/><Relationship Id="rId4" Type="http://schemas.openxmlformats.org/officeDocument/2006/relationships/slideLayout" Target="../slideLayouts/slideLayout575.xml"/><Relationship Id="rId9" Type="http://schemas.openxmlformats.org/officeDocument/2006/relationships/slideLayout" Target="../slideLayouts/slideLayout580.xml"/><Relationship Id="rId14" Type="http://schemas.openxmlformats.org/officeDocument/2006/relationships/slideLayout" Target="../slideLayouts/slideLayout585.xml"/><Relationship Id="rId22" Type="http://schemas.openxmlformats.org/officeDocument/2006/relationships/slideLayout" Target="../slideLayouts/slideLayout593.xml"/><Relationship Id="rId27" Type="http://schemas.openxmlformats.org/officeDocument/2006/relationships/slideLayout" Target="../slideLayouts/slideLayout598.xml"/><Relationship Id="rId30" Type="http://schemas.openxmlformats.org/officeDocument/2006/relationships/slideLayout" Target="../slideLayouts/slideLayout601.xml"/><Relationship Id="rId35" Type="http://schemas.openxmlformats.org/officeDocument/2006/relationships/slideLayout" Target="../slideLayouts/slideLayout606.xml"/><Relationship Id="rId43" Type="http://schemas.openxmlformats.org/officeDocument/2006/relationships/slideLayout" Target="../slideLayouts/slideLayout614.xml"/><Relationship Id="rId48" Type="http://schemas.openxmlformats.org/officeDocument/2006/relationships/slideLayout" Target="../slideLayouts/slideLayout619.xml"/><Relationship Id="rId56" Type="http://schemas.openxmlformats.org/officeDocument/2006/relationships/slideLayout" Target="../slideLayouts/slideLayout627.xml"/><Relationship Id="rId64" Type="http://schemas.openxmlformats.org/officeDocument/2006/relationships/slideLayout" Target="../slideLayouts/slideLayout635.xml"/><Relationship Id="rId8" Type="http://schemas.openxmlformats.org/officeDocument/2006/relationships/slideLayout" Target="../slideLayouts/slideLayout579.xml"/><Relationship Id="rId51" Type="http://schemas.openxmlformats.org/officeDocument/2006/relationships/slideLayout" Target="../slideLayouts/slideLayout622.xml"/><Relationship Id="rId3" Type="http://schemas.openxmlformats.org/officeDocument/2006/relationships/slideLayout" Target="../slideLayouts/slideLayout574.xml"/><Relationship Id="rId12" Type="http://schemas.openxmlformats.org/officeDocument/2006/relationships/slideLayout" Target="../slideLayouts/slideLayout583.xml"/><Relationship Id="rId17" Type="http://schemas.openxmlformats.org/officeDocument/2006/relationships/slideLayout" Target="../slideLayouts/slideLayout588.xml"/><Relationship Id="rId25" Type="http://schemas.openxmlformats.org/officeDocument/2006/relationships/slideLayout" Target="../slideLayouts/slideLayout596.xml"/><Relationship Id="rId33" Type="http://schemas.openxmlformats.org/officeDocument/2006/relationships/slideLayout" Target="../slideLayouts/slideLayout604.xml"/><Relationship Id="rId38" Type="http://schemas.openxmlformats.org/officeDocument/2006/relationships/slideLayout" Target="../slideLayouts/slideLayout609.xml"/><Relationship Id="rId46" Type="http://schemas.openxmlformats.org/officeDocument/2006/relationships/slideLayout" Target="../slideLayouts/slideLayout617.xml"/><Relationship Id="rId59" Type="http://schemas.openxmlformats.org/officeDocument/2006/relationships/slideLayout" Target="../slideLayouts/slideLayout630.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648.xml"/><Relationship Id="rId18" Type="http://schemas.openxmlformats.org/officeDocument/2006/relationships/slideLayout" Target="../slideLayouts/slideLayout653.xml"/><Relationship Id="rId26" Type="http://schemas.openxmlformats.org/officeDocument/2006/relationships/slideLayout" Target="../slideLayouts/slideLayout661.xml"/><Relationship Id="rId39" Type="http://schemas.openxmlformats.org/officeDocument/2006/relationships/slideLayout" Target="../slideLayouts/slideLayout674.xml"/><Relationship Id="rId21" Type="http://schemas.openxmlformats.org/officeDocument/2006/relationships/slideLayout" Target="../slideLayouts/slideLayout656.xml"/><Relationship Id="rId34" Type="http://schemas.openxmlformats.org/officeDocument/2006/relationships/slideLayout" Target="../slideLayouts/slideLayout669.xml"/><Relationship Id="rId42" Type="http://schemas.openxmlformats.org/officeDocument/2006/relationships/slideLayout" Target="../slideLayouts/slideLayout677.xml"/><Relationship Id="rId47" Type="http://schemas.openxmlformats.org/officeDocument/2006/relationships/slideLayout" Target="../slideLayouts/slideLayout682.xml"/><Relationship Id="rId50" Type="http://schemas.openxmlformats.org/officeDocument/2006/relationships/slideLayout" Target="../slideLayouts/slideLayout685.xml"/><Relationship Id="rId55" Type="http://schemas.openxmlformats.org/officeDocument/2006/relationships/slideLayout" Target="../slideLayouts/slideLayout690.xml"/><Relationship Id="rId7" Type="http://schemas.openxmlformats.org/officeDocument/2006/relationships/slideLayout" Target="../slideLayouts/slideLayout642.xml"/><Relationship Id="rId12" Type="http://schemas.openxmlformats.org/officeDocument/2006/relationships/slideLayout" Target="../slideLayouts/slideLayout647.xml"/><Relationship Id="rId17" Type="http://schemas.openxmlformats.org/officeDocument/2006/relationships/slideLayout" Target="../slideLayouts/slideLayout652.xml"/><Relationship Id="rId25" Type="http://schemas.openxmlformats.org/officeDocument/2006/relationships/slideLayout" Target="../slideLayouts/slideLayout660.xml"/><Relationship Id="rId33" Type="http://schemas.openxmlformats.org/officeDocument/2006/relationships/slideLayout" Target="../slideLayouts/slideLayout668.xml"/><Relationship Id="rId38" Type="http://schemas.openxmlformats.org/officeDocument/2006/relationships/slideLayout" Target="../slideLayouts/slideLayout673.xml"/><Relationship Id="rId46" Type="http://schemas.openxmlformats.org/officeDocument/2006/relationships/slideLayout" Target="../slideLayouts/slideLayout681.xml"/><Relationship Id="rId59" Type="http://schemas.openxmlformats.org/officeDocument/2006/relationships/theme" Target="../theme/theme14.xml"/><Relationship Id="rId2" Type="http://schemas.openxmlformats.org/officeDocument/2006/relationships/slideLayout" Target="../slideLayouts/slideLayout637.xml"/><Relationship Id="rId16" Type="http://schemas.openxmlformats.org/officeDocument/2006/relationships/slideLayout" Target="../slideLayouts/slideLayout651.xml"/><Relationship Id="rId20" Type="http://schemas.openxmlformats.org/officeDocument/2006/relationships/slideLayout" Target="../slideLayouts/slideLayout655.xml"/><Relationship Id="rId29" Type="http://schemas.openxmlformats.org/officeDocument/2006/relationships/slideLayout" Target="../slideLayouts/slideLayout664.xml"/><Relationship Id="rId41" Type="http://schemas.openxmlformats.org/officeDocument/2006/relationships/slideLayout" Target="../slideLayouts/slideLayout676.xml"/><Relationship Id="rId54" Type="http://schemas.openxmlformats.org/officeDocument/2006/relationships/slideLayout" Target="../slideLayouts/slideLayout689.xml"/><Relationship Id="rId1" Type="http://schemas.openxmlformats.org/officeDocument/2006/relationships/slideLayout" Target="../slideLayouts/slideLayout636.xml"/><Relationship Id="rId6" Type="http://schemas.openxmlformats.org/officeDocument/2006/relationships/slideLayout" Target="../slideLayouts/slideLayout641.xml"/><Relationship Id="rId11" Type="http://schemas.openxmlformats.org/officeDocument/2006/relationships/slideLayout" Target="../slideLayouts/slideLayout646.xml"/><Relationship Id="rId24" Type="http://schemas.openxmlformats.org/officeDocument/2006/relationships/slideLayout" Target="../slideLayouts/slideLayout659.xml"/><Relationship Id="rId32" Type="http://schemas.openxmlformats.org/officeDocument/2006/relationships/slideLayout" Target="../slideLayouts/slideLayout667.xml"/><Relationship Id="rId37" Type="http://schemas.openxmlformats.org/officeDocument/2006/relationships/slideLayout" Target="../slideLayouts/slideLayout672.xml"/><Relationship Id="rId40" Type="http://schemas.openxmlformats.org/officeDocument/2006/relationships/slideLayout" Target="../slideLayouts/slideLayout675.xml"/><Relationship Id="rId45" Type="http://schemas.openxmlformats.org/officeDocument/2006/relationships/slideLayout" Target="../slideLayouts/slideLayout680.xml"/><Relationship Id="rId53" Type="http://schemas.openxmlformats.org/officeDocument/2006/relationships/slideLayout" Target="../slideLayouts/slideLayout688.xml"/><Relationship Id="rId58" Type="http://schemas.openxmlformats.org/officeDocument/2006/relationships/slideLayout" Target="../slideLayouts/slideLayout693.xml"/><Relationship Id="rId5" Type="http://schemas.openxmlformats.org/officeDocument/2006/relationships/slideLayout" Target="../slideLayouts/slideLayout640.xml"/><Relationship Id="rId15" Type="http://schemas.openxmlformats.org/officeDocument/2006/relationships/slideLayout" Target="../slideLayouts/slideLayout650.xml"/><Relationship Id="rId23" Type="http://schemas.openxmlformats.org/officeDocument/2006/relationships/slideLayout" Target="../slideLayouts/slideLayout658.xml"/><Relationship Id="rId28" Type="http://schemas.openxmlformats.org/officeDocument/2006/relationships/slideLayout" Target="../slideLayouts/slideLayout663.xml"/><Relationship Id="rId36" Type="http://schemas.openxmlformats.org/officeDocument/2006/relationships/slideLayout" Target="../slideLayouts/slideLayout671.xml"/><Relationship Id="rId49" Type="http://schemas.openxmlformats.org/officeDocument/2006/relationships/slideLayout" Target="../slideLayouts/slideLayout684.xml"/><Relationship Id="rId57" Type="http://schemas.openxmlformats.org/officeDocument/2006/relationships/slideLayout" Target="../slideLayouts/slideLayout692.xml"/><Relationship Id="rId10" Type="http://schemas.openxmlformats.org/officeDocument/2006/relationships/slideLayout" Target="../slideLayouts/slideLayout645.xml"/><Relationship Id="rId19" Type="http://schemas.openxmlformats.org/officeDocument/2006/relationships/slideLayout" Target="../slideLayouts/slideLayout654.xml"/><Relationship Id="rId31" Type="http://schemas.openxmlformats.org/officeDocument/2006/relationships/slideLayout" Target="../slideLayouts/slideLayout666.xml"/><Relationship Id="rId44" Type="http://schemas.openxmlformats.org/officeDocument/2006/relationships/slideLayout" Target="../slideLayouts/slideLayout679.xml"/><Relationship Id="rId52" Type="http://schemas.openxmlformats.org/officeDocument/2006/relationships/slideLayout" Target="../slideLayouts/slideLayout687.xml"/><Relationship Id="rId4" Type="http://schemas.openxmlformats.org/officeDocument/2006/relationships/slideLayout" Target="../slideLayouts/slideLayout639.xml"/><Relationship Id="rId9" Type="http://schemas.openxmlformats.org/officeDocument/2006/relationships/slideLayout" Target="../slideLayouts/slideLayout644.xml"/><Relationship Id="rId14" Type="http://schemas.openxmlformats.org/officeDocument/2006/relationships/slideLayout" Target="../slideLayouts/slideLayout649.xml"/><Relationship Id="rId22" Type="http://schemas.openxmlformats.org/officeDocument/2006/relationships/slideLayout" Target="../slideLayouts/slideLayout657.xml"/><Relationship Id="rId27" Type="http://schemas.openxmlformats.org/officeDocument/2006/relationships/slideLayout" Target="../slideLayouts/slideLayout662.xml"/><Relationship Id="rId30" Type="http://schemas.openxmlformats.org/officeDocument/2006/relationships/slideLayout" Target="../slideLayouts/slideLayout665.xml"/><Relationship Id="rId35" Type="http://schemas.openxmlformats.org/officeDocument/2006/relationships/slideLayout" Target="../slideLayouts/slideLayout670.xml"/><Relationship Id="rId43" Type="http://schemas.openxmlformats.org/officeDocument/2006/relationships/slideLayout" Target="../slideLayouts/slideLayout678.xml"/><Relationship Id="rId48" Type="http://schemas.openxmlformats.org/officeDocument/2006/relationships/slideLayout" Target="../slideLayouts/slideLayout683.xml"/><Relationship Id="rId56" Type="http://schemas.openxmlformats.org/officeDocument/2006/relationships/slideLayout" Target="../slideLayouts/slideLayout691.xml"/><Relationship Id="rId8" Type="http://schemas.openxmlformats.org/officeDocument/2006/relationships/slideLayout" Target="../slideLayouts/slideLayout643.xml"/><Relationship Id="rId51" Type="http://schemas.openxmlformats.org/officeDocument/2006/relationships/slideLayout" Target="../slideLayouts/slideLayout686.xml"/><Relationship Id="rId3" Type="http://schemas.openxmlformats.org/officeDocument/2006/relationships/slideLayout" Target="../slideLayouts/slideLayout63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2.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slideLayout" Target="../slideLayouts/slideLayout81.xml"/><Relationship Id="rId47" Type="http://schemas.openxmlformats.org/officeDocument/2006/relationships/slideLayout" Target="../slideLayouts/slideLayout86.xml"/><Relationship Id="rId50" Type="http://schemas.openxmlformats.org/officeDocument/2006/relationships/slideLayout" Target="../slideLayouts/slideLayout89.xml"/><Relationship Id="rId55" Type="http://schemas.openxmlformats.org/officeDocument/2006/relationships/slideLayout" Target="../slideLayouts/slideLayout94.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46" Type="http://schemas.openxmlformats.org/officeDocument/2006/relationships/slideLayout" Target="../slideLayouts/slideLayout85.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41" Type="http://schemas.openxmlformats.org/officeDocument/2006/relationships/slideLayout" Target="../slideLayouts/slideLayout80.xml"/><Relationship Id="rId54" Type="http://schemas.openxmlformats.org/officeDocument/2006/relationships/slideLayout" Target="../slideLayouts/slideLayout9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slideLayout" Target="../slideLayouts/slideLayout79.xml"/><Relationship Id="rId45" Type="http://schemas.openxmlformats.org/officeDocument/2006/relationships/slideLayout" Target="../slideLayouts/slideLayout84.xml"/><Relationship Id="rId53" Type="http://schemas.openxmlformats.org/officeDocument/2006/relationships/slideLayout" Target="../slideLayouts/slideLayout92.xml"/><Relationship Id="rId58" Type="http://schemas.openxmlformats.org/officeDocument/2006/relationships/theme" Target="../theme/theme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49" Type="http://schemas.openxmlformats.org/officeDocument/2006/relationships/slideLayout" Target="../slideLayouts/slideLayout88.xml"/><Relationship Id="rId57" Type="http://schemas.openxmlformats.org/officeDocument/2006/relationships/slideLayout" Target="../slideLayouts/slideLayout96.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4" Type="http://schemas.openxmlformats.org/officeDocument/2006/relationships/slideLayout" Target="../slideLayouts/slideLayout83.xml"/><Relationship Id="rId52" Type="http://schemas.openxmlformats.org/officeDocument/2006/relationships/slideLayout" Target="../slideLayouts/slideLayout91.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slideLayout" Target="../slideLayouts/slideLayout82.xml"/><Relationship Id="rId48" Type="http://schemas.openxmlformats.org/officeDocument/2006/relationships/slideLayout" Target="../slideLayouts/slideLayout87.xml"/><Relationship Id="rId56" Type="http://schemas.openxmlformats.org/officeDocument/2006/relationships/slideLayout" Target="../slideLayouts/slideLayout95.xml"/><Relationship Id="rId8" Type="http://schemas.openxmlformats.org/officeDocument/2006/relationships/slideLayout" Target="../slideLayouts/slideLayout47.xml"/><Relationship Id="rId51" Type="http://schemas.openxmlformats.org/officeDocument/2006/relationships/slideLayout" Target="../slideLayouts/slideLayout90.xml"/><Relationship Id="rId3"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9" Type="http://schemas.openxmlformats.org/officeDocument/2006/relationships/slideLayout" Target="../slideLayouts/slideLayout135.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42" Type="http://schemas.openxmlformats.org/officeDocument/2006/relationships/slideLayout" Target="../slideLayouts/slideLayout138.xml"/><Relationship Id="rId47" Type="http://schemas.openxmlformats.org/officeDocument/2006/relationships/slideLayout" Target="../slideLayouts/slideLayout143.xml"/><Relationship Id="rId50" Type="http://schemas.openxmlformats.org/officeDocument/2006/relationships/slideLayout" Target="../slideLayouts/slideLayout146.xml"/><Relationship Id="rId55" Type="http://schemas.openxmlformats.org/officeDocument/2006/relationships/slideLayout" Target="../slideLayouts/slideLayout151.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38" Type="http://schemas.openxmlformats.org/officeDocument/2006/relationships/slideLayout" Target="../slideLayouts/slideLayout134.xml"/><Relationship Id="rId46" Type="http://schemas.openxmlformats.org/officeDocument/2006/relationships/slideLayout" Target="../slideLayouts/slideLayout142.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41" Type="http://schemas.openxmlformats.org/officeDocument/2006/relationships/slideLayout" Target="../slideLayouts/slideLayout137.xml"/><Relationship Id="rId54" Type="http://schemas.openxmlformats.org/officeDocument/2006/relationships/slideLayout" Target="../slideLayouts/slideLayout150.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37" Type="http://schemas.openxmlformats.org/officeDocument/2006/relationships/slideLayout" Target="../slideLayouts/slideLayout133.xml"/><Relationship Id="rId40" Type="http://schemas.openxmlformats.org/officeDocument/2006/relationships/slideLayout" Target="../slideLayouts/slideLayout136.xml"/><Relationship Id="rId45" Type="http://schemas.openxmlformats.org/officeDocument/2006/relationships/slideLayout" Target="../slideLayouts/slideLayout141.xml"/><Relationship Id="rId53" Type="http://schemas.openxmlformats.org/officeDocument/2006/relationships/slideLayout" Target="../slideLayouts/slideLayout149.xml"/><Relationship Id="rId58" Type="http://schemas.openxmlformats.org/officeDocument/2006/relationships/theme" Target="../theme/theme4.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slideLayout" Target="../slideLayouts/slideLayout132.xml"/><Relationship Id="rId49" Type="http://schemas.openxmlformats.org/officeDocument/2006/relationships/slideLayout" Target="../slideLayouts/slideLayout145.xml"/><Relationship Id="rId57" Type="http://schemas.openxmlformats.org/officeDocument/2006/relationships/slideLayout" Target="../slideLayouts/slideLayout153.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4" Type="http://schemas.openxmlformats.org/officeDocument/2006/relationships/slideLayout" Target="../slideLayouts/slideLayout140.xml"/><Relationship Id="rId52" Type="http://schemas.openxmlformats.org/officeDocument/2006/relationships/slideLayout" Target="../slideLayouts/slideLayout148.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43" Type="http://schemas.openxmlformats.org/officeDocument/2006/relationships/slideLayout" Target="../slideLayouts/slideLayout139.xml"/><Relationship Id="rId48" Type="http://schemas.openxmlformats.org/officeDocument/2006/relationships/slideLayout" Target="../slideLayouts/slideLayout144.xml"/><Relationship Id="rId56" Type="http://schemas.openxmlformats.org/officeDocument/2006/relationships/slideLayout" Target="../slideLayouts/slideLayout152.xml"/><Relationship Id="rId8" Type="http://schemas.openxmlformats.org/officeDocument/2006/relationships/slideLayout" Target="../slideLayouts/slideLayout104.xml"/><Relationship Id="rId51" Type="http://schemas.openxmlformats.org/officeDocument/2006/relationships/slideLayout" Target="../slideLayouts/slideLayout147.xml"/><Relationship Id="rId3"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26" Type="http://schemas.openxmlformats.org/officeDocument/2006/relationships/slideLayout" Target="../slideLayouts/slideLayout179.xml"/><Relationship Id="rId39" Type="http://schemas.openxmlformats.org/officeDocument/2006/relationships/slideLayout" Target="../slideLayouts/slideLayout192.xml"/><Relationship Id="rId21" Type="http://schemas.openxmlformats.org/officeDocument/2006/relationships/slideLayout" Target="../slideLayouts/slideLayout174.xml"/><Relationship Id="rId34" Type="http://schemas.openxmlformats.org/officeDocument/2006/relationships/slideLayout" Target="../slideLayouts/slideLayout187.xml"/><Relationship Id="rId42" Type="http://schemas.openxmlformats.org/officeDocument/2006/relationships/slideLayout" Target="../slideLayouts/slideLayout195.xml"/><Relationship Id="rId47" Type="http://schemas.openxmlformats.org/officeDocument/2006/relationships/slideLayout" Target="../slideLayouts/slideLayout200.xml"/><Relationship Id="rId50" Type="http://schemas.openxmlformats.org/officeDocument/2006/relationships/slideLayout" Target="../slideLayouts/slideLayout203.xml"/><Relationship Id="rId55" Type="http://schemas.openxmlformats.org/officeDocument/2006/relationships/slideLayout" Target="../slideLayouts/slideLayout208.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slideLayout" Target="../slideLayouts/slideLayout178.xml"/><Relationship Id="rId33" Type="http://schemas.openxmlformats.org/officeDocument/2006/relationships/slideLayout" Target="../slideLayouts/slideLayout186.xml"/><Relationship Id="rId38" Type="http://schemas.openxmlformats.org/officeDocument/2006/relationships/slideLayout" Target="../slideLayouts/slideLayout191.xml"/><Relationship Id="rId46" Type="http://schemas.openxmlformats.org/officeDocument/2006/relationships/slideLayout" Target="../slideLayouts/slideLayout199.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29" Type="http://schemas.openxmlformats.org/officeDocument/2006/relationships/slideLayout" Target="../slideLayouts/slideLayout182.xml"/><Relationship Id="rId41" Type="http://schemas.openxmlformats.org/officeDocument/2006/relationships/slideLayout" Target="../slideLayouts/slideLayout194.xml"/><Relationship Id="rId54" Type="http://schemas.openxmlformats.org/officeDocument/2006/relationships/slideLayout" Target="../slideLayouts/slideLayout207.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24" Type="http://schemas.openxmlformats.org/officeDocument/2006/relationships/slideLayout" Target="../slideLayouts/slideLayout177.xml"/><Relationship Id="rId32" Type="http://schemas.openxmlformats.org/officeDocument/2006/relationships/slideLayout" Target="../slideLayouts/slideLayout185.xml"/><Relationship Id="rId37" Type="http://schemas.openxmlformats.org/officeDocument/2006/relationships/slideLayout" Target="../slideLayouts/slideLayout190.xml"/><Relationship Id="rId40" Type="http://schemas.openxmlformats.org/officeDocument/2006/relationships/slideLayout" Target="../slideLayouts/slideLayout193.xml"/><Relationship Id="rId45" Type="http://schemas.openxmlformats.org/officeDocument/2006/relationships/slideLayout" Target="../slideLayouts/slideLayout198.xml"/><Relationship Id="rId53" Type="http://schemas.openxmlformats.org/officeDocument/2006/relationships/slideLayout" Target="../slideLayouts/slideLayout206.xml"/><Relationship Id="rId58" Type="http://schemas.openxmlformats.org/officeDocument/2006/relationships/theme" Target="../theme/theme5.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28" Type="http://schemas.openxmlformats.org/officeDocument/2006/relationships/slideLayout" Target="../slideLayouts/slideLayout181.xml"/><Relationship Id="rId36" Type="http://schemas.openxmlformats.org/officeDocument/2006/relationships/slideLayout" Target="../slideLayouts/slideLayout189.xml"/><Relationship Id="rId49" Type="http://schemas.openxmlformats.org/officeDocument/2006/relationships/slideLayout" Target="../slideLayouts/slideLayout202.xml"/><Relationship Id="rId57" Type="http://schemas.openxmlformats.org/officeDocument/2006/relationships/slideLayout" Target="../slideLayouts/slideLayout210.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31" Type="http://schemas.openxmlformats.org/officeDocument/2006/relationships/slideLayout" Target="../slideLayouts/slideLayout184.xml"/><Relationship Id="rId44" Type="http://schemas.openxmlformats.org/officeDocument/2006/relationships/slideLayout" Target="../slideLayouts/slideLayout197.xml"/><Relationship Id="rId52" Type="http://schemas.openxmlformats.org/officeDocument/2006/relationships/slideLayout" Target="../slideLayouts/slideLayout205.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slideLayout" Target="../slideLayouts/slideLayout175.xml"/><Relationship Id="rId27" Type="http://schemas.openxmlformats.org/officeDocument/2006/relationships/slideLayout" Target="../slideLayouts/slideLayout180.xml"/><Relationship Id="rId30" Type="http://schemas.openxmlformats.org/officeDocument/2006/relationships/slideLayout" Target="../slideLayouts/slideLayout183.xml"/><Relationship Id="rId35" Type="http://schemas.openxmlformats.org/officeDocument/2006/relationships/slideLayout" Target="../slideLayouts/slideLayout188.xml"/><Relationship Id="rId43" Type="http://schemas.openxmlformats.org/officeDocument/2006/relationships/slideLayout" Target="../slideLayouts/slideLayout196.xml"/><Relationship Id="rId48" Type="http://schemas.openxmlformats.org/officeDocument/2006/relationships/slideLayout" Target="../slideLayouts/slideLayout201.xml"/><Relationship Id="rId56" Type="http://schemas.openxmlformats.org/officeDocument/2006/relationships/slideLayout" Target="../slideLayouts/slideLayout209.xml"/><Relationship Id="rId8" Type="http://schemas.openxmlformats.org/officeDocument/2006/relationships/slideLayout" Target="../slideLayouts/slideLayout161.xml"/><Relationship Id="rId51" Type="http://schemas.openxmlformats.org/officeDocument/2006/relationships/slideLayout" Target="../slideLayouts/slideLayout204.xml"/><Relationship Id="rId3" Type="http://schemas.openxmlformats.org/officeDocument/2006/relationships/slideLayout" Target="../slideLayouts/slideLayout156.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5" Type="http://schemas.openxmlformats.org/officeDocument/2006/relationships/slideLayout" Target="../slideLayouts/slideLayout215.xml"/><Relationship Id="rId4" Type="http://schemas.openxmlformats.org/officeDocument/2006/relationships/slideLayout" Target="../slideLayouts/slideLayout214.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26" Type="http://schemas.openxmlformats.org/officeDocument/2006/relationships/slideLayout" Target="../slideLayouts/slideLayout243.xml"/><Relationship Id="rId39" Type="http://schemas.openxmlformats.org/officeDocument/2006/relationships/slideLayout" Target="../slideLayouts/slideLayout256.xml"/><Relationship Id="rId21" Type="http://schemas.openxmlformats.org/officeDocument/2006/relationships/slideLayout" Target="../slideLayouts/slideLayout238.xml"/><Relationship Id="rId34" Type="http://schemas.openxmlformats.org/officeDocument/2006/relationships/slideLayout" Target="../slideLayouts/slideLayout251.xml"/><Relationship Id="rId42" Type="http://schemas.openxmlformats.org/officeDocument/2006/relationships/slideLayout" Target="../slideLayouts/slideLayout259.xml"/><Relationship Id="rId47" Type="http://schemas.openxmlformats.org/officeDocument/2006/relationships/slideLayout" Target="../slideLayouts/slideLayout264.xml"/><Relationship Id="rId50" Type="http://schemas.openxmlformats.org/officeDocument/2006/relationships/slideLayout" Target="../slideLayouts/slideLayout267.xml"/><Relationship Id="rId55" Type="http://schemas.openxmlformats.org/officeDocument/2006/relationships/slideLayout" Target="../slideLayouts/slideLayout272.xml"/><Relationship Id="rId63" Type="http://schemas.openxmlformats.org/officeDocument/2006/relationships/slideLayout" Target="../slideLayouts/slideLayout280.xml"/><Relationship Id="rId68" Type="http://schemas.openxmlformats.org/officeDocument/2006/relationships/slideLayout" Target="../slideLayouts/slideLayout285.xml"/><Relationship Id="rId7" Type="http://schemas.openxmlformats.org/officeDocument/2006/relationships/slideLayout" Target="../slideLayouts/slideLayout224.xml"/><Relationship Id="rId71" Type="http://schemas.openxmlformats.org/officeDocument/2006/relationships/slideLayout" Target="../slideLayouts/slideLayout288.xml"/><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9" Type="http://schemas.openxmlformats.org/officeDocument/2006/relationships/slideLayout" Target="../slideLayouts/slideLayout246.xml"/><Relationship Id="rId11" Type="http://schemas.openxmlformats.org/officeDocument/2006/relationships/slideLayout" Target="../slideLayouts/slideLayout228.xml"/><Relationship Id="rId24" Type="http://schemas.openxmlformats.org/officeDocument/2006/relationships/slideLayout" Target="../slideLayouts/slideLayout241.xml"/><Relationship Id="rId32" Type="http://schemas.openxmlformats.org/officeDocument/2006/relationships/slideLayout" Target="../slideLayouts/slideLayout249.xml"/><Relationship Id="rId37" Type="http://schemas.openxmlformats.org/officeDocument/2006/relationships/slideLayout" Target="../slideLayouts/slideLayout254.xml"/><Relationship Id="rId40" Type="http://schemas.openxmlformats.org/officeDocument/2006/relationships/slideLayout" Target="../slideLayouts/slideLayout257.xml"/><Relationship Id="rId45" Type="http://schemas.openxmlformats.org/officeDocument/2006/relationships/slideLayout" Target="../slideLayouts/slideLayout262.xml"/><Relationship Id="rId53" Type="http://schemas.openxmlformats.org/officeDocument/2006/relationships/slideLayout" Target="../slideLayouts/slideLayout270.xml"/><Relationship Id="rId58" Type="http://schemas.openxmlformats.org/officeDocument/2006/relationships/slideLayout" Target="../slideLayouts/slideLayout275.xml"/><Relationship Id="rId66" Type="http://schemas.openxmlformats.org/officeDocument/2006/relationships/slideLayout" Target="../slideLayouts/slideLayout283.xml"/><Relationship Id="rId5" Type="http://schemas.openxmlformats.org/officeDocument/2006/relationships/slideLayout" Target="../slideLayouts/slideLayout222.xml"/><Relationship Id="rId15" Type="http://schemas.openxmlformats.org/officeDocument/2006/relationships/slideLayout" Target="../slideLayouts/slideLayout232.xml"/><Relationship Id="rId23" Type="http://schemas.openxmlformats.org/officeDocument/2006/relationships/slideLayout" Target="../slideLayouts/slideLayout240.xml"/><Relationship Id="rId28" Type="http://schemas.openxmlformats.org/officeDocument/2006/relationships/slideLayout" Target="../slideLayouts/slideLayout245.xml"/><Relationship Id="rId36" Type="http://schemas.openxmlformats.org/officeDocument/2006/relationships/slideLayout" Target="../slideLayouts/slideLayout253.xml"/><Relationship Id="rId49" Type="http://schemas.openxmlformats.org/officeDocument/2006/relationships/slideLayout" Target="../slideLayouts/slideLayout266.xml"/><Relationship Id="rId57" Type="http://schemas.openxmlformats.org/officeDocument/2006/relationships/slideLayout" Target="../slideLayouts/slideLayout274.xml"/><Relationship Id="rId61" Type="http://schemas.openxmlformats.org/officeDocument/2006/relationships/slideLayout" Target="../slideLayouts/slideLayout278.xml"/><Relationship Id="rId10" Type="http://schemas.openxmlformats.org/officeDocument/2006/relationships/slideLayout" Target="../slideLayouts/slideLayout227.xml"/><Relationship Id="rId19" Type="http://schemas.openxmlformats.org/officeDocument/2006/relationships/slideLayout" Target="../slideLayouts/slideLayout236.xml"/><Relationship Id="rId31" Type="http://schemas.openxmlformats.org/officeDocument/2006/relationships/slideLayout" Target="../slideLayouts/slideLayout248.xml"/><Relationship Id="rId44" Type="http://schemas.openxmlformats.org/officeDocument/2006/relationships/slideLayout" Target="../slideLayouts/slideLayout261.xml"/><Relationship Id="rId52" Type="http://schemas.openxmlformats.org/officeDocument/2006/relationships/slideLayout" Target="../slideLayouts/slideLayout269.xml"/><Relationship Id="rId60" Type="http://schemas.openxmlformats.org/officeDocument/2006/relationships/slideLayout" Target="../slideLayouts/slideLayout277.xml"/><Relationship Id="rId65" Type="http://schemas.openxmlformats.org/officeDocument/2006/relationships/slideLayout" Target="../slideLayouts/slideLayout282.xml"/><Relationship Id="rId73" Type="http://schemas.openxmlformats.org/officeDocument/2006/relationships/theme" Target="../theme/theme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slideLayout" Target="../slideLayouts/slideLayout239.xml"/><Relationship Id="rId27" Type="http://schemas.openxmlformats.org/officeDocument/2006/relationships/slideLayout" Target="../slideLayouts/slideLayout244.xml"/><Relationship Id="rId30" Type="http://schemas.openxmlformats.org/officeDocument/2006/relationships/slideLayout" Target="../slideLayouts/slideLayout247.xml"/><Relationship Id="rId35" Type="http://schemas.openxmlformats.org/officeDocument/2006/relationships/slideLayout" Target="../slideLayouts/slideLayout252.xml"/><Relationship Id="rId43" Type="http://schemas.openxmlformats.org/officeDocument/2006/relationships/slideLayout" Target="../slideLayouts/slideLayout260.xml"/><Relationship Id="rId48" Type="http://schemas.openxmlformats.org/officeDocument/2006/relationships/slideLayout" Target="../slideLayouts/slideLayout265.xml"/><Relationship Id="rId56" Type="http://schemas.openxmlformats.org/officeDocument/2006/relationships/slideLayout" Target="../slideLayouts/slideLayout273.xml"/><Relationship Id="rId64" Type="http://schemas.openxmlformats.org/officeDocument/2006/relationships/slideLayout" Target="../slideLayouts/slideLayout281.xml"/><Relationship Id="rId69" Type="http://schemas.openxmlformats.org/officeDocument/2006/relationships/slideLayout" Target="../slideLayouts/slideLayout286.xml"/><Relationship Id="rId8" Type="http://schemas.openxmlformats.org/officeDocument/2006/relationships/slideLayout" Target="../slideLayouts/slideLayout225.xml"/><Relationship Id="rId51" Type="http://schemas.openxmlformats.org/officeDocument/2006/relationships/slideLayout" Target="../slideLayouts/slideLayout268.xml"/><Relationship Id="rId72" Type="http://schemas.openxmlformats.org/officeDocument/2006/relationships/slideLayout" Target="../slideLayouts/slideLayout289.xml"/><Relationship Id="rId3" Type="http://schemas.openxmlformats.org/officeDocument/2006/relationships/slideLayout" Target="../slideLayouts/slideLayout220.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5" Type="http://schemas.openxmlformats.org/officeDocument/2006/relationships/slideLayout" Target="../slideLayouts/slideLayout242.xml"/><Relationship Id="rId33" Type="http://schemas.openxmlformats.org/officeDocument/2006/relationships/slideLayout" Target="../slideLayouts/slideLayout250.xml"/><Relationship Id="rId38" Type="http://schemas.openxmlformats.org/officeDocument/2006/relationships/slideLayout" Target="../slideLayouts/slideLayout255.xml"/><Relationship Id="rId46" Type="http://schemas.openxmlformats.org/officeDocument/2006/relationships/slideLayout" Target="../slideLayouts/slideLayout263.xml"/><Relationship Id="rId59" Type="http://schemas.openxmlformats.org/officeDocument/2006/relationships/slideLayout" Target="../slideLayouts/slideLayout276.xml"/><Relationship Id="rId67" Type="http://schemas.openxmlformats.org/officeDocument/2006/relationships/slideLayout" Target="../slideLayouts/slideLayout284.xml"/><Relationship Id="rId20" Type="http://schemas.openxmlformats.org/officeDocument/2006/relationships/slideLayout" Target="../slideLayouts/slideLayout237.xml"/><Relationship Id="rId41" Type="http://schemas.openxmlformats.org/officeDocument/2006/relationships/slideLayout" Target="../slideLayouts/slideLayout258.xml"/><Relationship Id="rId54" Type="http://schemas.openxmlformats.org/officeDocument/2006/relationships/slideLayout" Target="../slideLayouts/slideLayout271.xml"/><Relationship Id="rId62" Type="http://schemas.openxmlformats.org/officeDocument/2006/relationships/slideLayout" Target="../slideLayouts/slideLayout279.xml"/><Relationship Id="rId70" Type="http://schemas.openxmlformats.org/officeDocument/2006/relationships/slideLayout" Target="../slideLayouts/slideLayout287.xml"/><Relationship Id="rId1" Type="http://schemas.openxmlformats.org/officeDocument/2006/relationships/slideLayout" Target="../slideLayouts/slideLayout218.xml"/><Relationship Id="rId6" Type="http://schemas.openxmlformats.org/officeDocument/2006/relationships/slideLayout" Target="../slideLayouts/slideLayout223.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02.xml"/><Relationship Id="rId18" Type="http://schemas.openxmlformats.org/officeDocument/2006/relationships/slideLayout" Target="../slideLayouts/slideLayout307.xml"/><Relationship Id="rId26" Type="http://schemas.openxmlformats.org/officeDocument/2006/relationships/slideLayout" Target="../slideLayouts/slideLayout315.xml"/><Relationship Id="rId39" Type="http://schemas.openxmlformats.org/officeDocument/2006/relationships/slideLayout" Target="../slideLayouts/slideLayout328.xml"/><Relationship Id="rId21" Type="http://schemas.openxmlformats.org/officeDocument/2006/relationships/slideLayout" Target="../slideLayouts/slideLayout310.xml"/><Relationship Id="rId34" Type="http://schemas.openxmlformats.org/officeDocument/2006/relationships/slideLayout" Target="../slideLayouts/slideLayout323.xml"/><Relationship Id="rId42" Type="http://schemas.openxmlformats.org/officeDocument/2006/relationships/slideLayout" Target="../slideLayouts/slideLayout331.xml"/><Relationship Id="rId47" Type="http://schemas.openxmlformats.org/officeDocument/2006/relationships/slideLayout" Target="../slideLayouts/slideLayout336.xml"/><Relationship Id="rId50" Type="http://schemas.openxmlformats.org/officeDocument/2006/relationships/slideLayout" Target="../slideLayouts/slideLayout339.xml"/><Relationship Id="rId55" Type="http://schemas.openxmlformats.org/officeDocument/2006/relationships/slideLayout" Target="../slideLayouts/slideLayout344.xml"/><Relationship Id="rId63" Type="http://schemas.openxmlformats.org/officeDocument/2006/relationships/slideLayout" Target="../slideLayouts/slideLayout352.xml"/><Relationship Id="rId68" Type="http://schemas.openxmlformats.org/officeDocument/2006/relationships/slideLayout" Target="../slideLayouts/slideLayout357.xml"/><Relationship Id="rId7" Type="http://schemas.openxmlformats.org/officeDocument/2006/relationships/slideLayout" Target="../slideLayouts/slideLayout296.xml"/><Relationship Id="rId71" Type="http://schemas.openxmlformats.org/officeDocument/2006/relationships/slideLayout" Target="../slideLayouts/slideLayout360.xml"/><Relationship Id="rId2" Type="http://schemas.openxmlformats.org/officeDocument/2006/relationships/slideLayout" Target="../slideLayouts/slideLayout291.xml"/><Relationship Id="rId16" Type="http://schemas.openxmlformats.org/officeDocument/2006/relationships/slideLayout" Target="../slideLayouts/slideLayout305.xml"/><Relationship Id="rId29" Type="http://schemas.openxmlformats.org/officeDocument/2006/relationships/slideLayout" Target="../slideLayouts/slideLayout318.xml"/><Relationship Id="rId11" Type="http://schemas.openxmlformats.org/officeDocument/2006/relationships/slideLayout" Target="../slideLayouts/slideLayout300.xml"/><Relationship Id="rId24" Type="http://schemas.openxmlformats.org/officeDocument/2006/relationships/slideLayout" Target="../slideLayouts/slideLayout313.xml"/><Relationship Id="rId32" Type="http://schemas.openxmlformats.org/officeDocument/2006/relationships/slideLayout" Target="../slideLayouts/slideLayout321.xml"/><Relationship Id="rId37" Type="http://schemas.openxmlformats.org/officeDocument/2006/relationships/slideLayout" Target="../slideLayouts/slideLayout326.xml"/><Relationship Id="rId40" Type="http://schemas.openxmlformats.org/officeDocument/2006/relationships/slideLayout" Target="../slideLayouts/slideLayout329.xml"/><Relationship Id="rId45" Type="http://schemas.openxmlformats.org/officeDocument/2006/relationships/slideLayout" Target="../slideLayouts/slideLayout334.xml"/><Relationship Id="rId53" Type="http://schemas.openxmlformats.org/officeDocument/2006/relationships/slideLayout" Target="../slideLayouts/slideLayout342.xml"/><Relationship Id="rId58" Type="http://schemas.openxmlformats.org/officeDocument/2006/relationships/slideLayout" Target="../slideLayouts/slideLayout347.xml"/><Relationship Id="rId66" Type="http://schemas.openxmlformats.org/officeDocument/2006/relationships/slideLayout" Target="../slideLayouts/slideLayout355.xml"/><Relationship Id="rId5" Type="http://schemas.openxmlformats.org/officeDocument/2006/relationships/slideLayout" Target="../slideLayouts/slideLayout294.xml"/><Relationship Id="rId15" Type="http://schemas.openxmlformats.org/officeDocument/2006/relationships/slideLayout" Target="../slideLayouts/slideLayout304.xml"/><Relationship Id="rId23" Type="http://schemas.openxmlformats.org/officeDocument/2006/relationships/slideLayout" Target="../slideLayouts/slideLayout312.xml"/><Relationship Id="rId28" Type="http://schemas.openxmlformats.org/officeDocument/2006/relationships/slideLayout" Target="../slideLayouts/slideLayout317.xml"/><Relationship Id="rId36" Type="http://schemas.openxmlformats.org/officeDocument/2006/relationships/slideLayout" Target="../slideLayouts/slideLayout325.xml"/><Relationship Id="rId49" Type="http://schemas.openxmlformats.org/officeDocument/2006/relationships/slideLayout" Target="../slideLayouts/slideLayout338.xml"/><Relationship Id="rId57" Type="http://schemas.openxmlformats.org/officeDocument/2006/relationships/slideLayout" Target="../slideLayouts/slideLayout346.xml"/><Relationship Id="rId61" Type="http://schemas.openxmlformats.org/officeDocument/2006/relationships/slideLayout" Target="../slideLayouts/slideLayout350.xml"/><Relationship Id="rId10" Type="http://schemas.openxmlformats.org/officeDocument/2006/relationships/slideLayout" Target="../slideLayouts/slideLayout299.xml"/><Relationship Id="rId19" Type="http://schemas.openxmlformats.org/officeDocument/2006/relationships/slideLayout" Target="../slideLayouts/slideLayout308.xml"/><Relationship Id="rId31" Type="http://schemas.openxmlformats.org/officeDocument/2006/relationships/slideLayout" Target="../slideLayouts/slideLayout320.xml"/><Relationship Id="rId44" Type="http://schemas.openxmlformats.org/officeDocument/2006/relationships/slideLayout" Target="../slideLayouts/slideLayout333.xml"/><Relationship Id="rId52" Type="http://schemas.openxmlformats.org/officeDocument/2006/relationships/slideLayout" Target="../slideLayouts/slideLayout341.xml"/><Relationship Id="rId60" Type="http://schemas.openxmlformats.org/officeDocument/2006/relationships/slideLayout" Target="../slideLayouts/slideLayout349.xml"/><Relationship Id="rId65" Type="http://schemas.openxmlformats.org/officeDocument/2006/relationships/slideLayout" Target="../slideLayouts/slideLayout354.xml"/><Relationship Id="rId73" Type="http://schemas.openxmlformats.org/officeDocument/2006/relationships/theme" Target="../theme/theme8.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slideLayout" Target="../slideLayouts/slideLayout303.xml"/><Relationship Id="rId22" Type="http://schemas.openxmlformats.org/officeDocument/2006/relationships/slideLayout" Target="../slideLayouts/slideLayout311.xml"/><Relationship Id="rId27" Type="http://schemas.openxmlformats.org/officeDocument/2006/relationships/slideLayout" Target="../slideLayouts/slideLayout316.xml"/><Relationship Id="rId30" Type="http://schemas.openxmlformats.org/officeDocument/2006/relationships/slideLayout" Target="../slideLayouts/slideLayout319.xml"/><Relationship Id="rId35" Type="http://schemas.openxmlformats.org/officeDocument/2006/relationships/slideLayout" Target="../slideLayouts/slideLayout324.xml"/><Relationship Id="rId43" Type="http://schemas.openxmlformats.org/officeDocument/2006/relationships/slideLayout" Target="../slideLayouts/slideLayout332.xml"/><Relationship Id="rId48" Type="http://schemas.openxmlformats.org/officeDocument/2006/relationships/slideLayout" Target="../slideLayouts/slideLayout337.xml"/><Relationship Id="rId56" Type="http://schemas.openxmlformats.org/officeDocument/2006/relationships/slideLayout" Target="../slideLayouts/slideLayout345.xml"/><Relationship Id="rId64" Type="http://schemas.openxmlformats.org/officeDocument/2006/relationships/slideLayout" Target="../slideLayouts/slideLayout353.xml"/><Relationship Id="rId69" Type="http://schemas.openxmlformats.org/officeDocument/2006/relationships/slideLayout" Target="../slideLayouts/slideLayout358.xml"/><Relationship Id="rId8" Type="http://schemas.openxmlformats.org/officeDocument/2006/relationships/slideLayout" Target="../slideLayouts/slideLayout297.xml"/><Relationship Id="rId51" Type="http://schemas.openxmlformats.org/officeDocument/2006/relationships/slideLayout" Target="../slideLayouts/slideLayout340.xml"/><Relationship Id="rId72" Type="http://schemas.openxmlformats.org/officeDocument/2006/relationships/slideLayout" Target="../slideLayouts/slideLayout361.xml"/><Relationship Id="rId3" Type="http://schemas.openxmlformats.org/officeDocument/2006/relationships/slideLayout" Target="../slideLayouts/slideLayout292.xml"/><Relationship Id="rId12" Type="http://schemas.openxmlformats.org/officeDocument/2006/relationships/slideLayout" Target="../slideLayouts/slideLayout301.xml"/><Relationship Id="rId17" Type="http://schemas.openxmlformats.org/officeDocument/2006/relationships/slideLayout" Target="../slideLayouts/slideLayout306.xml"/><Relationship Id="rId25" Type="http://schemas.openxmlformats.org/officeDocument/2006/relationships/slideLayout" Target="../slideLayouts/slideLayout314.xml"/><Relationship Id="rId33" Type="http://schemas.openxmlformats.org/officeDocument/2006/relationships/slideLayout" Target="../slideLayouts/slideLayout322.xml"/><Relationship Id="rId38" Type="http://schemas.openxmlformats.org/officeDocument/2006/relationships/slideLayout" Target="../slideLayouts/slideLayout327.xml"/><Relationship Id="rId46" Type="http://schemas.openxmlformats.org/officeDocument/2006/relationships/slideLayout" Target="../slideLayouts/slideLayout335.xml"/><Relationship Id="rId59" Type="http://schemas.openxmlformats.org/officeDocument/2006/relationships/slideLayout" Target="../slideLayouts/slideLayout348.xml"/><Relationship Id="rId67" Type="http://schemas.openxmlformats.org/officeDocument/2006/relationships/slideLayout" Target="../slideLayouts/slideLayout356.xml"/><Relationship Id="rId20" Type="http://schemas.openxmlformats.org/officeDocument/2006/relationships/slideLayout" Target="../slideLayouts/slideLayout309.xml"/><Relationship Id="rId41" Type="http://schemas.openxmlformats.org/officeDocument/2006/relationships/slideLayout" Target="../slideLayouts/slideLayout330.xml"/><Relationship Id="rId54" Type="http://schemas.openxmlformats.org/officeDocument/2006/relationships/slideLayout" Target="../slideLayouts/slideLayout343.xml"/><Relationship Id="rId62" Type="http://schemas.openxmlformats.org/officeDocument/2006/relationships/slideLayout" Target="../slideLayouts/slideLayout351.xml"/><Relationship Id="rId70" Type="http://schemas.openxmlformats.org/officeDocument/2006/relationships/slideLayout" Target="../slideLayouts/slideLayout359.xml"/><Relationship Id="rId1" Type="http://schemas.openxmlformats.org/officeDocument/2006/relationships/slideLayout" Target="../slideLayouts/slideLayout290.xml"/><Relationship Id="rId6" Type="http://schemas.openxmlformats.org/officeDocument/2006/relationships/slideLayout" Target="../slideLayouts/slideLayout295.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74.xml"/><Relationship Id="rId18" Type="http://schemas.openxmlformats.org/officeDocument/2006/relationships/slideLayout" Target="../slideLayouts/slideLayout379.xml"/><Relationship Id="rId26" Type="http://schemas.openxmlformats.org/officeDocument/2006/relationships/slideLayout" Target="../slideLayouts/slideLayout387.xml"/><Relationship Id="rId39" Type="http://schemas.openxmlformats.org/officeDocument/2006/relationships/slideLayout" Target="../slideLayouts/slideLayout400.xml"/><Relationship Id="rId21" Type="http://schemas.openxmlformats.org/officeDocument/2006/relationships/slideLayout" Target="../slideLayouts/slideLayout382.xml"/><Relationship Id="rId34" Type="http://schemas.openxmlformats.org/officeDocument/2006/relationships/slideLayout" Target="../slideLayouts/slideLayout395.xml"/><Relationship Id="rId42" Type="http://schemas.openxmlformats.org/officeDocument/2006/relationships/slideLayout" Target="../slideLayouts/slideLayout403.xml"/><Relationship Id="rId47" Type="http://schemas.openxmlformats.org/officeDocument/2006/relationships/slideLayout" Target="../slideLayouts/slideLayout408.xml"/><Relationship Id="rId50" Type="http://schemas.openxmlformats.org/officeDocument/2006/relationships/slideLayout" Target="../slideLayouts/slideLayout411.xml"/><Relationship Id="rId55" Type="http://schemas.openxmlformats.org/officeDocument/2006/relationships/slideLayout" Target="../slideLayouts/slideLayout416.xml"/><Relationship Id="rId7" Type="http://schemas.openxmlformats.org/officeDocument/2006/relationships/slideLayout" Target="../slideLayouts/slideLayout368.xml"/><Relationship Id="rId12" Type="http://schemas.openxmlformats.org/officeDocument/2006/relationships/slideLayout" Target="../slideLayouts/slideLayout373.xml"/><Relationship Id="rId17" Type="http://schemas.openxmlformats.org/officeDocument/2006/relationships/slideLayout" Target="../slideLayouts/slideLayout378.xml"/><Relationship Id="rId25" Type="http://schemas.openxmlformats.org/officeDocument/2006/relationships/slideLayout" Target="../slideLayouts/slideLayout386.xml"/><Relationship Id="rId33" Type="http://schemas.openxmlformats.org/officeDocument/2006/relationships/slideLayout" Target="../slideLayouts/slideLayout394.xml"/><Relationship Id="rId38" Type="http://schemas.openxmlformats.org/officeDocument/2006/relationships/slideLayout" Target="../slideLayouts/slideLayout399.xml"/><Relationship Id="rId46" Type="http://schemas.openxmlformats.org/officeDocument/2006/relationships/slideLayout" Target="../slideLayouts/slideLayout407.xml"/><Relationship Id="rId59" Type="http://schemas.openxmlformats.org/officeDocument/2006/relationships/theme" Target="../theme/theme9.xml"/><Relationship Id="rId2" Type="http://schemas.openxmlformats.org/officeDocument/2006/relationships/slideLayout" Target="../slideLayouts/slideLayout363.xml"/><Relationship Id="rId16" Type="http://schemas.openxmlformats.org/officeDocument/2006/relationships/slideLayout" Target="../slideLayouts/slideLayout377.xml"/><Relationship Id="rId20" Type="http://schemas.openxmlformats.org/officeDocument/2006/relationships/slideLayout" Target="../slideLayouts/slideLayout381.xml"/><Relationship Id="rId29" Type="http://schemas.openxmlformats.org/officeDocument/2006/relationships/slideLayout" Target="../slideLayouts/slideLayout390.xml"/><Relationship Id="rId41" Type="http://schemas.openxmlformats.org/officeDocument/2006/relationships/slideLayout" Target="../slideLayouts/slideLayout402.xml"/><Relationship Id="rId54" Type="http://schemas.openxmlformats.org/officeDocument/2006/relationships/slideLayout" Target="../slideLayouts/slideLayout415.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24" Type="http://schemas.openxmlformats.org/officeDocument/2006/relationships/slideLayout" Target="../slideLayouts/slideLayout385.xml"/><Relationship Id="rId32" Type="http://schemas.openxmlformats.org/officeDocument/2006/relationships/slideLayout" Target="../slideLayouts/slideLayout393.xml"/><Relationship Id="rId37" Type="http://schemas.openxmlformats.org/officeDocument/2006/relationships/slideLayout" Target="../slideLayouts/slideLayout398.xml"/><Relationship Id="rId40" Type="http://schemas.openxmlformats.org/officeDocument/2006/relationships/slideLayout" Target="../slideLayouts/slideLayout401.xml"/><Relationship Id="rId45" Type="http://schemas.openxmlformats.org/officeDocument/2006/relationships/slideLayout" Target="../slideLayouts/slideLayout406.xml"/><Relationship Id="rId53" Type="http://schemas.openxmlformats.org/officeDocument/2006/relationships/slideLayout" Target="../slideLayouts/slideLayout414.xml"/><Relationship Id="rId58" Type="http://schemas.openxmlformats.org/officeDocument/2006/relationships/slideLayout" Target="../slideLayouts/slideLayout419.xml"/><Relationship Id="rId5" Type="http://schemas.openxmlformats.org/officeDocument/2006/relationships/slideLayout" Target="../slideLayouts/slideLayout366.xml"/><Relationship Id="rId15" Type="http://schemas.openxmlformats.org/officeDocument/2006/relationships/slideLayout" Target="../slideLayouts/slideLayout376.xml"/><Relationship Id="rId23" Type="http://schemas.openxmlformats.org/officeDocument/2006/relationships/slideLayout" Target="../slideLayouts/slideLayout384.xml"/><Relationship Id="rId28" Type="http://schemas.openxmlformats.org/officeDocument/2006/relationships/slideLayout" Target="../slideLayouts/slideLayout389.xml"/><Relationship Id="rId36" Type="http://schemas.openxmlformats.org/officeDocument/2006/relationships/slideLayout" Target="../slideLayouts/slideLayout397.xml"/><Relationship Id="rId49" Type="http://schemas.openxmlformats.org/officeDocument/2006/relationships/slideLayout" Target="../slideLayouts/slideLayout410.xml"/><Relationship Id="rId57" Type="http://schemas.openxmlformats.org/officeDocument/2006/relationships/slideLayout" Target="../slideLayouts/slideLayout418.xml"/><Relationship Id="rId10" Type="http://schemas.openxmlformats.org/officeDocument/2006/relationships/slideLayout" Target="../slideLayouts/slideLayout371.xml"/><Relationship Id="rId19" Type="http://schemas.openxmlformats.org/officeDocument/2006/relationships/slideLayout" Target="../slideLayouts/slideLayout380.xml"/><Relationship Id="rId31" Type="http://schemas.openxmlformats.org/officeDocument/2006/relationships/slideLayout" Target="../slideLayouts/slideLayout392.xml"/><Relationship Id="rId44" Type="http://schemas.openxmlformats.org/officeDocument/2006/relationships/slideLayout" Target="../slideLayouts/slideLayout405.xml"/><Relationship Id="rId52" Type="http://schemas.openxmlformats.org/officeDocument/2006/relationships/slideLayout" Target="../slideLayouts/slideLayout413.xml"/><Relationship Id="rId4" Type="http://schemas.openxmlformats.org/officeDocument/2006/relationships/slideLayout" Target="../slideLayouts/slideLayout365.xml"/><Relationship Id="rId9" Type="http://schemas.openxmlformats.org/officeDocument/2006/relationships/slideLayout" Target="../slideLayouts/slideLayout370.xml"/><Relationship Id="rId14" Type="http://schemas.openxmlformats.org/officeDocument/2006/relationships/slideLayout" Target="../slideLayouts/slideLayout375.xml"/><Relationship Id="rId22" Type="http://schemas.openxmlformats.org/officeDocument/2006/relationships/slideLayout" Target="../slideLayouts/slideLayout383.xml"/><Relationship Id="rId27" Type="http://schemas.openxmlformats.org/officeDocument/2006/relationships/slideLayout" Target="../slideLayouts/slideLayout388.xml"/><Relationship Id="rId30" Type="http://schemas.openxmlformats.org/officeDocument/2006/relationships/slideLayout" Target="../slideLayouts/slideLayout391.xml"/><Relationship Id="rId35" Type="http://schemas.openxmlformats.org/officeDocument/2006/relationships/slideLayout" Target="../slideLayouts/slideLayout396.xml"/><Relationship Id="rId43" Type="http://schemas.openxmlformats.org/officeDocument/2006/relationships/slideLayout" Target="../slideLayouts/slideLayout404.xml"/><Relationship Id="rId48" Type="http://schemas.openxmlformats.org/officeDocument/2006/relationships/slideLayout" Target="../slideLayouts/slideLayout409.xml"/><Relationship Id="rId56" Type="http://schemas.openxmlformats.org/officeDocument/2006/relationships/slideLayout" Target="../slideLayouts/slideLayout417.xml"/><Relationship Id="rId8" Type="http://schemas.openxmlformats.org/officeDocument/2006/relationships/slideLayout" Target="../slideLayouts/slideLayout369.xml"/><Relationship Id="rId51" Type="http://schemas.openxmlformats.org/officeDocument/2006/relationships/slideLayout" Target="../slideLayouts/slideLayout412.xml"/><Relationship Id="rId3" Type="http://schemas.openxmlformats.org/officeDocument/2006/relationships/slideLayout" Target="../slideLayouts/slideLayout3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8200" y="785307"/>
            <a:ext cx="7727700" cy="580200"/>
          </a:xfrm>
          <a:prstGeom prst="rect">
            <a:avLst/>
          </a:prstGeom>
          <a:noFill/>
          <a:ln>
            <a:noFill/>
          </a:ln>
        </p:spPr>
        <p:txBody>
          <a:bodyPr spcFirstLastPara="1" wrap="square" lIns="0" tIns="0" rIns="91425" bIns="91425" anchor="t" anchorCtr="0">
            <a:noAutofit/>
          </a:bodyPr>
          <a:lstStyle>
            <a:lvl1pPr lvl="0" rtl="0">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1pPr>
            <a:lvl2pPr lvl="1"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08200" y="1417804"/>
            <a:ext cx="8124000" cy="3007500"/>
          </a:xfrm>
          <a:prstGeom prst="rect">
            <a:avLst/>
          </a:prstGeom>
          <a:noFill/>
          <a:ln>
            <a:noFill/>
          </a:ln>
        </p:spPr>
        <p:txBody>
          <a:bodyPr spcFirstLastPara="1" wrap="square" lIns="0" tIns="0" rIns="91425" bIns="0" anchor="t" anchorCtr="0">
            <a:noAutofit/>
          </a:bodyPr>
          <a:lstStyle>
            <a:lvl1pPr marL="457200" lvl="0" indent="-381000" rtl="0">
              <a:lnSpc>
                <a:spcPct val="115000"/>
              </a:lnSpc>
              <a:spcBef>
                <a:spcPts val="0"/>
              </a:spcBef>
              <a:spcAft>
                <a:spcPts val="0"/>
              </a:spcAft>
              <a:buClr>
                <a:srgbClr val="434343"/>
              </a:buClr>
              <a:buSzPts val="2400"/>
              <a:buFont typeface="Poppins"/>
              <a:buChar char="●"/>
              <a:defRPr sz="2400">
                <a:solidFill>
                  <a:srgbClr val="434343"/>
                </a:solidFill>
                <a:latin typeface="Poppins"/>
                <a:ea typeface="Poppins"/>
                <a:cs typeface="Poppins"/>
                <a:sym typeface="Poppins"/>
              </a:defRPr>
            </a:lvl1pPr>
            <a:lvl2pPr marL="914400" lvl="1" indent="-342900" rtl="0">
              <a:lnSpc>
                <a:spcPct val="115000"/>
              </a:lnSpc>
              <a:spcBef>
                <a:spcPts val="1600"/>
              </a:spcBef>
              <a:spcAft>
                <a:spcPts val="0"/>
              </a:spcAft>
              <a:buClr>
                <a:srgbClr val="434343"/>
              </a:buClr>
              <a:buSzPts val="1800"/>
              <a:buFont typeface="Poppins"/>
              <a:buChar char="○"/>
              <a:defRPr sz="1800">
                <a:solidFill>
                  <a:srgbClr val="434343"/>
                </a:solidFill>
                <a:latin typeface="Poppins"/>
                <a:ea typeface="Poppins"/>
                <a:cs typeface="Poppins"/>
                <a:sym typeface="Poppins"/>
              </a:defRPr>
            </a:lvl2pPr>
            <a:lvl3pPr marL="1371600" lvl="2" indent="-304800" rtl="0">
              <a:lnSpc>
                <a:spcPct val="115000"/>
              </a:lnSpc>
              <a:spcBef>
                <a:spcPts val="1600"/>
              </a:spcBef>
              <a:spcAft>
                <a:spcPts val="0"/>
              </a:spcAft>
              <a:buClr>
                <a:srgbClr val="434343"/>
              </a:buClr>
              <a:buSzPts val="1200"/>
              <a:buFont typeface="Poppins"/>
              <a:buChar char="■"/>
              <a:defRPr sz="1200">
                <a:solidFill>
                  <a:srgbClr val="434343"/>
                </a:solidFill>
                <a:latin typeface="Poppins"/>
                <a:ea typeface="Poppins"/>
                <a:cs typeface="Poppins"/>
                <a:sym typeface="Poppins"/>
              </a:defRPr>
            </a:lvl3pPr>
            <a:lvl4pPr marL="1828800" lvl="3" indent="-292100" rtl="0">
              <a:lnSpc>
                <a:spcPct val="115000"/>
              </a:lnSpc>
              <a:spcBef>
                <a:spcPts val="1600"/>
              </a:spcBef>
              <a:spcAft>
                <a:spcPts val="0"/>
              </a:spcAft>
              <a:buClr>
                <a:srgbClr val="434343"/>
              </a:buClr>
              <a:buSzPts val="1000"/>
              <a:buFont typeface="Poppins"/>
              <a:buChar char="●"/>
              <a:defRPr sz="1000">
                <a:solidFill>
                  <a:srgbClr val="434343"/>
                </a:solidFill>
                <a:latin typeface="Poppins"/>
                <a:ea typeface="Poppins"/>
                <a:cs typeface="Poppins"/>
                <a:sym typeface="Poppins"/>
              </a:defRPr>
            </a:lvl4pPr>
            <a:lvl5pPr marL="2286000" lvl="4" indent="-279400" rtl="0">
              <a:lnSpc>
                <a:spcPct val="115000"/>
              </a:lnSpc>
              <a:spcBef>
                <a:spcPts val="1600"/>
              </a:spcBef>
              <a:spcAft>
                <a:spcPts val="0"/>
              </a:spcAft>
              <a:buClr>
                <a:srgbClr val="434343"/>
              </a:buClr>
              <a:buSzPts val="800"/>
              <a:buFont typeface="Roboto Mono"/>
              <a:buChar char="○"/>
              <a:defRPr sz="800">
                <a:solidFill>
                  <a:srgbClr val="434343"/>
                </a:solidFill>
                <a:latin typeface="Roboto Mono"/>
                <a:ea typeface="Roboto Mono"/>
                <a:cs typeface="Roboto Mono"/>
                <a:sym typeface="Roboto Mono"/>
              </a:defRPr>
            </a:lvl5pPr>
            <a:lvl6pPr marL="2743200" lvl="5" indent="-317500" rtl="0">
              <a:lnSpc>
                <a:spcPct val="115000"/>
              </a:lnSpc>
              <a:spcBef>
                <a:spcPts val="1600"/>
              </a:spcBef>
              <a:spcAft>
                <a:spcPts val="0"/>
              </a:spcAft>
              <a:buClr>
                <a:srgbClr val="434343"/>
              </a:buClr>
              <a:buSzPts val="1400"/>
              <a:buFont typeface="Poppins"/>
              <a:buChar char="■"/>
              <a:defRPr>
                <a:solidFill>
                  <a:srgbClr val="434343"/>
                </a:solidFill>
                <a:latin typeface="Poppins"/>
                <a:ea typeface="Poppins"/>
                <a:cs typeface="Poppins"/>
                <a:sym typeface="Poppins"/>
              </a:defRPr>
            </a:lvl6pPr>
            <a:lvl7pPr marL="3200400" lvl="6" indent="-317500" rtl="0">
              <a:lnSpc>
                <a:spcPct val="115000"/>
              </a:lnSpc>
              <a:spcBef>
                <a:spcPts val="1600"/>
              </a:spcBef>
              <a:spcAft>
                <a:spcPts val="0"/>
              </a:spcAft>
              <a:buClr>
                <a:srgbClr val="434343"/>
              </a:buClr>
              <a:buSzPts val="1400"/>
              <a:buFont typeface="Poppins"/>
              <a:buChar char="●"/>
              <a:defRPr>
                <a:solidFill>
                  <a:srgbClr val="434343"/>
                </a:solidFill>
                <a:latin typeface="Poppins"/>
                <a:ea typeface="Poppins"/>
                <a:cs typeface="Poppins"/>
                <a:sym typeface="Poppins"/>
              </a:defRPr>
            </a:lvl7pPr>
            <a:lvl8pPr marL="3657600" lvl="7" indent="-317500" rtl="0">
              <a:lnSpc>
                <a:spcPct val="115000"/>
              </a:lnSpc>
              <a:spcBef>
                <a:spcPts val="1600"/>
              </a:spcBef>
              <a:spcAft>
                <a:spcPts val="0"/>
              </a:spcAft>
              <a:buClr>
                <a:srgbClr val="434343"/>
              </a:buClr>
              <a:buSzPts val="1400"/>
              <a:buFont typeface="Poppins"/>
              <a:buChar char="○"/>
              <a:defRPr>
                <a:solidFill>
                  <a:srgbClr val="434343"/>
                </a:solidFill>
                <a:latin typeface="Poppins"/>
                <a:ea typeface="Poppins"/>
                <a:cs typeface="Poppins"/>
                <a:sym typeface="Poppins"/>
              </a:defRPr>
            </a:lvl8pPr>
            <a:lvl9pPr marL="4114800" lvl="8" indent="-317500" rtl="0">
              <a:lnSpc>
                <a:spcPct val="115000"/>
              </a:lnSpc>
              <a:spcBef>
                <a:spcPts val="1600"/>
              </a:spcBef>
              <a:spcAft>
                <a:spcPts val="1600"/>
              </a:spcAft>
              <a:buClr>
                <a:srgbClr val="434343"/>
              </a:buClr>
              <a:buSzPts val="1400"/>
              <a:buFont typeface="Poppins"/>
              <a:buChar char="■"/>
              <a:defRPr>
                <a:solidFill>
                  <a:srgbClr val="434343"/>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8508875" y="5062098"/>
            <a:ext cx="548700" cy="260100"/>
          </a:xfrm>
          <a:prstGeom prst="rect">
            <a:avLst/>
          </a:prstGeom>
          <a:noFill/>
          <a:ln>
            <a:noFill/>
          </a:ln>
        </p:spPr>
        <p:txBody>
          <a:bodyPr spcFirstLastPara="1" wrap="square" lIns="91425" tIns="0" rIns="91425" bIns="0" anchor="t" anchorCtr="0">
            <a:noAutofit/>
          </a:bodyPr>
          <a:lstStyle>
            <a:lvl1pPr lvl="0" algn="r" rtl="0">
              <a:buNone/>
              <a:defRPr sz="600">
                <a:solidFill>
                  <a:schemeClr val="dk2"/>
                </a:solidFill>
                <a:latin typeface="Roboto Mono"/>
                <a:ea typeface="Roboto Mono"/>
                <a:cs typeface="Roboto Mono"/>
                <a:sym typeface="Roboto Mono"/>
              </a:defRPr>
            </a:lvl1pPr>
            <a:lvl2pPr lvl="1" algn="r" rtl="0">
              <a:buNone/>
              <a:defRPr sz="600">
                <a:solidFill>
                  <a:schemeClr val="dk2"/>
                </a:solidFill>
                <a:latin typeface="Roboto Mono"/>
                <a:ea typeface="Roboto Mono"/>
                <a:cs typeface="Roboto Mono"/>
                <a:sym typeface="Roboto Mono"/>
              </a:defRPr>
            </a:lvl2pPr>
            <a:lvl3pPr lvl="2" algn="r" rtl="0">
              <a:buNone/>
              <a:defRPr sz="600">
                <a:solidFill>
                  <a:schemeClr val="dk2"/>
                </a:solidFill>
                <a:latin typeface="Roboto Mono"/>
                <a:ea typeface="Roboto Mono"/>
                <a:cs typeface="Roboto Mono"/>
                <a:sym typeface="Roboto Mono"/>
              </a:defRPr>
            </a:lvl3pPr>
            <a:lvl4pPr lvl="3" algn="r" rtl="0">
              <a:buNone/>
              <a:defRPr sz="600">
                <a:solidFill>
                  <a:schemeClr val="dk2"/>
                </a:solidFill>
                <a:latin typeface="Roboto Mono"/>
                <a:ea typeface="Roboto Mono"/>
                <a:cs typeface="Roboto Mono"/>
                <a:sym typeface="Roboto Mono"/>
              </a:defRPr>
            </a:lvl4pPr>
            <a:lvl5pPr lvl="4" algn="r" rtl="0">
              <a:buNone/>
              <a:defRPr sz="600">
                <a:solidFill>
                  <a:schemeClr val="dk2"/>
                </a:solidFill>
                <a:latin typeface="Roboto Mono"/>
                <a:ea typeface="Roboto Mono"/>
                <a:cs typeface="Roboto Mono"/>
                <a:sym typeface="Roboto Mono"/>
              </a:defRPr>
            </a:lvl5pPr>
            <a:lvl6pPr lvl="5" algn="r" rtl="0">
              <a:buNone/>
              <a:defRPr sz="600">
                <a:solidFill>
                  <a:schemeClr val="dk2"/>
                </a:solidFill>
                <a:latin typeface="Roboto Mono"/>
                <a:ea typeface="Roboto Mono"/>
                <a:cs typeface="Roboto Mono"/>
                <a:sym typeface="Roboto Mono"/>
              </a:defRPr>
            </a:lvl6pPr>
            <a:lvl7pPr lvl="6" algn="r" rtl="0">
              <a:buNone/>
              <a:defRPr sz="600">
                <a:solidFill>
                  <a:schemeClr val="dk2"/>
                </a:solidFill>
                <a:latin typeface="Roboto Mono"/>
                <a:ea typeface="Roboto Mono"/>
                <a:cs typeface="Roboto Mono"/>
                <a:sym typeface="Roboto Mono"/>
              </a:defRPr>
            </a:lvl7pPr>
            <a:lvl8pPr lvl="7" algn="r" rtl="0">
              <a:buNone/>
              <a:defRPr sz="600">
                <a:solidFill>
                  <a:schemeClr val="dk2"/>
                </a:solidFill>
                <a:latin typeface="Roboto Mono"/>
                <a:ea typeface="Roboto Mono"/>
                <a:cs typeface="Roboto Mono"/>
                <a:sym typeface="Roboto Mono"/>
              </a:defRPr>
            </a:lvl8pPr>
            <a:lvl9pPr lvl="8" algn="r" rtl="0">
              <a:buNone/>
              <a:defRPr sz="600">
                <a:solidFill>
                  <a:schemeClr val="dk2"/>
                </a:solidFill>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a:spLocks noGrp="1"/>
          </p:cNvSpPr>
          <p:nvPr>
            <p:ph type="sldNum" idx="2"/>
          </p:nvPr>
        </p:nvSpPr>
        <p:spPr>
          <a:xfrm>
            <a:off x="145800" y="5062102"/>
            <a:ext cx="2985000" cy="149700"/>
          </a:xfrm>
          <a:prstGeom prst="rect">
            <a:avLst/>
          </a:prstGeom>
          <a:noFill/>
          <a:ln>
            <a:noFill/>
          </a:ln>
        </p:spPr>
        <p:txBody>
          <a:bodyPr spcFirstLastPara="1" wrap="square" lIns="0" tIns="0" rIns="0" bIns="0" anchor="t" anchorCtr="0">
            <a:noAutofit/>
          </a:bodyPr>
          <a:lstStyle>
            <a:lvl1pPr lvl="0" algn="l" rtl="0">
              <a:buNone/>
              <a:defRPr sz="600">
                <a:solidFill>
                  <a:schemeClr val="dk2"/>
                </a:solidFill>
                <a:latin typeface="Roboto Mono"/>
                <a:ea typeface="Roboto Mono"/>
                <a:cs typeface="Roboto Mono"/>
                <a:sym typeface="Roboto Mono"/>
              </a:defRPr>
            </a:lvl1pPr>
            <a:lvl2pPr lvl="1" algn="l" rtl="0">
              <a:buNone/>
              <a:defRPr sz="600">
                <a:solidFill>
                  <a:schemeClr val="dk2"/>
                </a:solidFill>
                <a:latin typeface="Roboto Mono"/>
                <a:ea typeface="Roboto Mono"/>
                <a:cs typeface="Roboto Mono"/>
                <a:sym typeface="Roboto Mono"/>
              </a:defRPr>
            </a:lvl2pPr>
            <a:lvl3pPr lvl="2" algn="l" rtl="0">
              <a:buNone/>
              <a:defRPr sz="600">
                <a:solidFill>
                  <a:schemeClr val="dk2"/>
                </a:solidFill>
                <a:latin typeface="Roboto Mono"/>
                <a:ea typeface="Roboto Mono"/>
                <a:cs typeface="Roboto Mono"/>
                <a:sym typeface="Roboto Mono"/>
              </a:defRPr>
            </a:lvl3pPr>
            <a:lvl4pPr lvl="3" algn="l" rtl="0">
              <a:buNone/>
              <a:defRPr sz="600">
                <a:solidFill>
                  <a:schemeClr val="dk2"/>
                </a:solidFill>
                <a:latin typeface="Roboto Mono"/>
                <a:ea typeface="Roboto Mono"/>
                <a:cs typeface="Roboto Mono"/>
                <a:sym typeface="Roboto Mono"/>
              </a:defRPr>
            </a:lvl4pPr>
            <a:lvl5pPr lvl="4" algn="l" rtl="0">
              <a:buNone/>
              <a:defRPr sz="600">
                <a:solidFill>
                  <a:schemeClr val="dk2"/>
                </a:solidFill>
                <a:latin typeface="Roboto Mono"/>
                <a:ea typeface="Roboto Mono"/>
                <a:cs typeface="Roboto Mono"/>
                <a:sym typeface="Roboto Mono"/>
              </a:defRPr>
            </a:lvl5pPr>
            <a:lvl6pPr lvl="5" algn="l" rtl="0">
              <a:buNone/>
              <a:defRPr sz="600">
                <a:solidFill>
                  <a:schemeClr val="dk2"/>
                </a:solidFill>
                <a:latin typeface="Roboto Mono"/>
                <a:ea typeface="Roboto Mono"/>
                <a:cs typeface="Roboto Mono"/>
                <a:sym typeface="Roboto Mono"/>
              </a:defRPr>
            </a:lvl6pPr>
            <a:lvl7pPr lvl="6" algn="l" rtl="0">
              <a:buNone/>
              <a:defRPr sz="600">
                <a:solidFill>
                  <a:schemeClr val="dk2"/>
                </a:solidFill>
                <a:latin typeface="Roboto Mono"/>
                <a:ea typeface="Roboto Mono"/>
                <a:cs typeface="Roboto Mono"/>
                <a:sym typeface="Roboto Mono"/>
              </a:defRPr>
            </a:lvl7pPr>
            <a:lvl8pPr lvl="7" algn="l" rtl="0">
              <a:buNone/>
              <a:defRPr sz="600">
                <a:solidFill>
                  <a:schemeClr val="dk2"/>
                </a:solidFill>
                <a:latin typeface="Roboto Mono"/>
                <a:ea typeface="Roboto Mono"/>
                <a:cs typeface="Roboto Mono"/>
                <a:sym typeface="Roboto Mono"/>
              </a:defRPr>
            </a:lvl8pPr>
            <a:lvl9pPr lvl="8" algn="l" rtl="0">
              <a:buNone/>
              <a:defRPr sz="600">
                <a:solidFill>
                  <a:schemeClr val="dk2"/>
                </a:solidFill>
                <a:latin typeface="Roboto Mono"/>
                <a:ea typeface="Roboto Mono"/>
                <a:cs typeface="Roboto Mono"/>
                <a:sym typeface="Roboto Mono"/>
              </a:defRPr>
            </a:lvl9pPr>
          </a:lstStyle>
          <a:p>
            <a:pPr marL="0" lvl="0" indent="0" algn="l" rtl="0">
              <a:spcBef>
                <a:spcPts val="0"/>
              </a:spcBef>
              <a:spcAft>
                <a:spcPts val="0"/>
              </a:spcAft>
              <a:buNone/>
            </a:pPr>
            <a:r>
              <a:rPr lang="en"/>
              <a:t>Tripadvisor</a:t>
            </a: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2">
          <p15:clr>
            <a:srgbClr val="EA4335"/>
          </p15:clr>
        </p15:guide>
        <p15:guide id="2" pos="446">
          <p15:clr>
            <a:srgbClr val="EA4335"/>
          </p15:clr>
        </p15:guide>
        <p15:guide id="3" pos="922">
          <p15:clr>
            <a:srgbClr val="EA4335"/>
          </p15:clr>
        </p15:guide>
        <p15:guide id="4" pos="1399">
          <p15:clr>
            <a:srgbClr val="EA4335"/>
          </p15:clr>
        </p15:guide>
        <p15:guide id="5" pos="1888">
          <p15:clr>
            <a:srgbClr val="EA4335"/>
          </p15:clr>
        </p15:guide>
        <p15:guide id="6" pos="2369">
          <p15:clr>
            <a:srgbClr val="EA4335"/>
          </p15:clr>
        </p15:guide>
        <p15:guide id="7" pos="2843">
          <p15:clr>
            <a:srgbClr val="EA4335"/>
          </p15:clr>
        </p15:guide>
        <p15:guide id="8" pos="3319">
          <p15:clr>
            <a:srgbClr val="EA4335"/>
          </p15:clr>
        </p15:guide>
        <p15:guide id="9" pos="3804">
          <p15:clr>
            <a:srgbClr val="EA4335"/>
          </p15:clr>
        </p15:guide>
        <p15:guide id="10" pos="4354">
          <p15:clr>
            <a:srgbClr val="EA4335"/>
          </p15:clr>
        </p15:guide>
        <p15:guide id="11" pos="4834">
          <p15:clr>
            <a:srgbClr val="EA4335"/>
          </p15:clr>
        </p15:guide>
        <p15:guide id="12" pos="5314">
          <p15:clr>
            <a:srgbClr val="EA4335"/>
          </p15:clr>
        </p15:guide>
        <p15:guide id="13" pos="73">
          <p15:clr>
            <a:srgbClr val="EA4335"/>
          </p15:clr>
        </p15:guide>
        <p15:guide id="14" pos="521">
          <p15:clr>
            <a:srgbClr val="EA4335"/>
          </p15:clr>
        </p15:guide>
        <p15:guide id="15" pos="997">
          <p15:clr>
            <a:srgbClr val="EA4335"/>
          </p15:clr>
        </p15:guide>
        <p15:guide id="16" pos="1473">
          <p15:clr>
            <a:srgbClr val="EA4335"/>
          </p15:clr>
        </p15:guide>
        <p15:guide id="17" pos="1963">
          <p15:clr>
            <a:srgbClr val="EA4335"/>
          </p15:clr>
        </p15:guide>
        <p15:guide id="18" pos="2444">
          <p15:clr>
            <a:srgbClr val="EA4335"/>
          </p15:clr>
        </p15:guide>
        <p15:guide id="19" pos="2919">
          <p15:clr>
            <a:srgbClr val="EA4335"/>
          </p15:clr>
        </p15:guide>
        <p15:guide id="20" pos="3394">
          <p15:clr>
            <a:srgbClr val="EA4335"/>
          </p15:clr>
        </p15:guide>
        <p15:guide id="21" pos="3879">
          <p15:clr>
            <a:srgbClr val="EA4335"/>
          </p15:clr>
        </p15:guide>
        <p15:guide id="22" pos="4279">
          <p15:clr>
            <a:srgbClr val="EA4335"/>
          </p15:clr>
        </p15:guide>
        <p15:guide id="23" pos="4759">
          <p15:clr>
            <a:srgbClr val="EA4335"/>
          </p15:clr>
        </p15:guide>
        <p15:guide id="24" pos="5239">
          <p15:clr>
            <a:srgbClr val="EA4335"/>
          </p15:clr>
        </p15:guide>
        <p15:guide id="25" pos="5689">
          <p15:clr>
            <a:srgbClr val="EA4335"/>
          </p15:clr>
        </p15:guide>
        <p15:guide id="26" orient="horz" pos="3207">
          <p15:clr>
            <a:srgbClr val="EA4335"/>
          </p15:clr>
        </p15:guide>
        <p15:guide id="27" orient="horz" pos="426">
          <p15:clr>
            <a:srgbClr val="EA4335"/>
          </p15:clr>
        </p15:guide>
        <p15:guide id="28" orient="horz" pos="818">
          <p15:clr>
            <a:srgbClr val="EA4335"/>
          </p15:clr>
        </p15:guide>
        <p15:guide id="29" orient="horz" pos="1210">
          <p15:clr>
            <a:srgbClr val="EA4335"/>
          </p15:clr>
        </p15:guide>
        <p15:guide id="30" orient="horz" pos="1680">
          <p15:clr>
            <a:srgbClr val="EA4335"/>
          </p15:clr>
        </p15:guide>
        <p15:guide id="31" orient="horz" pos="1994">
          <p15:clr>
            <a:srgbClr val="EA4335"/>
          </p15:clr>
        </p15:guide>
        <p15:guide id="32" orient="horz" pos="2461">
          <p15:clr>
            <a:srgbClr val="EA4335"/>
          </p15:clr>
        </p15:guide>
        <p15:guide id="33" orient="horz" pos="2777">
          <p15:clr>
            <a:srgbClr val="EA4335"/>
          </p15:clr>
        </p15:guide>
        <p15:guide id="34" orient="horz" pos="502">
          <p15:clr>
            <a:srgbClr val="EA4335"/>
          </p15:clr>
        </p15:guide>
        <p15:guide id="35" orient="horz" pos="893">
          <p15:clr>
            <a:srgbClr val="EA4335"/>
          </p15:clr>
        </p15:guide>
        <p15:guide id="36" orient="horz" pos="1286">
          <p15:clr>
            <a:srgbClr val="EA4335"/>
          </p15:clr>
        </p15:guide>
        <p15:guide id="37" orient="horz" pos="1604">
          <p15:clr>
            <a:srgbClr val="EA4335"/>
          </p15:clr>
        </p15:guide>
        <p15:guide id="38" orient="horz" pos="2070">
          <p15:clr>
            <a:srgbClr val="EA4335"/>
          </p15:clr>
        </p15:guide>
        <p15:guide id="39" orient="horz" pos="2385">
          <p15:clr>
            <a:srgbClr val="EA4335"/>
          </p15:clr>
        </p15:guide>
        <p15:guide id="40" orient="horz" pos="2853">
          <p15:clr>
            <a:srgbClr val="EA4335"/>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320"/>
        <p:cNvGrpSpPr/>
        <p:nvPr/>
      </p:nvGrpSpPr>
      <p:grpSpPr>
        <a:xfrm>
          <a:off x="0" y="0"/>
          <a:ext cx="0" cy="0"/>
          <a:chOff x="0" y="0"/>
          <a:chExt cx="0" cy="0"/>
        </a:xfrm>
      </p:grpSpPr>
      <p:sp>
        <p:nvSpPr>
          <p:cNvPr id="3321" name="Google Shape;3321;p429"/>
          <p:cNvSpPr txBox="1">
            <a:spLocks noGrp="1"/>
          </p:cNvSpPr>
          <p:nvPr>
            <p:ph type="title"/>
          </p:nvPr>
        </p:nvSpPr>
        <p:spPr>
          <a:xfrm>
            <a:off x="708200" y="785307"/>
            <a:ext cx="7727700" cy="580200"/>
          </a:xfrm>
          <a:prstGeom prst="rect">
            <a:avLst/>
          </a:prstGeom>
          <a:noFill/>
          <a:ln>
            <a:noFill/>
          </a:ln>
        </p:spPr>
        <p:txBody>
          <a:bodyPr spcFirstLastPara="1" wrap="square" lIns="0" tIns="0" rIns="91425" bIns="91425" anchor="t" anchorCtr="0">
            <a:noAutofit/>
          </a:bodyPr>
          <a:lstStyle>
            <a:lvl1pPr lvl="0">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a:endParaRPr/>
          </a:p>
        </p:txBody>
      </p:sp>
      <p:sp>
        <p:nvSpPr>
          <p:cNvPr id="3322" name="Google Shape;3322;p429"/>
          <p:cNvSpPr txBox="1">
            <a:spLocks noGrp="1"/>
          </p:cNvSpPr>
          <p:nvPr>
            <p:ph type="body" idx="1"/>
          </p:nvPr>
        </p:nvSpPr>
        <p:spPr>
          <a:xfrm>
            <a:off x="708200" y="1417804"/>
            <a:ext cx="8124000" cy="3007500"/>
          </a:xfrm>
          <a:prstGeom prst="rect">
            <a:avLst/>
          </a:prstGeom>
          <a:noFill/>
          <a:ln>
            <a:noFill/>
          </a:ln>
        </p:spPr>
        <p:txBody>
          <a:bodyPr spcFirstLastPara="1" wrap="square" lIns="0" tIns="0" rIns="91425" bIns="0" anchor="t" anchorCtr="0">
            <a:noAutofit/>
          </a:bodyPr>
          <a:lstStyle>
            <a:lvl1pPr marL="457200" lvl="0" indent="-381000">
              <a:lnSpc>
                <a:spcPct val="115000"/>
              </a:lnSpc>
              <a:spcBef>
                <a:spcPts val="0"/>
              </a:spcBef>
              <a:spcAft>
                <a:spcPts val="0"/>
              </a:spcAft>
              <a:buClr>
                <a:srgbClr val="434343"/>
              </a:buClr>
              <a:buSzPts val="2400"/>
              <a:buFont typeface="Poppins"/>
              <a:buChar char="●"/>
              <a:defRPr sz="2400">
                <a:solidFill>
                  <a:srgbClr val="434343"/>
                </a:solidFill>
                <a:latin typeface="Poppins"/>
                <a:ea typeface="Poppins"/>
                <a:cs typeface="Poppins"/>
                <a:sym typeface="Poppins"/>
              </a:defRPr>
            </a:lvl1pPr>
            <a:lvl2pPr marL="914400" lvl="1" indent="-342900">
              <a:lnSpc>
                <a:spcPct val="115000"/>
              </a:lnSpc>
              <a:spcBef>
                <a:spcPts val="1600"/>
              </a:spcBef>
              <a:spcAft>
                <a:spcPts val="0"/>
              </a:spcAft>
              <a:buClr>
                <a:srgbClr val="434343"/>
              </a:buClr>
              <a:buSzPts val="1800"/>
              <a:buFont typeface="Poppins"/>
              <a:buChar char="○"/>
              <a:defRPr sz="1800">
                <a:solidFill>
                  <a:srgbClr val="434343"/>
                </a:solidFill>
                <a:latin typeface="Poppins"/>
                <a:ea typeface="Poppins"/>
                <a:cs typeface="Poppins"/>
                <a:sym typeface="Poppins"/>
              </a:defRPr>
            </a:lvl2pPr>
            <a:lvl3pPr marL="1371600" lvl="2" indent="-304800">
              <a:lnSpc>
                <a:spcPct val="115000"/>
              </a:lnSpc>
              <a:spcBef>
                <a:spcPts val="1600"/>
              </a:spcBef>
              <a:spcAft>
                <a:spcPts val="0"/>
              </a:spcAft>
              <a:buClr>
                <a:srgbClr val="434343"/>
              </a:buClr>
              <a:buSzPts val="1200"/>
              <a:buFont typeface="Poppins"/>
              <a:buChar char="■"/>
              <a:defRPr sz="1200">
                <a:solidFill>
                  <a:srgbClr val="434343"/>
                </a:solidFill>
                <a:latin typeface="Poppins"/>
                <a:ea typeface="Poppins"/>
                <a:cs typeface="Poppins"/>
                <a:sym typeface="Poppins"/>
              </a:defRPr>
            </a:lvl3pPr>
            <a:lvl4pPr marL="1828800" lvl="3" indent="-292100">
              <a:lnSpc>
                <a:spcPct val="115000"/>
              </a:lnSpc>
              <a:spcBef>
                <a:spcPts val="1600"/>
              </a:spcBef>
              <a:spcAft>
                <a:spcPts val="0"/>
              </a:spcAft>
              <a:buClr>
                <a:srgbClr val="434343"/>
              </a:buClr>
              <a:buSzPts val="1000"/>
              <a:buFont typeface="Poppins"/>
              <a:buChar char="●"/>
              <a:defRPr sz="1000">
                <a:solidFill>
                  <a:srgbClr val="434343"/>
                </a:solidFill>
                <a:latin typeface="Poppins"/>
                <a:ea typeface="Poppins"/>
                <a:cs typeface="Poppins"/>
                <a:sym typeface="Poppins"/>
              </a:defRPr>
            </a:lvl4pPr>
            <a:lvl5pPr marL="2286000" lvl="4" indent="-279400">
              <a:lnSpc>
                <a:spcPct val="115000"/>
              </a:lnSpc>
              <a:spcBef>
                <a:spcPts val="1600"/>
              </a:spcBef>
              <a:spcAft>
                <a:spcPts val="0"/>
              </a:spcAft>
              <a:buClr>
                <a:srgbClr val="434343"/>
              </a:buClr>
              <a:buSzPts val="800"/>
              <a:buFont typeface="Roboto Mono"/>
              <a:buChar char="○"/>
              <a:defRPr sz="800">
                <a:solidFill>
                  <a:srgbClr val="434343"/>
                </a:solidFill>
                <a:latin typeface="Roboto Mono"/>
                <a:ea typeface="Roboto Mono"/>
                <a:cs typeface="Roboto Mono"/>
                <a:sym typeface="Roboto Mono"/>
              </a:defRPr>
            </a:lvl5pPr>
            <a:lvl6pPr marL="2743200" lvl="5" indent="-317500">
              <a:lnSpc>
                <a:spcPct val="115000"/>
              </a:lnSpc>
              <a:spcBef>
                <a:spcPts val="1600"/>
              </a:spcBef>
              <a:spcAft>
                <a:spcPts val="0"/>
              </a:spcAft>
              <a:buClr>
                <a:srgbClr val="434343"/>
              </a:buClr>
              <a:buSzPts val="1400"/>
              <a:buFont typeface="Poppins"/>
              <a:buChar char="■"/>
              <a:defRPr sz="1400">
                <a:solidFill>
                  <a:srgbClr val="434343"/>
                </a:solidFill>
                <a:latin typeface="Poppins"/>
                <a:ea typeface="Poppins"/>
                <a:cs typeface="Poppins"/>
                <a:sym typeface="Poppins"/>
              </a:defRPr>
            </a:lvl6pPr>
            <a:lvl7pPr marL="3200400" lvl="6" indent="-317500">
              <a:lnSpc>
                <a:spcPct val="115000"/>
              </a:lnSpc>
              <a:spcBef>
                <a:spcPts val="1600"/>
              </a:spcBef>
              <a:spcAft>
                <a:spcPts val="0"/>
              </a:spcAft>
              <a:buClr>
                <a:srgbClr val="434343"/>
              </a:buClr>
              <a:buSzPts val="1400"/>
              <a:buFont typeface="Poppins"/>
              <a:buChar char="●"/>
              <a:defRPr sz="1400">
                <a:solidFill>
                  <a:srgbClr val="434343"/>
                </a:solidFill>
                <a:latin typeface="Poppins"/>
                <a:ea typeface="Poppins"/>
                <a:cs typeface="Poppins"/>
                <a:sym typeface="Poppins"/>
              </a:defRPr>
            </a:lvl7pPr>
            <a:lvl8pPr marL="3657600" lvl="7" indent="-317500">
              <a:lnSpc>
                <a:spcPct val="115000"/>
              </a:lnSpc>
              <a:spcBef>
                <a:spcPts val="1600"/>
              </a:spcBef>
              <a:spcAft>
                <a:spcPts val="0"/>
              </a:spcAft>
              <a:buClr>
                <a:srgbClr val="434343"/>
              </a:buClr>
              <a:buSzPts val="1400"/>
              <a:buFont typeface="Poppins"/>
              <a:buChar char="○"/>
              <a:defRPr sz="1400">
                <a:solidFill>
                  <a:srgbClr val="434343"/>
                </a:solidFill>
                <a:latin typeface="Poppins"/>
                <a:ea typeface="Poppins"/>
                <a:cs typeface="Poppins"/>
                <a:sym typeface="Poppins"/>
              </a:defRPr>
            </a:lvl8pPr>
            <a:lvl9pPr marL="4114800" lvl="8" indent="-317500">
              <a:lnSpc>
                <a:spcPct val="115000"/>
              </a:lnSpc>
              <a:spcBef>
                <a:spcPts val="1600"/>
              </a:spcBef>
              <a:spcAft>
                <a:spcPts val="1600"/>
              </a:spcAft>
              <a:buClr>
                <a:srgbClr val="434343"/>
              </a:buClr>
              <a:buSzPts val="1400"/>
              <a:buFont typeface="Poppins"/>
              <a:buChar char="■"/>
              <a:defRPr sz="1400">
                <a:solidFill>
                  <a:srgbClr val="434343"/>
                </a:solidFill>
                <a:latin typeface="Poppins"/>
                <a:ea typeface="Poppins"/>
                <a:cs typeface="Poppins"/>
                <a:sym typeface="Poppins"/>
              </a:defRPr>
            </a:lvl9pPr>
          </a:lstStyle>
          <a:p>
            <a:endParaRPr/>
          </a:p>
        </p:txBody>
      </p:sp>
      <p:sp>
        <p:nvSpPr>
          <p:cNvPr id="3323" name="Google Shape;3323;p429"/>
          <p:cNvSpPr txBox="1">
            <a:spLocks noGrp="1"/>
          </p:cNvSpPr>
          <p:nvPr>
            <p:ph type="sldNum" idx="12"/>
          </p:nvPr>
        </p:nvSpPr>
        <p:spPr>
          <a:xfrm>
            <a:off x="8508875" y="5062098"/>
            <a:ext cx="548700" cy="260100"/>
          </a:xfrm>
          <a:prstGeom prst="rect">
            <a:avLst/>
          </a:prstGeom>
          <a:noFill/>
          <a:ln>
            <a:noFill/>
          </a:ln>
        </p:spPr>
        <p:txBody>
          <a:bodyPr spcFirstLastPara="1" wrap="square" lIns="91425" tIns="0" rIns="91425" bIns="0" anchor="t" anchorCtr="0">
            <a:noAutofit/>
          </a:bodyPr>
          <a:lstStyle>
            <a:lvl1pPr lvl="0" algn="r">
              <a:buNone/>
              <a:defRPr sz="600">
                <a:solidFill>
                  <a:schemeClr val="dk2"/>
                </a:solidFill>
                <a:latin typeface="Roboto Mono"/>
                <a:ea typeface="Roboto Mono"/>
                <a:cs typeface="Roboto Mono"/>
                <a:sym typeface="Roboto Mono"/>
              </a:defRPr>
            </a:lvl1pPr>
            <a:lvl2pPr lvl="1" algn="r">
              <a:buNone/>
              <a:defRPr sz="600">
                <a:solidFill>
                  <a:schemeClr val="dk2"/>
                </a:solidFill>
                <a:latin typeface="Roboto Mono"/>
                <a:ea typeface="Roboto Mono"/>
                <a:cs typeface="Roboto Mono"/>
                <a:sym typeface="Roboto Mono"/>
              </a:defRPr>
            </a:lvl2pPr>
            <a:lvl3pPr lvl="2" algn="r">
              <a:buNone/>
              <a:defRPr sz="600">
                <a:solidFill>
                  <a:schemeClr val="dk2"/>
                </a:solidFill>
                <a:latin typeface="Roboto Mono"/>
                <a:ea typeface="Roboto Mono"/>
                <a:cs typeface="Roboto Mono"/>
                <a:sym typeface="Roboto Mono"/>
              </a:defRPr>
            </a:lvl3pPr>
            <a:lvl4pPr lvl="3" algn="r">
              <a:buNone/>
              <a:defRPr sz="600">
                <a:solidFill>
                  <a:schemeClr val="dk2"/>
                </a:solidFill>
                <a:latin typeface="Roboto Mono"/>
                <a:ea typeface="Roboto Mono"/>
                <a:cs typeface="Roboto Mono"/>
                <a:sym typeface="Roboto Mono"/>
              </a:defRPr>
            </a:lvl4pPr>
            <a:lvl5pPr lvl="4" algn="r">
              <a:buNone/>
              <a:defRPr sz="600">
                <a:solidFill>
                  <a:schemeClr val="dk2"/>
                </a:solidFill>
                <a:latin typeface="Roboto Mono"/>
                <a:ea typeface="Roboto Mono"/>
                <a:cs typeface="Roboto Mono"/>
                <a:sym typeface="Roboto Mono"/>
              </a:defRPr>
            </a:lvl5pPr>
            <a:lvl6pPr lvl="5" algn="r">
              <a:buNone/>
              <a:defRPr sz="600">
                <a:solidFill>
                  <a:schemeClr val="dk2"/>
                </a:solidFill>
                <a:latin typeface="Roboto Mono"/>
                <a:ea typeface="Roboto Mono"/>
                <a:cs typeface="Roboto Mono"/>
                <a:sym typeface="Roboto Mono"/>
              </a:defRPr>
            </a:lvl6pPr>
            <a:lvl7pPr lvl="6" algn="r">
              <a:buNone/>
              <a:defRPr sz="600">
                <a:solidFill>
                  <a:schemeClr val="dk2"/>
                </a:solidFill>
                <a:latin typeface="Roboto Mono"/>
                <a:ea typeface="Roboto Mono"/>
                <a:cs typeface="Roboto Mono"/>
                <a:sym typeface="Roboto Mono"/>
              </a:defRPr>
            </a:lvl7pPr>
            <a:lvl8pPr lvl="7" algn="r">
              <a:buNone/>
              <a:defRPr sz="600">
                <a:solidFill>
                  <a:schemeClr val="dk2"/>
                </a:solidFill>
                <a:latin typeface="Roboto Mono"/>
                <a:ea typeface="Roboto Mono"/>
                <a:cs typeface="Roboto Mono"/>
                <a:sym typeface="Roboto Mono"/>
              </a:defRPr>
            </a:lvl8pPr>
            <a:lvl9pPr lvl="8" algn="r">
              <a:buNone/>
              <a:defRPr sz="600">
                <a:solidFill>
                  <a:schemeClr val="dk2"/>
                </a:solidFill>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
              <a:t>‹#›</a:t>
            </a:fld>
            <a:endParaRPr/>
          </a:p>
        </p:txBody>
      </p:sp>
      <p:sp>
        <p:nvSpPr>
          <p:cNvPr id="3324" name="Google Shape;3324;p429"/>
          <p:cNvSpPr txBox="1">
            <a:spLocks noGrp="1"/>
          </p:cNvSpPr>
          <p:nvPr>
            <p:ph type="sldNum" idx="2"/>
          </p:nvPr>
        </p:nvSpPr>
        <p:spPr>
          <a:xfrm>
            <a:off x="145800" y="5062102"/>
            <a:ext cx="2985000" cy="149700"/>
          </a:xfrm>
          <a:prstGeom prst="rect">
            <a:avLst/>
          </a:prstGeom>
          <a:noFill/>
          <a:ln>
            <a:noFill/>
          </a:ln>
        </p:spPr>
        <p:txBody>
          <a:bodyPr spcFirstLastPara="1" wrap="square" lIns="0" tIns="0" rIns="0" bIns="0" anchor="t" anchorCtr="0">
            <a:noAutofit/>
          </a:bodyPr>
          <a:lstStyle>
            <a:lvl1pPr lvl="0" algn="l">
              <a:buNone/>
              <a:defRPr sz="600">
                <a:solidFill>
                  <a:schemeClr val="dk2"/>
                </a:solidFill>
                <a:latin typeface="Roboto Mono"/>
                <a:ea typeface="Roboto Mono"/>
                <a:cs typeface="Roboto Mono"/>
                <a:sym typeface="Roboto Mono"/>
              </a:defRPr>
            </a:lvl1pPr>
            <a:lvl2pPr lvl="1" algn="l">
              <a:buNone/>
              <a:defRPr sz="600">
                <a:solidFill>
                  <a:schemeClr val="dk2"/>
                </a:solidFill>
                <a:latin typeface="Roboto Mono"/>
                <a:ea typeface="Roboto Mono"/>
                <a:cs typeface="Roboto Mono"/>
                <a:sym typeface="Roboto Mono"/>
              </a:defRPr>
            </a:lvl2pPr>
            <a:lvl3pPr lvl="2" algn="l">
              <a:buNone/>
              <a:defRPr sz="600">
                <a:solidFill>
                  <a:schemeClr val="dk2"/>
                </a:solidFill>
                <a:latin typeface="Roboto Mono"/>
                <a:ea typeface="Roboto Mono"/>
                <a:cs typeface="Roboto Mono"/>
                <a:sym typeface="Roboto Mono"/>
              </a:defRPr>
            </a:lvl3pPr>
            <a:lvl4pPr lvl="3" algn="l">
              <a:buNone/>
              <a:defRPr sz="600">
                <a:solidFill>
                  <a:schemeClr val="dk2"/>
                </a:solidFill>
                <a:latin typeface="Roboto Mono"/>
                <a:ea typeface="Roboto Mono"/>
                <a:cs typeface="Roboto Mono"/>
                <a:sym typeface="Roboto Mono"/>
              </a:defRPr>
            </a:lvl4pPr>
            <a:lvl5pPr lvl="4" algn="l">
              <a:buNone/>
              <a:defRPr sz="600">
                <a:solidFill>
                  <a:schemeClr val="dk2"/>
                </a:solidFill>
                <a:latin typeface="Roboto Mono"/>
                <a:ea typeface="Roboto Mono"/>
                <a:cs typeface="Roboto Mono"/>
                <a:sym typeface="Roboto Mono"/>
              </a:defRPr>
            </a:lvl5pPr>
            <a:lvl6pPr lvl="5" algn="l">
              <a:buNone/>
              <a:defRPr sz="600">
                <a:solidFill>
                  <a:schemeClr val="dk2"/>
                </a:solidFill>
                <a:latin typeface="Roboto Mono"/>
                <a:ea typeface="Roboto Mono"/>
                <a:cs typeface="Roboto Mono"/>
                <a:sym typeface="Roboto Mono"/>
              </a:defRPr>
            </a:lvl6pPr>
            <a:lvl7pPr lvl="6" algn="l">
              <a:buNone/>
              <a:defRPr sz="600">
                <a:solidFill>
                  <a:schemeClr val="dk2"/>
                </a:solidFill>
                <a:latin typeface="Roboto Mono"/>
                <a:ea typeface="Roboto Mono"/>
                <a:cs typeface="Roboto Mono"/>
                <a:sym typeface="Roboto Mono"/>
              </a:defRPr>
            </a:lvl7pPr>
            <a:lvl8pPr lvl="7" algn="l">
              <a:buNone/>
              <a:defRPr sz="600">
                <a:solidFill>
                  <a:schemeClr val="dk2"/>
                </a:solidFill>
                <a:latin typeface="Roboto Mono"/>
                <a:ea typeface="Roboto Mono"/>
                <a:cs typeface="Roboto Mono"/>
                <a:sym typeface="Roboto Mono"/>
              </a:defRPr>
            </a:lvl8pPr>
            <a:lvl9pPr lvl="8" algn="l">
              <a:buNone/>
              <a:defRPr sz="600">
                <a:solidFill>
                  <a:schemeClr val="dk2"/>
                </a:solidFill>
                <a:latin typeface="Roboto Mono"/>
                <a:ea typeface="Roboto Mono"/>
                <a:cs typeface="Roboto Mono"/>
                <a:sym typeface="Roboto Mono"/>
              </a:defRPr>
            </a:lvl9pPr>
          </a:lstStyle>
          <a:p>
            <a:pPr marL="0" lvl="0" indent="0" algn="l" rtl="0">
              <a:spcBef>
                <a:spcPts val="0"/>
              </a:spcBef>
              <a:spcAft>
                <a:spcPts val="0"/>
              </a:spcAft>
              <a:buNone/>
            </a:pPr>
            <a:r>
              <a:rPr lang="en"/>
              <a:t>Tripadvisor</a:t>
            </a:r>
            <a:endParaRPr/>
          </a:p>
        </p:txBody>
      </p:sp>
    </p:spTree>
  </p:cSld>
  <p:clrMap bg1="lt1" tx1="dk1" bg2="dk2"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 id="2147484083" r:id="rId17"/>
    <p:sldLayoutId id="2147484084" r:id="rId18"/>
    <p:sldLayoutId id="2147484085" r:id="rId19"/>
    <p:sldLayoutId id="2147484086" r:id="rId20"/>
    <p:sldLayoutId id="2147484087" r:id="rId21"/>
    <p:sldLayoutId id="2147484088" r:id="rId22"/>
    <p:sldLayoutId id="2147484089" r:id="rId23"/>
    <p:sldLayoutId id="2147484090" r:id="rId24"/>
    <p:sldLayoutId id="2147484091" r:id="rId25"/>
    <p:sldLayoutId id="2147484092" r:id="rId26"/>
    <p:sldLayoutId id="2147484093" r:id="rId27"/>
    <p:sldLayoutId id="2147484094" r:id="rId28"/>
    <p:sldLayoutId id="2147484095" r:id="rId29"/>
    <p:sldLayoutId id="2147484096" r:id="rId30"/>
    <p:sldLayoutId id="2147484097" r:id="rId31"/>
    <p:sldLayoutId id="2147484098" r:id="rId32"/>
    <p:sldLayoutId id="2147484099" r:id="rId33"/>
    <p:sldLayoutId id="2147484100" r:id="rId34"/>
    <p:sldLayoutId id="2147484101" r:id="rId35"/>
    <p:sldLayoutId id="2147484102" r:id="rId36"/>
    <p:sldLayoutId id="2147484103" r:id="rId37"/>
    <p:sldLayoutId id="2147484104" r:id="rId38"/>
    <p:sldLayoutId id="2147484105" r:id="rId39"/>
    <p:sldLayoutId id="2147484106" r:id="rId40"/>
    <p:sldLayoutId id="2147484107" r:id="rId41"/>
    <p:sldLayoutId id="2147484108" r:id="rId42"/>
    <p:sldLayoutId id="2147484109" r:id="rId43"/>
    <p:sldLayoutId id="2147484110" r:id="rId44"/>
    <p:sldLayoutId id="2147484111" r:id="rId45"/>
    <p:sldLayoutId id="2147484112" r:id="rId46"/>
    <p:sldLayoutId id="2147484113" r:id="rId47"/>
    <p:sldLayoutId id="2147484114" r:id="rId48"/>
    <p:sldLayoutId id="2147484115" r:id="rId49"/>
    <p:sldLayoutId id="2147484116" r:id="rId50"/>
    <p:sldLayoutId id="2147484117" r:id="rId51"/>
    <p:sldLayoutId id="2147484118" r:id="rId52"/>
    <p:sldLayoutId id="2147484119" r:id="rId53"/>
    <p:sldLayoutId id="2147484120" r:id="rId54"/>
    <p:sldLayoutId id="2147484121" r:id="rId55"/>
    <p:sldLayoutId id="2147484122" r:id="rId56"/>
    <p:sldLayoutId id="2147484123" r:id="rId57"/>
    <p:sldLayoutId id="2147484124" r:id="rId58"/>
    <p:sldLayoutId id="2147484125" r:id="rId59"/>
    <p:sldLayoutId id="2147484126" r:id="rId60"/>
    <p:sldLayoutId id="2147484127" r:id="rId61"/>
    <p:sldLayoutId id="2147484128" r:id="rId62"/>
    <p:sldLayoutId id="2147484129" r:id="rId63"/>
    <p:sldLayoutId id="2147484130" r:id="rId64"/>
    <p:sldLayoutId id="2147484131" r:id="rId65"/>
    <p:sldLayoutId id="2147484132" r:id="rId66"/>
    <p:sldLayoutId id="2147484133" r:id="rId67"/>
    <p:sldLayoutId id="2147484134" r:id="rId6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2">
          <p15:clr>
            <a:srgbClr val="EA4335"/>
          </p15:clr>
        </p15:guide>
        <p15:guide id="2" pos="446">
          <p15:clr>
            <a:srgbClr val="EA4335"/>
          </p15:clr>
        </p15:guide>
        <p15:guide id="3" pos="922">
          <p15:clr>
            <a:srgbClr val="EA4335"/>
          </p15:clr>
        </p15:guide>
        <p15:guide id="4" pos="1399">
          <p15:clr>
            <a:srgbClr val="EA4335"/>
          </p15:clr>
        </p15:guide>
        <p15:guide id="5" pos="1888">
          <p15:clr>
            <a:srgbClr val="EA4335"/>
          </p15:clr>
        </p15:guide>
        <p15:guide id="6" pos="2369">
          <p15:clr>
            <a:srgbClr val="EA4335"/>
          </p15:clr>
        </p15:guide>
        <p15:guide id="7" pos="2843">
          <p15:clr>
            <a:srgbClr val="EA4335"/>
          </p15:clr>
        </p15:guide>
        <p15:guide id="8" pos="3319">
          <p15:clr>
            <a:srgbClr val="EA4335"/>
          </p15:clr>
        </p15:guide>
        <p15:guide id="9" pos="3804">
          <p15:clr>
            <a:srgbClr val="EA4335"/>
          </p15:clr>
        </p15:guide>
        <p15:guide id="10" pos="4354">
          <p15:clr>
            <a:srgbClr val="EA4335"/>
          </p15:clr>
        </p15:guide>
        <p15:guide id="11" pos="4834">
          <p15:clr>
            <a:srgbClr val="EA4335"/>
          </p15:clr>
        </p15:guide>
        <p15:guide id="12" pos="5314">
          <p15:clr>
            <a:srgbClr val="EA4335"/>
          </p15:clr>
        </p15:guide>
        <p15:guide id="13" pos="73">
          <p15:clr>
            <a:srgbClr val="EA4335"/>
          </p15:clr>
        </p15:guide>
        <p15:guide id="14" pos="521">
          <p15:clr>
            <a:srgbClr val="EA4335"/>
          </p15:clr>
        </p15:guide>
        <p15:guide id="15" pos="997">
          <p15:clr>
            <a:srgbClr val="EA4335"/>
          </p15:clr>
        </p15:guide>
        <p15:guide id="16" pos="1473">
          <p15:clr>
            <a:srgbClr val="EA4335"/>
          </p15:clr>
        </p15:guide>
        <p15:guide id="17" pos="1963">
          <p15:clr>
            <a:srgbClr val="EA4335"/>
          </p15:clr>
        </p15:guide>
        <p15:guide id="18" pos="2444">
          <p15:clr>
            <a:srgbClr val="EA4335"/>
          </p15:clr>
        </p15:guide>
        <p15:guide id="19" pos="2919">
          <p15:clr>
            <a:srgbClr val="EA4335"/>
          </p15:clr>
        </p15:guide>
        <p15:guide id="20" pos="3394">
          <p15:clr>
            <a:srgbClr val="EA4335"/>
          </p15:clr>
        </p15:guide>
        <p15:guide id="21" pos="3879">
          <p15:clr>
            <a:srgbClr val="EA4335"/>
          </p15:clr>
        </p15:guide>
        <p15:guide id="22" pos="4279">
          <p15:clr>
            <a:srgbClr val="EA4335"/>
          </p15:clr>
        </p15:guide>
        <p15:guide id="23" pos="4759">
          <p15:clr>
            <a:srgbClr val="EA4335"/>
          </p15:clr>
        </p15:guide>
        <p15:guide id="24" pos="5239">
          <p15:clr>
            <a:srgbClr val="EA4335"/>
          </p15:clr>
        </p15:guide>
        <p15:guide id="25" pos="5689">
          <p15:clr>
            <a:srgbClr val="EA4335"/>
          </p15:clr>
        </p15:guide>
        <p15:guide id="26" orient="horz" pos="3207">
          <p15:clr>
            <a:srgbClr val="EA4335"/>
          </p15:clr>
        </p15:guide>
        <p15:guide id="27" orient="horz" pos="426">
          <p15:clr>
            <a:srgbClr val="EA4335"/>
          </p15:clr>
        </p15:guide>
        <p15:guide id="28" orient="horz" pos="818">
          <p15:clr>
            <a:srgbClr val="EA4335"/>
          </p15:clr>
        </p15:guide>
        <p15:guide id="29" orient="horz" pos="1210">
          <p15:clr>
            <a:srgbClr val="EA4335"/>
          </p15:clr>
        </p15:guide>
        <p15:guide id="30" orient="horz" pos="1680">
          <p15:clr>
            <a:srgbClr val="EA4335"/>
          </p15:clr>
        </p15:guide>
        <p15:guide id="31" orient="horz" pos="1994">
          <p15:clr>
            <a:srgbClr val="EA4335"/>
          </p15:clr>
        </p15:guide>
        <p15:guide id="32" orient="horz" pos="2461">
          <p15:clr>
            <a:srgbClr val="EA4335"/>
          </p15:clr>
        </p15:guide>
        <p15:guide id="33" orient="horz" pos="2777">
          <p15:clr>
            <a:srgbClr val="EA4335"/>
          </p15:clr>
        </p15:guide>
        <p15:guide id="34" orient="horz" pos="502">
          <p15:clr>
            <a:srgbClr val="EA4335"/>
          </p15:clr>
        </p15:guide>
        <p15:guide id="35" orient="horz" pos="893">
          <p15:clr>
            <a:srgbClr val="EA4335"/>
          </p15:clr>
        </p15:guide>
        <p15:guide id="36" orient="horz" pos="1286">
          <p15:clr>
            <a:srgbClr val="EA4335"/>
          </p15:clr>
        </p15:guide>
        <p15:guide id="37" orient="horz" pos="1604">
          <p15:clr>
            <a:srgbClr val="EA4335"/>
          </p15:clr>
        </p15:guide>
        <p15:guide id="38" orient="horz" pos="2070">
          <p15:clr>
            <a:srgbClr val="EA4335"/>
          </p15:clr>
        </p15:guide>
        <p15:guide id="39" orient="horz" pos="2385">
          <p15:clr>
            <a:srgbClr val="EA4335"/>
          </p15:clr>
        </p15:guide>
        <p15:guide id="40" orient="horz" pos="2853">
          <p15:clr>
            <a:srgbClr val="EA4335"/>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776"/>
        <p:cNvGrpSpPr/>
        <p:nvPr/>
      </p:nvGrpSpPr>
      <p:grpSpPr>
        <a:xfrm>
          <a:off x="0" y="0"/>
          <a:ext cx="0" cy="0"/>
          <a:chOff x="0" y="0"/>
          <a:chExt cx="0" cy="0"/>
        </a:xfrm>
      </p:grpSpPr>
      <p:sp>
        <p:nvSpPr>
          <p:cNvPr id="3777" name="Google Shape;3777;p498"/>
          <p:cNvSpPr txBox="1">
            <a:spLocks noGrp="1"/>
          </p:cNvSpPr>
          <p:nvPr>
            <p:ph type="title"/>
          </p:nvPr>
        </p:nvSpPr>
        <p:spPr>
          <a:xfrm>
            <a:off x="708200" y="785307"/>
            <a:ext cx="7727700" cy="580200"/>
          </a:xfrm>
          <a:prstGeom prst="rect">
            <a:avLst/>
          </a:prstGeom>
          <a:noFill/>
          <a:ln>
            <a:noFill/>
          </a:ln>
        </p:spPr>
        <p:txBody>
          <a:bodyPr spcFirstLastPara="1" wrap="square" lIns="0" tIns="0" rIns="91425" bIns="91425" anchor="t" anchorCtr="0">
            <a:noAutofit/>
          </a:bodyPr>
          <a:lstStyle>
            <a:lvl1pPr lvl="0">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a:endParaRPr/>
          </a:p>
        </p:txBody>
      </p:sp>
      <p:sp>
        <p:nvSpPr>
          <p:cNvPr id="3778" name="Google Shape;3778;p498"/>
          <p:cNvSpPr txBox="1">
            <a:spLocks noGrp="1"/>
          </p:cNvSpPr>
          <p:nvPr>
            <p:ph type="body" idx="1"/>
          </p:nvPr>
        </p:nvSpPr>
        <p:spPr>
          <a:xfrm>
            <a:off x="708200" y="1417804"/>
            <a:ext cx="8124000" cy="3007500"/>
          </a:xfrm>
          <a:prstGeom prst="rect">
            <a:avLst/>
          </a:prstGeom>
          <a:noFill/>
          <a:ln>
            <a:noFill/>
          </a:ln>
        </p:spPr>
        <p:txBody>
          <a:bodyPr spcFirstLastPara="1" wrap="square" lIns="0" tIns="0" rIns="91425" bIns="0" anchor="t" anchorCtr="0">
            <a:noAutofit/>
          </a:bodyPr>
          <a:lstStyle>
            <a:lvl1pPr marL="457200" lvl="0" indent="-381000">
              <a:lnSpc>
                <a:spcPct val="115000"/>
              </a:lnSpc>
              <a:spcBef>
                <a:spcPts val="0"/>
              </a:spcBef>
              <a:spcAft>
                <a:spcPts val="0"/>
              </a:spcAft>
              <a:buClr>
                <a:srgbClr val="434343"/>
              </a:buClr>
              <a:buSzPts val="2400"/>
              <a:buFont typeface="Poppins"/>
              <a:buChar char="●"/>
              <a:defRPr sz="2400">
                <a:solidFill>
                  <a:srgbClr val="434343"/>
                </a:solidFill>
                <a:latin typeface="Poppins"/>
                <a:ea typeface="Poppins"/>
                <a:cs typeface="Poppins"/>
                <a:sym typeface="Poppins"/>
              </a:defRPr>
            </a:lvl1pPr>
            <a:lvl2pPr marL="914400" lvl="1" indent="-342900">
              <a:lnSpc>
                <a:spcPct val="115000"/>
              </a:lnSpc>
              <a:spcBef>
                <a:spcPts val="1600"/>
              </a:spcBef>
              <a:spcAft>
                <a:spcPts val="0"/>
              </a:spcAft>
              <a:buClr>
                <a:srgbClr val="434343"/>
              </a:buClr>
              <a:buSzPts val="1800"/>
              <a:buFont typeface="Poppins"/>
              <a:buChar char="○"/>
              <a:defRPr sz="1800">
                <a:solidFill>
                  <a:srgbClr val="434343"/>
                </a:solidFill>
                <a:latin typeface="Poppins"/>
                <a:ea typeface="Poppins"/>
                <a:cs typeface="Poppins"/>
                <a:sym typeface="Poppins"/>
              </a:defRPr>
            </a:lvl2pPr>
            <a:lvl3pPr marL="1371600" lvl="2" indent="-304800">
              <a:lnSpc>
                <a:spcPct val="115000"/>
              </a:lnSpc>
              <a:spcBef>
                <a:spcPts val="1600"/>
              </a:spcBef>
              <a:spcAft>
                <a:spcPts val="0"/>
              </a:spcAft>
              <a:buClr>
                <a:srgbClr val="434343"/>
              </a:buClr>
              <a:buSzPts val="1200"/>
              <a:buFont typeface="Poppins"/>
              <a:buChar char="■"/>
              <a:defRPr sz="1200">
                <a:solidFill>
                  <a:srgbClr val="434343"/>
                </a:solidFill>
                <a:latin typeface="Poppins"/>
                <a:ea typeface="Poppins"/>
                <a:cs typeface="Poppins"/>
                <a:sym typeface="Poppins"/>
              </a:defRPr>
            </a:lvl3pPr>
            <a:lvl4pPr marL="1828800" lvl="3" indent="-292100">
              <a:lnSpc>
                <a:spcPct val="115000"/>
              </a:lnSpc>
              <a:spcBef>
                <a:spcPts val="1600"/>
              </a:spcBef>
              <a:spcAft>
                <a:spcPts val="0"/>
              </a:spcAft>
              <a:buClr>
                <a:srgbClr val="434343"/>
              </a:buClr>
              <a:buSzPts val="1000"/>
              <a:buFont typeface="Poppins"/>
              <a:buChar char="●"/>
              <a:defRPr sz="1000">
                <a:solidFill>
                  <a:srgbClr val="434343"/>
                </a:solidFill>
                <a:latin typeface="Poppins"/>
                <a:ea typeface="Poppins"/>
                <a:cs typeface="Poppins"/>
                <a:sym typeface="Poppins"/>
              </a:defRPr>
            </a:lvl4pPr>
            <a:lvl5pPr marL="2286000" lvl="4" indent="-279400">
              <a:lnSpc>
                <a:spcPct val="115000"/>
              </a:lnSpc>
              <a:spcBef>
                <a:spcPts val="1600"/>
              </a:spcBef>
              <a:spcAft>
                <a:spcPts val="0"/>
              </a:spcAft>
              <a:buClr>
                <a:srgbClr val="434343"/>
              </a:buClr>
              <a:buSzPts val="800"/>
              <a:buFont typeface="Roboto Mono"/>
              <a:buChar char="○"/>
              <a:defRPr sz="800">
                <a:solidFill>
                  <a:srgbClr val="434343"/>
                </a:solidFill>
                <a:latin typeface="Roboto Mono"/>
                <a:ea typeface="Roboto Mono"/>
                <a:cs typeface="Roboto Mono"/>
                <a:sym typeface="Roboto Mono"/>
              </a:defRPr>
            </a:lvl5pPr>
            <a:lvl6pPr marL="2743200" lvl="5" indent="-317500">
              <a:lnSpc>
                <a:spcPct val="115000"/>
              </a:lnSpc>
              <a:spcBef>
                <a:spcPts val="1600"/>
              </a:spcBef>
              <a:spcAft>
                <a:spcPts val="0"/>
              </a:spcAft>
              <a:buClr>
                <a:srgbClr val="434343"/>
              </a:buClr>
              <a:buSzPts val="1400"/>
              <a:buFont typeface="Poppins"/>
              <a:buChar char="■"/>
              <a:defRPr>
                <a:solidFill>
                  <a:srgbClr val="434343"/>
                </a:solidFill>
                <a:latin typeface="Poppins"/>
                <a:ea typeface="Poppins"/>
                <a:cs typeface="Poppins"/>
                <a:sym typeface="Poppins"/>
              </a:defRPr>
            </a:lvl6pPr>
            <a:lvl7pPr marL="3200400" lvl="6" indent="-317500">
              <a:lnSpc>
                <a:spcPct val="115000"/>
              </a:lnSpc>
              <a:spcBef>
                <a:spcPts val="1600"/>
              </a:spcBef>
              <a:spcAft>
                <a:spcPts val="0"/>
              </a:spcAft>
              <a:buClr>
                <a:srgbClr val="434343"/>
              </a:buClr>
              <a:buSzPts val="1400"/>
              <a:buFont typeface="Poppins"/>
              <a:buChar char="●"/>
              <a:defRPr>
                <a:solidFill>
                  <a:srgbClr val="434343"/>
                </a:solidFill>
                <a:latin typeface="Poppins"/>
                <a:ea typeface="Poppins"/>
                <a:cs typeface="Poppins"/>
                <a:sym typeface="Poppins"/>
              </a:defRPr>
            </a:lvl7pPr>
            <a:lvl8pPr marL="3657600" lvl="7" indent="-317500">
              <a:lnSpc>
                <a:spcPct val="115000"/>
              </a:lnSpc>
              <a:spcBef>
                <a:spcPts val="1600"/>
              </a:spcBef>
              <a:spcAft>
                <a:spcPts val="0"/>
              </a:spcAft>
              <a:buClr>
                <a:srgbClr val="434343"/>
              </a:buClr>
              <a:buSzPts val="1400"/>
              <a:buFont typeface="Poppins"/>
              <a:buChar char="○"/>
              <a:defRPr>
                <a:solidFill>
                  <a:srgbClr val="434343"/>
                </a:solidFill>
                <a:latin typeface="Poppins"/>
                <a:ea typeface="Poppins"/>
                <a:cs typeface="Poppins"/>
                <a:sym typeface="Poppins"/>
              </a:defRPr>
            </a:lvl8pPr>
            <a:lvl9pPr marL="4114800" lvl="8" indent="-317500">
              <a:lnSpc>
                <a:spcPct val="115000"/>
              </a:lnSpc>
              <a:spcBef>
                <a:spcPts val="1600"/>
              </a:spcBef>
              <a:spcAft>
                <a:spcPts val="1600"/>
              </a:spcAft>
              <a:buClr>
                <a:srgbClr val="434343"/>
              </a:buClr>
              <a:buSzPts val="1400"/>
              <a:buFont typeface="Poppins"/>
              <a:buChar char="■"/>
              <a:defRPr>
                <a:solidFill>
                  <a:srgbClr val="434343"/>
                </a:solidFill>
                <a:latin typeface="Poppins"/>
                <a:ea typeface="Poppins"/>
                <a:cs typeface="Poppins"/>
                <a:sym typeface="Poppins"/>
              </a:defRPr>
            </a:lvl9pPr>
          </a:lstStyle>
          <a:p>
            <a:endParaRPr/>
          </a:p>
        </p:txBody>
      </p:sp>
      <p:sp>
        <p:nvSpPr>
          <p:cNvPr id="3779" name="Google Shape;3779;p498"/>
          <p:cNvSpPr txBox="1">
            <a:spLocks noGrp="1"/>
          </p:cNvSpPr>
          <p:nvPr>
            <p:ph type="sldNum" idx="12"/>
          </p:nvPr>
        </p:nvSpPr>
        <p:spPr>
          <a:xfrm>
            <a:off x="145800" y="5062102"/>
            <a:ext cx="2985000" cy="149700"/>
          </a:xfrm>
          <a:prstGeom prst="rect">
            <a:avLst/>
          </a:prstGeom>
          <a:noFill/>
          <a:ln>
            <a:noFill/>
          </a:ln>
        </p:spPr>
        <p:txBody>
          <a:bodyPr spcFirstLastPara="1" wrap="square" lIns="0" tIns="0" rIns="0" bIns="0" anchor="t" anchorCtr="0">
            <a:noAutofit/>
          </a:bodyPr>
          <a:lstStyle>
            <a:lvl1pPr lvl="0" algn="l">
              <a:buNone/>
              <a:defRPr sz="600">
                <a:solidFill>
                  <a:schemeClr val="dk2"/>
                </a:solidFill>
                <a:latin typeface="Roboto Mono"/>
                <a:ea typeface="Roboto Mono"/>
                <a:cs typeface="Roboto Mono"/>
                <a:sym typeface="Roboto Mono"/>
              </a:defRPr>
            </a:lvl1pPr>
            <a:lvl2pPr lvl="1" algn="l">
              <a:buNone/>
              <a:defRPr sz="600">
                <a:solidFill>
                  <a:schemeClr val="dk2"/>
                </a:solidFill>
                <a:latin typeface="Roboto Mono"/>
                <a:ea typeface="Roboto Mono"/>
                <a:cs typeface="Roboto Mono"/>
                <a:sym typeface="Roboto Mono"/>
              </a:defRPr>
            </a:lvl2pPr>
            <a:lvl3pPr lvl="2" algn="l">
              <a:buNone/>
              <a:defRPr sz="600">
                <a:solidFill>
                  <a:schemeClr val="dk2"/>
                </a:solidFill>
                <a:latin typeface="Roboto Mono"/>
                <a:ea typeface="Roboto Mono"/>
                <a:cs typeface="Roboto Mono"/>
                <a:sym typeface="Roboto Mono"/>
              </a:defRPr>
            </a:lvl3pPr>
            <a:lvl4pPr lvl="3" algn="l">
              <a:buNone/>
              <a:defRPr sz="600">
                <a:solidFill>
                  <a:schemeClr val="dk2"/>
                </a:solidFill>
                <a:latin typeface="Roboto Mono"/>
                <a:ea typeface="Roboto Mono"/>
                <a:cs typeface="Roboto Mono"/>
                <a:sym typeface="Roboto Mono"/>
              </a:defRPr>
            </a:lvl4pPr>
            <a:lvl5pPr lvl="4" algn="l">
              <a:buNone/>
              <a:defRPr sz="600">
                <a:solidFill>
                  <a:schemeClr val="dk2"/>
                </a:solidFill>
                <a:latin typeface="Roboto Mono"/>
                <a:ea typeface="Roboto Mono"/>
                <a:cs typeface="Roboto Mono"/>
                <a:sym typeface="Roboto Mono"/>
              </a:defRPr>
            </a:lvl5pPr>
            <a:lvl6pPr lvl="5" algn="l">
              <a:buNone/>
              <a:defRPr sz="600">
                <a:solidFill>
                  <a:schemeClr val="dk2"/>
                </a:solidFill>
                <a:latin typeface="Roboto Mono"/>
                <a:ea typeface="Roboto Mono"/>
                <a:cs typeface="Roboto Mono"/>
                <a:sym typeface="Roboto Mono"/>
              </a:defRPr>
            </a:lvl6pPr>
            <a:lvl7pPr lvl="6" algn="l">
              <a:buNone/>
              <a:defRPr sz="600">
                <a:solidFill>
                  <a:schemeClr val="dk2"/>
                </a:solidFill>
                <a:latin typeface="Roboto Mono"/>
                <a:ea typeface="Roboto Mono"/>
                <a:cs typeface="Roboto Mono"/>
                <a:sym typeface="Roboto Mono"/>
              </a:defRPr>
            </a:lvl7pPr>
            <a:lvl8pPr lvl="7" algn="l">
              <a:buNone/>
              <a:defRPr sz="600">
                <a:solidFill>
                  <a:schemeClr val="dk2"/>
                </a:solidFill>
                <a:latin typeface="Roboto Mono"/>
                <a:ea typeface="Roboto Mono"/>
                <a:cs typeface="Roboto Mono"/>
                <a:sym typeface="Roboto Mono"/>
              </a:defRPr>
            </a:lvl8pPr>
            <a:lvl9pPr lvl="8" algn="l">
              <a:buNone/>
              <a:defRPr sz="600">
                <a:solidFill>
                  <a:schemeClr val="dk2"/>
                </a:solidFill>
                <a:latin typeface="Roboto Mono"/>
                <a:ea typeface="Roboto Mono"/>
                <a:cs typeface="Roboto Mono"/>
                <a:sym typeface="Roboto Mono"/>
              </a:defRPr>
            </a:lvl9pPr>
          </a:lstStyle>
          <a:p>
            <a:pPr marL="0" lvl="0" indent="0" algn="l" rtl="0">
              <a:spcBef>
                <a:spcPts val="0"/>
              </a:spcBef>
              <a:spcAft>
                <a:spcPts val="0"/>
              </a:spcAft>
              <a:buNone/>
            </a:pPr>
            <a:r>
              <a:rPr lang="en"/>
              <a:t>Tripadvisor</a:t>
            </a:r>
            <a:endParaRPr/>
          </a:p>
        </p:txBody>
      </p:sp>
    </p:spTree>
  </p:cSld>
  <p:clrMap bg1="lt1" tx1="dk1" bg2="dk2" tx2="lt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50" r:id="rId16"/>
    <p:sldLayoutId id="2147484151" r:id="rId17"/>
    <p:sldLayoutId id="2147484152" r:id="rId18"/>
    <p:sldLayoutId id="2147484153" r:id="rId19"/>
    <p:sldLayoutId id="2147484154" r:id="rId20"/>
    <p:sldLayoutId id="2147484155" r:id="rId21"/>
    <p:sldLayoutId id="2147484156" r:id="rId22"/>
    <p:sldLayoutId id="2147484157" r:id="rId23"/>
    <p:sldLayoutId id="2147484158" r:id="rId24"/>
    <p:sldLayoutId id="2147484159" r:id="rId25"/>
    <p:sldLayoutId id="2147484160" r:id="rId26"/>
    <p:sldLayoutId id="2147484161" r:id="rId27"/>
    <p:sldLayoutId id="2147484162" r:id="rId28"/>
    <p:sldLayoutId id="2147484163" r:id="rId29"/>
    <p:sldLayoutId id="2147484164" r:id="rId30"/>
    <p:sldLayoutId id="2147484165" r:id="rId31"/>
    <p:sldLayoutId id="2147484166" r:id="rId32"/>
    <p:sldLayoutId id="2147484167" r:id="rId33"/>
    <p:sldLayoutId id="2147484168" r:id="rId34"/>
    <p:sldLayoutId id="2147484169" r:id="rId35"/>
    <p:sldLayoutId id="2147484170" r:id="rId36"/>
    <p:sldLayoutId id="2147484171" r:id="rId37"/>
    <p:sldLayoutId id="2147484172" r:id="rId38"/>
    <p:sldLayoutId id="2147484173" r:id="rId39"/>
    <p:sldLayoutId id="2147484174"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2">
          <p15:clr>
            <a:srgbClr val="EA4335"/>
          </p15:clr>
        </p15:guide>
        <p15:guide id="2" pos="446">
          <p15:clr>
            <a:srgbClr val="EA4335"/>
          </p15:clr>
        </p15:guide>
        <p15:guide id="3" pos="922">
          <p15:clr>
            <a:srgbClr val="EA4335"/>
          </p15:clr>
        </p15:guide>
        <p15:guide id="4" pos="1399">
          <p15:clr>
            <a:srgbClr val="EA4335"/>
          </p15:clr>
        </p15:guide>
        <p15:guide id="5" pos="1888">
          <p15:clr>
            <a:srgbClr val="EA4335"/>
          </p15:clr>
        </p15:guide>
        <p15:guide id="6" pos="2369">
          <p15:clr>
            <a:srgbClr val="EA4335"/>
          </p15:clr>
        </p15:guide>
        <p15:guide id="7" pos="2843">
          <p15:clr>
            <a:srgbClr val="EA4335"/>
          </p15:clr>
        </p15:guide>
        <p15:guide id="8" pos="3319">
          <p15:clr>
            <a:srgbClr val="EA4335"/>
          </p15:clr>
        </p15:guide>
        <p15:guide id="9" pos="3804">
          <p15:clr>
            <a:srgbClr val="EA4335"/>
          </p15:clr>
        </p15:guide>
        <p15:guide id="10" pos="4354">
          <p15:clr>
            <a:srgbClr val="EA4335"/>
          </p15:clr>
        </p15:guide>
        <p15:guide id="11" pos="4834">
          <p15:clr>
            <a:srgbClr val="EA4335"/>
          </p15:clr>
        </p15:guide>
        <p15:guide id="12" pos="5314">
          <p15:clr>
            <a:srgbClr val="EA4335"/>
          </p15:clr>
        </p15:guide>
        <p15:guide id="13" pos="73">
          <p15:clr>
            <a:srgbClr val="EA4335"/>
          </p15:clr>
        </p15:guide>
        <p15:guide id="14" pos="521">
          <p15:clr>
            <a:srgbClr val="EA4335"/>
          </p15:clr>
        </p15:guide>
        <p15:guide id="15" pos="997">
          <p15:clr>
            <a:srgbClr val="EA4335"/>
          </p15:clr>
        </p15:guide>
        <p15:guide id="16" pos="1473">
          <p15:clr>
            <a:srgbClr val="EA4335"/>
          </p15:clr>
        </p15:guide>
        <p15:guide id="17" pos="1963">
          <p15:clr>
            <a:srgbClr val="EA4335"/>
          </p15:clr>
        </p15:guide>
        <p15:guide id="18" pos="2444">
          <p15:clr>
            <a:srgbClr val="EA4335"/>
          </p15:clr>
        </p15:guide>
        <p15:guide id="19" pos="2919">
          <p15:clr>
            <a:srgbClr val="EA4335"/>
          </p15:clr>
        </p15:guide>
        <p15:guide id="20" pos="3394">
          <p15:clr>
            <a:srgbClr val="EA4335"/>
          </p15:clr>
        </p15:guide>
        <p15:guide id="21" pos="3879">
          <p15:clr>
            <a:srgbClr val="EA4335"/>
          </p15:clr>
        </p15:guide>
        <p15:guide id="22" pos="4279">
          <p15:clr>
            <a:srgbClr val="EA4335"/>
          </p15:clr>
        </p15:guide>
        <p15:guide id="23" pos="4759">
          <p15:clr>
            <a:srgbClr val="EA4335"/>
          </p15:clr>
        </p15:guide>
        <p15:guide id="24" pos="5239">
          <p15:clr>
            <a:srgbClr val="EA4335"/>
          </p15:clr>
        </p15:guide>
        <p15:guide id="25" pos="5689">
          <p15:clr>
            <a:srgbClr val="EA4335"/>
          </p15:clr>
        </p15:guide>
        <p15:guide id="26" orient="horz" pos="3207">
          <p15:clr>
            <a:srgbClr val="EA4335"/>
          </p15:clr>
        </p15:guide>
        <p15:guide id="27" orient="horz" pos="426">
          <p15:clr>
            <a:srgbClr val="EA4335"/>
          </p15:clr>
        </p15:guide>
        <p15:guide id="28" orient="horz" pos="818">
          <p15:clr>
            <a:srgbClr val="EA4335"/>
          </p15:clr>
        </p15:guide>
        <p15:guide id="29" orient="horz" pos="1210">
          <p15:clr>
            <a:srgbClr val="EA4335"/>
          </p15:clr>
        </p15:guide>
        <p15:guide id="30" orient="horz" pos="1680">
          <p15:clr>
            <a:srgbClr val="EA4335"/>
          </p15:clr>
        </p15:guide>
        <p15:guide id="31" orient="horz" pos="1994">
          <p15:clr>
            <a:srgbClr val="EA4335"/>
          </p15:clr>
        </p15:guide>
        <p15:guide id="32" orient="horz" pos="2461">
          <p15:clr>
            <a:srgbClr val="EA4335"/>
          </p15:clr>
        </p15:guide>
        <p15:guide id="33" orient="horz" pos="2777">
          <p15:clr>
            <a:srgbClr val="EA4335"/>
          </p15:clr>
        </p15:guide>
        <p15:guide id="34" orient="horz" pos="502">
          <p15:clr>
            <a:srgbClr val="EA4335"/>
          </p15:clr>
        </p15:guide>
        <p15:guide id="35" orient="horz" pos="893">
          <p15:clr>
            <a:srgbClr val="EA4335"/>
          </p15:clr>
        </p15:guide>
        <p15:guide id="36" orient="horz" pos="1286">
          <p15:clr>
            <a:srgbClr val="EA4335"/>
          </p15:clr>
        </p15:guide>
        <p15:guide id="37" orient="horz" pos="1604">
          <p15:clr>
            <a:srgbClr val="EA4335"/>
          </p15:clr>
        </p15:guide>
        <p15:guide id="38" orient="horz" pos="2070">
          <p15:clr>
            <a:srgbClr val="EA4335"/>
          </p15:clr>
        </p15:guide>
        <p15:guide id="39" orient="horz" pos="2385">
          <p15:clr>
            <a:srgbClr val="EA4335"/>
          </p15:clr>
        </p15:guide>
        <p15:guide id="40" orient="horz" pos="2853">
          <p15:clr>
            <a:srgbClr val="EA4335"/>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124"/>
        <p:cNvGrpSpPr/>
        <p:nvPr/>
      </p:nvGrpSpPr>
      <p:grpSpPr>
        <a:xfrm>
          <a:off x="0" y="0"/>
          <a:ext cx="0" cy="0"/>
          <a:chOff x="0" y="0"/>
          <a:chExt cx="0" cy="0"/>
        </a:xfrm>
      </p:grpSpPr>
      <p:sp>
        <p:nvSpPr>
          <p:cNvPr id="4125" name="Google Shape;4125;p539"/>
          <p:cNvSpPr txBox="1">
            <a:spLocks noGrp="1"/>
          </p:cNvSpPr>
          <p:nvPr>
            <p:ph type="body" idx="1"/>
          </p:nvPr>
        </p:nvSpPr>
        <p:spPr>
          <a:xfrm>
            <a:off x="413550" y="1568461"/>
            <a:ext cx="8316900" cy="3164700"/>
          </a:xfrm>
          <a:prstGeom prst="rect">
            <a:avLst/>
          </a:prstGeom>
          <a:noFill/>
          <a:ln>
            <a:noFill/>
          </a:ln>
        </p:spPr>
        <p:txBody>
          <a:bodyPr spcFirstLastPara="1" wrap="square" lIns="0" tIns="0" rIns="0" bIns="0" anchor="t" anchorCtr="0">
            <a:noAutofit/>
          </a:bodyPr>
          <a:lstStyle>
            <a:lvl1pPr marL="457200" lvl="0" indent="-292100">
              <a:lnSpc>
                <a:spcPct val="115000"/>
              </a:lnSpc>
              <a:spcBef>
                <a:spcPts val="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1pPr>
            <a:lvl2pPr marL="914400" lvl="1" indent="-292100">
              <a:lnSpc>
                <a:spcPct val="115000"/>
              </a:lnSpc>
              <a:spcBef>
                <a:spcPts val="16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2pPr>
            <a:lvl3pPr marL="1371600" lvl="2" indent="-292100">
              <a:lnSpc>
                <a:spcPct val="115000"/>
              </a:lnSpc>
              <a:spcBef>
                <a:spcPts val="16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3pPr>
            <a:lvl4pPr marL="1828800" lvl="3" indent="-292100">
              <a:lnSpc>
                <a:spcPct val="115000"/>
              </a:lnSpc>
              <a:spcBef>
                <a:spcPts val="16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4pPr>
            <a:lvl5pPr marL="2286000" lvl="4" indent="-292100">
              <a:lnSpc>
                <a:spcPct val="115000"/>
              </a:lnSpc>
              <a:spcBef>
                <a:spcPts val="16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5pPr>
            <a:lvl6pPr marL="2743200" lvl="5" indent="-292100">
              <a:lnSpc>
                <a:spcPct val="115000"/>
              </a:lnSpc>
              <a:spcBef>
                <a:spcPts val="16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6pPr>
            <a:lvl7pPr marL="3200400" lvl="6" indent="-292100">
              <a:lnSpc>
                <a:spcPct val="115000"/>
              </a:lnSpc>
              <a:spcBef>
                <a:spcPts val="16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7pPr>
            <a:lvl8pPr marL="3657600" lvl="7" indent="-292100">
              <a:lnSpc>
                <a:spcPct val="115000"/>
              </a:lnSpc>
              <a:spcBef>
                <a:spcPts val="1600"/>
              </a:spcBef>
              <a:spcAft>
                <a:spcPts val="0"/>
              </a:spcAft>
              <a:buClr>
                <a:schemeClr val="dk1"/>
              </a:buClr>
              <a:buSzPts val="1000"/>
              <a:buFont typeface="Poppins Light"/>
              <a:buChar char="○"/>
              <a:defRPr sz="1000">
                <a:solidFill>
                  <a:schemeClr val="dk1"/>
                </a:solidFill>
                <a:latin typeface="Poppins Light"/>
                <a:ea typeface="Poppins Light"/>
                <a:cs typeface="Poppins Light"/>
                <a:sym typeface="Poppins Light"/>
              </a:defRPr>
            </a:lvl8pPr>
            <a:lvl9pPr marL="4114800" lvl="8" indent="-292100">
              <a:lnSpc>
                <a:spcPct val="115000"/>
              </a:lnSpc>
              <a:spcBef>
                <a:spcPts val="1600"/>
              </a:spcBef>
              <a:spcAft>
                <a:spcPts val="1600"/>
              </a:spcAft>
              <a:buClr>
                <a:schemeClr val="dk1"/>
              </a:buClr>
              <a:buSzPts val="1000"/>
              <a:buFont typeface="Poppins Light"/>
              <a:buChar char="■"/>
              <a:defRPr sz="1000">
                <a:solidFill>
                  <a:schemeClr val="dk1"/>
                </a:solidFill>
                <a:latin typeface="Poppins Light"/>
                <a:ea typeface="Poppins Light"/>
                <a:cs typeface="Poppins Light"/>
                <a:sym typeface="Poppins Light"/>
              </a:defRPr>
            </a:lvl9pPr>
          </a:lstStyle>
          <a:p>
            <a:endParaRPr/>
          </a:p>
        </p:txBody>
      </p:sp>
      <p:sp>
        <p:nvSpPr>
          <p:cNvPr id="4126" name="Google Shape;4126;p539"/>
          <p:cNvSpPr txBox="1">
            <a:spLocks noGrp="1"/>
          </p:cNvSpPr>
          <p:nvPr>
            <p:ph type="title"/>
          </p:nvPr>
        </p:nvSpPr>
        <p:spPr>
          <a:xfrm>
            <a:off x="413550" y="479053"/>
            <a:ext cx="8316900" cy="3741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1pPr>
            <a:lvl2pPr lvl="1">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2pPr>
            <a:lvl3pPr lvl="2">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3pPr>
            <a:lvl4pPr lvl="3">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4pPr>
            <a:lvl5pPr lvl="4">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5pPr>
            <a:lvl6pPr lvl="5">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6pPr>
            <a:lvl7pPr lvl="6">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7pPr>
            <a:lvl8pPr lvl="7">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8pPr>
            <a:lvl9pPr lvl="8">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7" r:id="rId13"/>
    <p:sldLayoutId id="2147484188" r:id="rId14"/>
    <p:sldLayoutId id="2147484189" r:id="rId15"/>
    <p:sldLayoutId id="2147484190" r:id="rId16"/>
    <p:sldLayoutId id="2147484191" r:id="rId17"/>
    <p:sldLayoutId id="2147484192" r:id="rId18"/>
    <p:sldLayoutId id="2147484193" r:id="rId19"/>
    <p:sldLayoutId id="2147484194" r:id="rId20"/>
    <p:sldLayoutId id="2147484195" r:id="rId21"/>
    <p:sldLayoutId id="2147484196" r:id="rId22"/>
    <p:sldLayoutId id="2147484197" r:id="rId23"/>
    <p:sldLayoutId id="2147484198" r:id="rId24"/>
    <p:sldLayoutId id="2147484199" r:id="rId25"/>
    <p:sldLayoutId id="2147484200" r:id="rId26"/>
    <p:sldLayoutId id="2147484201" r:id="rId27"/>
    <p:sldLayoutId id="2147484202" r:id="rId28"/>
    <p:sldLayoutId id="2147484203" r:id="rId29"/>
    <p:sldLayoutId id="2147484204" r:id="rId30"/>
    <p:sldLayoutId id="2147484205" r:id="rId31"/>
    <p:sldLayoutId id="2147484206" r:id="rId32"/>
    <p:sldLayoutId id="2147484207" r:id="rId33"/>
    <p:sldLayoutId id="2147484208" r:id="rId34"/>
    <p:sldLayoutId id="2147484209" r:id="rId35"/>
    <p:sldLayoutId id="2147484210" r:id="rId36"/>
    <p:sldLayoutId id="2147484211" r:id="rId37"/>
    <p:sldLayoutId id="2147484212" r:id="rId38"/>
    <p:sldLayoutId id="2147484213" r:id="rId39"/>
    <p:sldLayoutId id="2147484214" r:id="rId40"/>
    <p:sldLayoutId id="2147484215" r:id="rId41"/>
    <p:sldLayoutId id="2147484216" r:id="rId42"/>
    <p:sldLayoutId id="2147484217" r:id="rId43"/>
    <p:sldLayoutId id="2147484218"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61">
          <p15:clr>
            <a:srgbClr val="EA4335"/>
          </p15:clr>
        </p15:guide>
        <p15:guide id="2" pos="5499">
          <p15:clr>
            <a:srgbClr val="EA4335"/>
          </p15:clr>
        </p15:guide>
        <p15:guide id="3" orient="horz" pos="302">
          <p15:clr>
            <a:srgbClr val="EA4335"/>
          </p15:clr>
        </p15:guide>
        <p15:guide id="4" orient="horz" pos="2981">
          <p15:clr>
            <a:srgbClr val="EA4335"/>
          </p15:clr>
        </p15:guide>
        <p15:guide id="5" pos="2880">
          <p15:clr>
            <a:srgbClr val="EA4335"/>
          </p15:clr>
        </p15:guide>
        <p15:guide id="6" orient="horz" pos="1642">
          <p15:clr>
            <a:srgbClr val="EA4335"/>
          </p15:clr>
        </p15:guide>
        <p15:guide id="7" pos="1570">
          <p15:clr>
            <a:srgbClr val="EA4335"/>
          </p15:clr>
        </p15:guide>
        <p15:guide id="8" pos="4190">
          <p15:clr>
            <a:srgbClr val="EA4335"/>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452"/>
        <p:cNvGrpSpPr/>
        <p:nvPr/>
      </p:nvGrpSpPr>
      <p:grpSpPr>
        <a:xfrm>
          <a:off x="0" y="0"/>
          <a:ext cx="0" cy="0"/>
          <a:chOff x="0" y="0"/>
          <a:chExt cx="0" cy="0"/>
        </a:xfrm>
      </p:grpSpPr>
      <p:sp>
        <p:nvSpPr>
          <p:cNvPr id="4453" name="Google Shape;4453;p584"/>
          <p:cNvSpPr txBox="1">
            <a:spLocks noGrp="1"/>
          </p:cNvSpPr>
          <p:nvPr>
            <p:ph type="title"/>
          </p:nvPr>
        </p:nvSpPr>
        <p:spPr>
          <a:xfrm>
            <a:off x="402900" y="766611"/>
            <a:ext cx="7727700" cy="580200"/>
          </a:xfrm>
          <a:prstGeom prst="rect">
            <a:avLst/>
          </a:prstGeom>
          <a:noFill/>
          <a:ln>
            <a:noFill/>
          </a:ln>
        </p:spPr>
        <p:txBody>
          <a:bodyPr spcFirstLastPara="1" wrap="square" lIns="0" tIns="0" rIns="91425" bIns="91425" anchor="t" anchorCtr="0">
            <a:noAutofit/>
          </a:bodyPr>
          <a:lstStyle>
            <a:lvl1pPr lvl="0">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a:endParaRPr/>
          </a:p>
        </p:txBody>
      </p:sp>
      <p:sp>
        <p:nvSpPr>
          <p:cNvPr id="4454" name="Google Shape;4454;p584"/>
          <p:cNvSpPr txBox="1">
            <a:spLocks noGrp="1"/>
          </p:cNvSpPr>
          <p:nvPr>
            <p:ph type="body" idx="1"/>
          </p:nvPr>
        </p:nvSpPr>
        <p:spPr>
          <a:xfrm>
            <a:off x="402900" y="1481340"/>
            <a:ext cx="7932000" cy="3299100"/>
          </a:xfrm>
          <a:prstGeom prst="rect">
            <a:avLst/>
          </a:prstGeom>
          <a:noFill/>
          <a:ln>
            <a:noFill/>
          </a:ln>
        </p:spPr>
        <p:txBody>
          <a:bodyPr spcFirstLastPara="1" wrap="square" lIns="0" tIns="0" rIns="91425" bIns="0" anchor="t" anchorCtr="0">
            <a:noAutofit/>
          </a:bodyPr>
          <a:lstStyle>
            <a:lvl1pPr marL="457200" lvl="0" indent="-381000">
              <a:lnSpc>
                <a:spcPct val="115000"/>
              </a:lnSpc>
              <a:spcBef>
                <a:spcPts val="0"/>
              </a:spcBef>
              <a:spcAft>
                <a:spcPts val="0"/>
              </a:spcAft>
              <a:buClr>
                <a:schemeClr val="dk1"/>
              </a:buClr>
              <a:buSzPts val="2400"/>
              <a:buFont typeface="Poppins"/>
              <a:buChar char="●"/>
              <a:defRPr sz="2400">
                <a:solidFill>
                  <a:schemeClr val="dk1"/>
                </a:solidFill>
                <a:latin typeface="Poppins"/>
                <a:ea typeface="Poppins"/>
                <a:cs typeface="Poppins"/>
                <a:sym typeface="Poppins"/>
              </a:defRPr>
            </a:lvl1pPr>
            <a:lvl2pPr marL="914400" lvl="1" indent="-342900">
              <a:lnSpc>
                <a:spcPct val="115000"/>
              </a:lnSpc>
              <a:spcBef>
                <a:spcPts val="1600"/>
              </a:spcBef>
              <a:spcAft>
                <a:spcPts val="0"/>
              </a:spcAft>
              <a:buClr>
                <a:schemeClr val="dk1"/>
              </a:buClr>
              <a:buSzPts val="1800"/>
              <a:buFont typeface="Poppins"/>
              <a:buChar char="○"/>
              <a:defRPr sz="1800">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4pPr>
            <a:lvl5pPr marL="2286000" lvl="4"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5pPr>
            <a:lvl6pPr marL="2743200" lvl="5" indent="-279400">
              <a:lnSpc>
                <a:spcPct val="115000"/>
              </a:lnSpc>
              <a:spcBef>
                <a:spcPts val="1600"/>
              </a:spcBef>
              <a:spcAft>
                <a:spcPts val="0"/>
              </a:spcAft>
              <a:buClr>
                <a:schemeClr val="dk1"/>
              </a:buClr>
              <a:buSzPts val="800"/>
              <a:buFont typeface="Poppins"/>
              <a:buChar char="■"/>
              <a:defRPr sz="800">
                <a:solidFill>
                  <a:schemeClr val="dk1"/>
                </a:solidFill>
                <a:latin typeface="Poppins"/>
                <a:ea typeface="Poppins"/>
                <a:cs typeface="Poppins"/>
                <a:sym typeface="Poppins"/>
              </a:defRPr>
            </a:lvl6pPr>
            <a:lvl7pPr marL="3200400" lvl="6"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7pPr>
            <a:lvl8pPr marL="3657600" lvl="7"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8pPr>
            <a:lvl9pPr marL="4114800" lvl="8" indent="-292100">
              <a:lnSpc>
                <a:spcPct val="115000"/>
              </a:lnSpc>
              <a:spcBef>
                <a:spcPts val="1600"/>
              </a:spcBef>
              <a:spcAft>
                <a:spcPts val="1600"/>
              </a:spcAft>
              <a:buClr>
                <a:schemeClr val="dk1"/>
              </a:buClr>
              <a:buSzPts val="1000"/>
              <a:buFont typeface="Poppins"/>
              <a:buChar char="■"/>
              <a:defRPr sz="1000">
                <a:solidFill>
                  <a:schemeClr val="dk1"/>
                </a:solidFill>
                <a:latin typeface="Poppins"/>
                <a:ea typeface="Poppins"/>
                <a:cs typeface="Poppins"/>
                <a:sym typeface="Poppins"/>
              </a:defRPr>
            </a:lvl9pPr>
          </a:lstStyle>
          <a:p>
            <a:endParaRPr/>
          </a:p>
        </p:txBody>
      </p:sp>
      <p:sp>
        <p:nvSpPr>
          <p:cNvPr id="4455" name="Google Shape;4455;p584"/>
          <p:cNvSpPr txBox="1">
            <a:spLocks noGrp="1"/>
          </p:cNvSpPr>
          <p:nvPr>
            <p:ph type="sldNum" idx="12"/>
          </p:nvPr>
        </p:nvSpPr>
        <p:spPr>
          <a:xfrm>
            <a:off x="8565220" y="5013159"/>
            <a:ext cx="548700" cy="260100"/>
          </a:xfrm>
          <a:prstGeom prst="rect">
            <a:avLst/>
          </a:prstGeom>
          <a:noFill/>
          <a:ln>
            <a:noFill/>
          </a:ln>
        </p:spPr>
        <p:txBody>
          <a:bodyPr spcFirstLastPara="1" wrap="square" lIns="91425" tIns="0" rIns="91425" bIns="0" anchor="t" anchorCtr="0">
            <a:noAutofit/>
          </a:bodyPr>
          <a:lstStyle>
            <a:lvl1pPr lvl="0" algn="r">
              <a:buNone/>
              <a:defRPr sz="600">
                <a:solidFill>
                  <a:schemeClr val="dk1"/>
                </a:solidFill>
                <a:latin typeface="Roboto Mono"/>
                <a:ea typeface="Roboto Mono"/>
                <a:cs typeface="Roboto Mono"/>
                <a:sym typeface="Roboto Mono"/>
              </a:defRPr>
            </a:lvl1pPr>
            <a:lvl2pPr lvl="1" algn="r">
              <a:buNone/>
              <a:defRPr sz="600">
                <a:solidFill>
                  <a:schemeClr val="dk1"/>
                </a:solidFill>
                <a:latin typeface="Roboto Mono"/>
                <a:ea typeface="Roboto Mono"/>
                <a:cs typeface="Roboto Mono"/>
                <a:sym typeface="Roboto Mono"/>
              </a:defRPr>
            </a:lvl2pPr>
            <a:lvl3pPr lvl="2" algn="r">
              <a:buNone/>
              <a:defRPr sz="600">
                <a:solidFill>
                  <a:schemeClr val="dk1"/>
                </a:solidFill>
                <a:latin typeface="Roboto Mono"/>
                <a:ea typeface="Roboto Mono"/>
                <a:cs typeface="Roboto Mono"/>
                <a:sym typeface="Roboto Mono"/>
              </a:defRPr>
            </a:lvl3pPr>
            <a:lvl4pPr lvl="3" algn="r">
              <a:buNone/>
              <a:defRPr sz="600">
                <a:solidFill>
                  <a:schemeClr val="dk1"/>
                </a:solidFill>
                <a:latin typeface="Roboto Mono"/>
                <a:ea typeface="Roboto Mono"/>
                <a:cs typeface="Roboto Mono"/>
                <a:sym typeface="Roboto Mono"/>
              </a:defRPr>
            </a:lvl4pPr>
            <a:lvl5pPr lvl="4" algn="r">
              <a:buNone/>
              <a:defRPr sz="600">
                <a:solidFill>
                  <a:schemeClr val="dk1"/>
                </a:solidFill>
                <a:latin typeface="Roboto Mono"/>
                <a:ea typeface="Roboto Mono"/>
                <a:cs typeface="Roboto Mono"/>
                <a:sym typeface="Roboto Mono"/>
              </a:defRPr>
            </a:lvl5pPr>
            <a:lvl6pPr lvl="5" algn="r">
              <a:buNone/>
              <a:defRPr sz="600">
                <a:solidFill>
                  <a:schemeClr val="dk1"/>
                </a:solidFill>
                <a:latin typeface="Roboto Mono"/>
                <a:ea typeface="Roboto Mono"/>
                <a:cs typeface="Roboto Mono"/>
                <a:sym typeface="Roboto Mono"/>
              </a:defRPr>
            </a:lvl6pPr>
            <a:lvl7pPr lvl="6" algn="r">
              <a:buNone/>
              <a:defRPr sz="600">
                <a:solidFill>
                  <a:schemeClr val="dk1"/>
                </a:solidFill>
                <a:latin typeface="Roboto Mono"/>
                <a:ea typeface="Roboto Mono"/>
                <a:cs typeface="Roboto Mono"/>
                <a:sym typeface="Roboto Mono"/>
              </a:defRPr>
            </a:lvl7pPr>
            <a:lvl8pPr lvl="7" algn="r">
              <a:buNone/>
              <a:defRPr sz="600">
                <a:solidFill>
                  <a:schemeClr val="dk1"/>
                </a:solidFill>
                <a:latin typeface="Roboto Mono"/>
                <a:ea typeface="Roboto Mono"/>
                <a:cs typeface="Roboto Mono"/>
                <a:sym typeface="Roboto Mono"/>
              </a:defRPr>
            </a:lvl8pPr>
            <a:lvl9pPr lvl="8" algn="r">
              <a:buNone/>
              <a:defRPr sz="600">
                <a:solidFill>
                  <a:schemeClr val="dk1"/>
                </a:solidFill>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 id="2147484230" r:id="rId12"/>
    <p:sldLayoutId id="2147484231" r:id="rId13"/>
    <p:sldLayoutId id="2147484232" r:id="rId14"/>
    <p:sldLayoutId id="2147484233" r:id="rId15"/>
    <p:sldLayoutId id="2147484234" r:id="rId16"/>
    <p:sldLayoutId id="2147484235" r:id="rId17"/>
    <p:sldLayoutId id="2147484236" r:id="rId18"/>
    <p:sldLayoutId id="2147484237" r:id="rId19"/>
    <p:sldLayoutId id="2147484238" r:id="rId20"/>
    <p:sldLayoutId id="2147484239" r:id="rId21"/>
    <p:sldLayoutId id="2147484240" r:id="rId22"/>
    <p:sldLayoutId id="2147484241" r:id="rId23"/>
    <p:sldLayoutId id="2147484242" r:id="rId24"/>
    <p:sldLayoutId id="2147484243" r:id="rId25"/>
    <p:sldLayoutId id="2147484244" r:id="rId26"/>
    <p:sldLayoutId id="2147484245" r:id="rId27"/>
    <p:sldLayoutId id="2147484246" r:id="rId28"/>
    <p:sldLayoutId id="2147484247" r:id="rId29"/>
    <p:sldLayoutId id="2147484248" r:id="rId30"/>
    <p:sldLayoutId id="2147484249" r:id="rId31"/>
    <p:sldLayoutId id="2147484250" r:id="rId32"/>
    <p:sldLayoutId id="2147484251" r:id="rId33"/>
    <p:sldLayoutId id="2147484252" r:id="rId34"/>
    <p:sldLayoutId id="2147484253" r:id="rId35"/>
    <p:sldLayoutId id="2147484254" r:id="rId36"/>
    <p:sldLayoutId id="2147484255" r:id="rId37"/>
    <p:sldLayoutId id="2147484256" r:id="rId38"/>
    <p:sldLayoutId id="2147484257" r:id="rId39"/>
    <p:sldLayoutId id="2147484258" r:id="rId40"/>
    <p:sldLayoutId id="2147484259" r:id="rId41"/>
    <p:sldLayoutId id="2147484260" r:id="rId42"/>
    <p:sldLayoutId id="2147484261" r:id="rId43"/>
    <p:sldLayoutId id="2147484262" r:id="rId44"/>
    <p:sldLayoutId id="2147484263" r:id="rId45"/>
    <p:sldLayoutId id="2147484264" r:id="rId46"/>
    <p:sldLayoutId id="2147484265" r:id="rId47"/>
    <p:sldLayoutId id="2147484266" r:id="rId48"/>
    <p:sldLayoutId id="2147484267" r:id="rId49"/>
    <p:sldLayoutId id="2147484268" r:id="rId50"/>
    <p:sldLayoutId id="2147484269" r:id="rId51"/>
    <p:sldLayoutId id="2147484270" r:id="rId52"/>
    <p:sldLayoutId id="2147484271" r:id="rId53"/>
    <p:sldLayoutId id="2147484272" r:id="rId54"/>
    <p:sldLayoutId id="2147484273" r:id="rId55"/>
    <p:sldLayoutId id="2147484274" r:id="rId56"/>
    <p:sldLayoutId id="2147484275" r:id="rId57"/>
    <p:sldLayoutId id="2147484276" r:id="rId58"/>
    <p:sldLayoutId id="2147484277" r:id="rId59"/>
    <p:sldLayoutId id="2147484278" r:id="rId60"/>
    <p:sldLayoutId id="2147484279" r:id="rId61"/>
    <p:sldLayoutId id="2147484280" r:id="rId62"/>
    <p:sldLayoutId id="2147484281" r:id="rId63"/>
    <p:sldLayoutId id="2147484282" r:id="rId6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2">
          <p15:clr>
            <a:srgbClr val="EA4335"/>
          </p15:clr>
        </p15:guide>
        <p15:guide id="2" pos="73">
          <p15:clr>
            <a:srgbClr val="EA4335"/>
          </p15:clr>
        </p15:guide>
        <p15:guide id="3" pos="5687">
          <p15:clr>
            <a:srgbClr val="EA4335"/>
          </p15:clr>
        </p15:guide>
        <p15:guide id="4" orient="horz" pos="2615">
          <p15:clr>
            <a:srgbClr val="EA4335"/>
          </p15:clr>
        </p15:guide>
        <p15:guide id="5" pos="1520">
          <p15:clr>
            <a:srgbClr val="EA4335"/>
          </p15:clr>
        </p15:guide>
        <p15:guide id="6" pos="2404">
          <p15:clr>
            <a:srgbClr val="EA4335"/>
          </p15:clr>
        </p15:guide>
        <p15:guide id="7" pos="2466">
          <p15:clr>
            <a:srgbClr val="EA4335"/>
          </p15:clr>
        </p15:guide>
        <p15:guide id="8" pos="2849">
          <p15:clr>
            <a:srgbClr val="EA4335"/>
          </p15:clr>
        </p15:guide>
        <p15:guide id="9" pos="3294">
          <p15:clr>
            <a:srgbClr val="EA4335"/>
          </p15:clr>
        </p15:guide>
        <p15:guide id="10" pos="254">
          <p15:clr>
            <a:srgbClr val="EA4335"/>
          </p15:clr>
        </p15:guide>
        <p15:guide id="11" pos="5506">
          <p15:clr>
            <a:srgbClr val="EA4335"/>
          </p15:clr>
        </p15:guide>
        <p15:guide id="12" orient="horz" pos="277">
          <p15:clr>
            <a:srgbClr val="EA4335"/>
          </p15:clr>
        </p15:guide>
        <p15:guide id="13" orient="horz" pos="483">
          <p15:clr>
            <a:srgbClr val="EA4335"/>
          </p15:clr>
        </p15:guide>
        <p15:guide id="14" orient="horz" pos="1642">
          <p15:clr>
            <a:srgbClr val="EA4335"/>
          </p15:clr>
        </p15:guide>
        <p15:guide id="15" orient="horz" pos="2824">
          <p15:clr>
            <a:srgbClr val="EA4335"/>
          </p15:clr>
        </p15:guide>
        <p15:guide id="16" orient="horz" pos="3051">
          <p15:clr>
            <a:srgbClr val="EA4335"/>
          </p15:clr>
        </p15:guide>
        <p15:guide id="17" pos="635">
          <p15:clr>
            <a:srgbClr val="E46962"/>
          </p15:clr>
        </p15:guide>
        <p15:guide id="18" pos="1077">
          <p15:clr>
            <a:srgbClr val="E46962"/>
          </p15:clr>
        </p15:guide>
        <p15:guide id="19" pos="1136">
          <p15:clr>
            <a:srgbClr val="E46962"/>
          </p15:clr>
        </p15:guide>
        <p15:guide id="20" pos="695">
          <p15:clr>
            <a:srgbClr val="E46962"/>
          </p15:clr>
        </p15:guide>
        <p15:guide id="21" pos="1584">
          <p15:clr>
            <a:srgbClr val="E46962"/>
          </p15:clr>
        </p15:guide>
        <p15:guide id="22" pos="1962">
          <p15:clr>
            <a:srgbClr val="E46962"/>
          </p15:clr>
        </p15:guide>
        <p15:guide id="23" pos="2025">
          <p15:clr>
            <a:srgbClr val="E46962"/>
          </p15:clr>
        </p15:guide>
        <p15:guide id="24" pos="3356">
          <p15:clr>
            <a:srgbClr val="E46962"/>
          </p15:clr>
        </p15:guide>
        <p15:guide id="25" pos="3735">
          <p15:clr>
            <a:srgbClr val="E46962"/>
          </p15:clr>
        </p15:guide>
        <p15:guide id="26" pos="3798">
          <p15:clr>
            <a:srgbClr val="E46962"/>
          </p15:clr>
        </p15:guide>
        <p15:guide id="27" pos="4179">
          <p15:clr>
            <a:srgbClr val="E46962"/>
          </p15:clr>
        </p15:guide>
        <p15:guide id="28" pos="4683">
          <p15:clr>
            <a:srgbClr val="E46962"/>
          </p15:clr>
        </p15:guide>
        <p15:guide id="29" pos="4624">
          <p15:clr>
            <a:srgbClr val="E46962"/>
          </p15:clr>
        </p15:guide>
        <p15:guide id="30" pos="2907">
          <p15:clr>
            <a:srgbClr val="E46962"/>
          </p15:clr>
        </p15:guide>
        <p15:guide id="31" pos="4240">
          <p15:clr>
            <a:srgbClr val="E46962"/>
          </p15:clr>
        </p15:guide>
        <p15:guide id="32" pos="5125">
          <p15:clr>
            <a:srgbClr val="E46962"/>
          </p15:clr>
        </p15:guide>
        <p15:guide id="33" pos="5065">
          <p15:clr>
            <a:srgbClr val="E46962"/>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970"/>
        <p:cNvGrpSpPr/>
        <p:nvPr/>
      </p:nvGrpSpPr>
      <p:grpSpPr>
        <a:xfrm>
          <a:off x="0" y="0"/>
          <a:ext cx="0" cy="0"/>
          <a:chOff x="0" y="0"/>
          <a:chExt cx="0" cy="0"/>
        </a:xfrm>
      </p:grpSpPr>
      <p:sp>
        <p:nvSpPr>
          <p:cNvPr id="4971" name="Google Shape;4971;p649"/>
          <p:cNvSpPr txBox="1">
            <a:spLocks noGrp="1"/>
          </p:cNvSpPr>
          <p:nvPr>
            <p:ph type="title"/>
          </p:nvPr>
        </p:nvSpPr>
        <p:spPr>
          <a:xfrm>
            <a:off x="402900" y="766611"/>
            <a:ext cx="7727700" cy="580200"/>
          </a:xfrm>
          <a:prstGeom prst="rect">
            <a:avLst/>
          </a:prstGeom>
          <a:noFill/>
          <a:ln>
            <a:noFill/>
          </a:ln>
        </p:spPr>
        <p:txBody>
          <a:bodyPr spcFirstLastPara="1" wrap="square" lIns="0" tIns="0" rIns="91425" bIns="91425" anchor="t" anchorCtr="0">
            <a:noAutofit/>
          </a:bodyPr>
          <a:lstStyle>
            <a:lvl1pPr lvl="0">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a:endParaRPr/>
          </a:p>
        </p:txBody>
      </p:sp>
      <p:sp>
        <p:nvSpPr>
          <p:cNvPr id="4972" name="Google Shape;4972;p649"/>
          <p:cNvSpPr txBox="1">
            <a:spLocks noGrp="1"/>
          </p:cNvSpPr>
          <p:nvPr>
            <p:ph type="body" idx="1"/>
          </p:nvPr>
        </p:nvSpPr>
        <p:spPr>
          <a:xfrm>
            <a:off x="402900" y="1481340"/>
            <a:ext cx="7932000" cy="3299100"/>
          </a:xfrm>
          <a:prstGeom prst="rect">
            <a:avLst/>
          </a:prstGeom>
          <a:noFill/>
          <a:ln>
            <a:noFill/>
          </a:ln>
        </p:spPr>
        <p:txBody>
          <a:bodyPr spcFirstLastPara="1" wrap="square" lIns="0" tIns="0" rIns="91425" bIns="0" anchor="t" anchorCtr="0">
            <a:noAutofit/>
          </a:bodyPr>
          <a:lstStyle>
            <a:lvl1pPr marL="457200" lvl="0" indent="-381000">
              <a:lnSpc>
                <a:spcPct val="115000"/>
              </a:lnSpc>
              <a:spcBef>
                <a:spcPts val="0"/>
              </a:spcBef>
              <a:spcAft>
                <a:spcPts val="0"/>
              </a:spcAft>
              <a:buClr>
                <a:schemeClr val="dk1"/>
              </a:buClr>
              <a:buSzPts val="2400"/>
              <a:buFont typeface="Poppins"/>
              <a:buChar char="●"/>
              <a:defRPr sz="2400">
                <a:solidFill>
                  <a:schemeClr val="dk1"/>
                </a:solidFill>
                <a:latin typeface="Poppins"/>
                <a:ea typeface="Poppins"/>
                <a:cs typeface="Poppins"/>
                <a:sym typeface="Poppins"/>
              </a:defRPr>
            </a:lvl1pPr>
            <a:lvl2pPr marL="914400" lvl="1" indent="-342900">
              <a:lnSpc>
                <a:spcPct val="115000"/>
              </a:lnSpc>
              <a:spcBef>
                <a:spcPts val="1600"/>
              </a:spcBef>
              <a:spcAft>
                <a:spcPts val="0"/>
              </a:spcAft>
              <a:buClr>
                <a:schemeClr val="dk1"/>
              </a:buClr>
              <a:buSzPts val="1800"/>
              <a:buFont typeface="Poppins"/>
              <a:buChar char="○"/>
              <a:defRPr sz="1800">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4pPr>
            <a:lvl5pPr marL="2286000" lvl="4"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5pPr>
            <a:lvl6pPr marL="2743200" lvl="5" indent="-279400">
              <a:lnSpc>
                <a:spcPct val="115000"/>
              </a:lnSpc>
              <a:spcBef>
                <a:spcPts val="1600"/>
              </a:spcBef>
              <a:spcAft>
                <a:spcPts val="0"/>
              </a:spcAft>
              <a:buClr>
                <a:schemeClr val="dk1"/>
              </a:buClr>
              <a:buSzPts val="800"/>
              <a:buFont typeface="Poppins"/>
              <a:buChar char="■"/>
              <a:defRPr sz="800">
                <a:solidFill>
                  <a:schemeClr val="dk1"/>
                </a:solidFill>
                <a:latin typeface="Poppins"/>
                <a:ea typeface="Poppins"/>
                <a:cs typeface="Poppins"/>
                <a:sym typeface="Poppins"/>
              </a:defRPr>
            </a:lvl6pPr>
            <a:lvl7pPr marL="3200400" lvl="6"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7pPr>
            <a:lvl8pPr marL="3657600" lvl="7"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8pPr>
            <a:lvl9pPr marL="4114800" lvl="8" indent="-292100">
              <a:lnSpc>
                <a:spcPct val="115000"/>
              </a:lnSpc>
              <a:spcBef>
                <a:spcPts val="1600"/>
              </a:spcBef>
              <a:spcAft>
                <a:spcPts val="1600"/>
              </a:spcAft>
              <a:buClr>
                <a:schemeClr val="dk1"/>
              </a:buClr>
              <a:buSzPts val="1000"/>
              <a:buFont typeface="Poppins"/>
              <a:buChar char="■"/>
              <a:defRPr sz="1000">
                <a:solidFill>
                  <a:schemeClr val="dk1"/>
                </a:solidFill>
                <a:latin typeface="Poppins"/>
                <a:ea typeface="Poppins"/>
                <a:cs typeface="Poppins"/>
                <a:sym typeface="Poppins"/>
              </a:defRPr>
            </a:lvl9pPr>
          </a:lstStyle>
          <a:p>
            <a:endParaRPr/>
          </a:p>
        </p:txBody>
      </p:sp>
      <p:sp>
        <p:nvSpPr>
          <p:cNvPr id="4973" name="Google Shape;4973;p649"/>
          <p:cNvSpPr txBox="1">
            <a:spLocks noGrp="1"/>
          </p:cNvSpPr>
          <p:nvPr>
            <p:ph type="sldNum" idx="12"/>
          </p:nvPr>
        </p:nvSpPr>
        <p:spPr>
          <a:xfrm>
            <a:off x="8565220" y="5013159"/>
            <a:ext cx="548700" cy="260100"/>
          </a:xfrm>
          <a:prstGeom prst="rect">
            <a:avLst/>
          </a:prstGeom>
          <a:noFill/>
          <a:ln>
            <a:noFill/>
          </a:ln>
        </p:spPr>
        <p:txBody>
          <a:bodyPr spcFirstLastPara="1" wrap="square" lIns="91425" tIns="0" rIns="91425" bIns="0" anchor="t" anchorCtr="0">
            <a:noAutofit/>
          </a:bodyPr>
          <a:lstStyle>
            <a:lvl1pPr lvl="0" algn="r">
              <a:buNone/>
              <a:defRPr sz="600">
                <a:solidFill>
                  <a:schemeClr val="dk1"/>
                </a:solidFill>
                <a:latin typeface="Roboto Mono"/>
                <a:ea typeface="Roboto Mono"/>
                <a:cs typeface="Roboto Mono"/>
                <a:sym typeface="Roboto Mono"/>
              </a:defRPr>
            </a:lvl1pPr>
            <a:lvl2pPr lvl="1" algn="r">
              <a:buNone/>
              <a:defRPr sz="600">
                <a:solidFill>
                  <a:schemeClr val="dk1"/>
                </a:solidFill>
                <a:latin typeface="Roboto Mono"/>
                <a:ea typeface="Roboto Mono"/>
                <a:cs typeface="Roboto Mono"/>
                <a:sym typeface="Roboto Mono"/>
              </a:defRPr>
            </a:lvl2pPr>
            <a:lvl3pPr lvl="2" algn="r">
              <a:buNone/>
              <a:defRPr sz="600">
                <a:solidFill>
                  <a:schemeClr val="dk1"/>
                </a:solidFill>
                <a:latin typeface="Roboto Mono"/>
                <a:ea typeface="Roboto Mono"/>
                <a:cs typeface="Roboto Mono"/>
                <a:sym typeface="Roboto Mono"/>
              </a:defRPr>
            </a:lvl3pPr>
            <a:lvl4pPr lvl="3" algn="r">
              <a:buNone/>
              <a:defRPr sz="600">
                <a:solidFill>
                  <a:schemeClr val="dk1"/>
                </a:solidFill>
                <a:latin typeface="Roboto Mono"/>
                <a:ea typeface="Roboto Mono"/>
                <a:cs typeface="Roboto Mono"/>
                <a:sym typeface="Roboto Mono"/>
              </a:defRPr>
            </a:lvl4pPr>
            <a:lvl5pPr lvl="4" algn="r">
              <a:buNone/>
              <a:defRPr sz="600">
                <a:solidFill>
                  <a:schemeClr val="dk1"/>
                </a:solidFill>
                <a:latin typeface="Roboto Mono"/>
                <a:ea typeface="Roboto Mono"/>
                <a:cs typeface="Roboto Mono"/>
                <a:sym typeface="Roboto Mono"/>
              </a:defRPr>
            </a:lvl5pPr>
            <a:lvl6pPr lvl="5" algn="r">
              <a:buNone/>
              <a:defRPr sz="600">
                <a:solidFill>
                  <a:schemeClr val="dk1"/>
                </a:solidFill>
                <a:latin typeface="Roboto Mono"/>
                <a:ea typeface="Roboto Mono"/>
                <a:cs typeface="Roboto Mono"/>
                <a:sym typeface="Roboto Mono"/>
              </a:defRPr>
            </a:lvl6pPr>
            <a:lvl7pPr lvl="6" algn="r">
              <a:buNone/>
              <a:defRPr sz="600">
                <a:solidFill>
                  <a:schemeClr val="dk1"/>
                </a:solidFill>
                <a:latin typeface="Roboto Mono"/>
                <a:ea typeface="Roboto Mono"/>
                <a:cs typeface="Roboto Mono"/>
                <a:sym typeface="Roboto Mono"/>
              </a:defRPr>
            </a:lvl7pPr>
            <a:lvl8pPr lvl="7" algn="r">
              <a:buNone/>
              <a:defRPr sz="600">
                <a:solidFill>
                  <a:schemeClr val="dk1"/>
                </a:solidFill>
                <a:latin typeface="Roboto Mono"/>
                <a:ea typeface="Roboto Mono"/>
                <a:cs typeface="Roboto Mono"/>
                <a:sym typeface="Roboto Mono"/>
              </a:defRPr>
            </a:lvl8pPr>
            <a:lvl9pPr lvl="8" algn="r">
              <a:buNone/>
              <a:defRPr sz="600">
                <a:solidFill>
                  <a:schemeClr val="dk1"/>
                </a:solidFill>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 id="2147484290" r:id="rId8"/>
    <p:sldLayoutId id="2147484291" r:id="rId9"/>
    <p:sldLayoutId id="2147484292" r:id="rId10"/>
    <p:sldLayoutId id="2147484293" r:id="rId11"/>
    <p:sldLayoutId id="2147484294" r:id="rId12"/>
    <p:sldLayoutId id="2147484295" r:id="rId13"/>
    <p:sldLayoutId id="2147484296" r:id="rId14"/>
    <p:sldLayoutId id="2147484297" r:id="rId15"/>
    <p:sldLayoutId id="2147484298" r:id="rId16"/>
    <p:sldLayoutId id="2147484299" r:id="rId17"/>
    <p:sldLayoutId id="2147484300" r:id="rId18"/>
    <p:sldLayoutId id="2147484301" r:id="rId19"/>
    <p:sldLayoutId id="2147484302" r:id="rId20"/>
    <p:sldLayoutId id="2147484303" r:id="rId21"/>
    <p:sldLayoutId id="2147484304" r:id="rId22"/>
    <p:sldLayoutId id="2147484305" r:id="rId23"/>
    <p:sldLayoutId id="2147484306" r:id="rId24"/>
    <p:sldLayoutId id="2147484307" r:id="rId25"/>
    <p:sldLayoutId id="2147484308" r:id="rId26"/>
    <p:sldLayoutId id="2147484309" r:id="rId27"/>
    <p:sldLayoutId id="2147484310" r:id="rId28"/>
    <p:sldLayoutId id="2147484311" r:id="rId29"/>
    <p:sldLayoutId id="2147484312" r:id="rId30"/>
    <p:sldLayoutId id="2147484313" r:id="rId31"/>
    <p:sldLayoutId id="2147484314" r:id="rId32"/>
    <p:sldLayoutId id="2147484315" r:id="rId33"/>
    <p:sldLayoutId id="2147484316" r:id="rId34"/>
    <p:sldLayoutId id="2147484317" r:id="rId35"/>
    <p:sldLayoutId id="2147484318" r:id="rId36"/>
    <p:sldLayoutId id="2147484319" r:id="rId37"/>
    <p:sldLayoutId id="2147484320" r:id="rId38"/>
    <p:sldLayoutId id="2147484321" r:id="rId39"/>
    <p:sldLayoutId id="2147484322" r:id="rId40"/>
    <p:sldLayoutId id="2147484323" r:id="rId41"/>
    <p:sldLayoutId id="2147484324" r:id="rId42"/>
    <p:sldLayoutId id="2147484325" r:id="rId43"/>
    <p:sldLayoutId id="2147484326" r:id="rId44"/>
    <p:sldLayoutId id="2147484327" r:id="rId45"/>
    <p:sldLayoutId id="2147484328" r:id="rId46"/>
    <p:sldLayoutId id="2147484329" r:id="rId47"/>
    <p:sldLayoutId id="2147484330" r:id="rId48"/>
    <p:sldLayoutId id="2147484331" r:id="rId49"/>
    <p:sldLayoutId id="2147484332" r:id="rId50"/>
    <p:sldLayoutId id="2147484333" r:id="rId51"/>
    <p:sldLayoutId id="2147484334" r:id="rId52"/>
    <p:sldLayoutId id="2147484335" r:id="rId53"/>
    <p:sldLayoutId id="2147484336" r:id="rId54"/>
    <p:sldLayoutId id="2147484337" r:id="rId55"/>
    <p:sldLayoutId id="2147484338" r:id="rId56"/>
    <p:sldLayoutId id="2147484339" r:id="rId57"/>
    <p:sldLayoutId id="2147484340" r:id="rId5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2">
          <p15:clr>
            <a:srgbClr val="EA4335"/>
          </p15:clr>
        </p15:guide>
        <p15:guide id="2" pos="73">
          <p15:clr>
            <a:srgbClr val="EA4335"/>
          </p15:clr>
        </p15:guide>
        <p15:guide id="3" pos="5687">
          <p15:clr>
            <a:srgbClr val="EA4335"/>
          </p15:clr>
        </p15:guide>
        <p15:guide id="4" orient="horz" pos="2615">
          <p15:clr>
            <a:srgbClr val="EA4335"/>
          </p15:clr>
        </p15:guide>
        <p15:guide id="5" pos="1520">
          <p15:clr>
            <a:srgbClr val="EA4335"/>
          </p15:clr>
        </p15:guide>
        <p15:guide id="6" pos="2404">
          <p15:clr>
            <a:srgbClr val="EA4335"/>
          </p15:clr>
        </p15:guide>
        <p15:guide id="7" pos="2466">
          <p15:clr>
            <a:srgbClr val="EA4335"/>
          </p15:clr>
        </p15:guide>
        <p15:guide id="8" pos="2849">
          <p15:clr>
            <a:srgbClr val="EA4335"/>
          </p15:clr>
        </p15:guide>
        <p15:guide id="9" pos="3294">
          <p15:clr>
            <a:srgbClr val="EA4335"/>
          </p15:clr>
        </p15:guide>
        <p15:guide id="10" pos="254">
          <p15:clr>
            <a:srgbClr val="EA4335"/>
          </p15:clr>
        </p15:guide>
        <p15:guide id="11" pos="5506">
          <p15:clr>
            <a:srgbClr val="EA4335"/>
          </p15:clr>
        </p15:guide>
        <p15:guide id="12" orient="horz" pos="277">
          <p15:clr>
            <a:srgbClr val="EA4335"/>
          </p15:clr>
        </p15:guide>
        <p15:guide id="13" orient="horz" pos="483">
          <p15:clr>
            <a:srgbClr val="EA4335"/>
          </p15:clr>
        </p15:guide>
        <p15:guide id="14" orient="horz" pos="1642">
          <p15:clr>
            <a:srgbClr val="EA4335"/>
          </p15:clr>
        </p15:guide>
        <p15:guide id="15" orient="horz" pos="2824">
          <p15:clr>
            <a:srgbClr val="EA4335"/>
          </p15:clr>
        </p15:guide>
        <p15:guide id="16" orient="horz" pos="3051">
          <p15:clr>
            <a:srgbClr val="EA4335"/>
          </p15:clr>
        </p15:guide>
        <p15:guide id="17" pos="635">
          <p15:clr>
            <a:srgbClr val="E46962"/>
          </p15:clr>
        </p15:guide>
        <p15:guide id="18" pos="1077">
          <p15:clr>
            <a:srgbClr val="E46962"/>
          </p15:clr>
        </p15:guide>
        <p15:guide id="19" pos="1136">
          <p15:clr>
            <a:srgbClr val="E46962"/>
          </p15:clr>
        </p15:guide>
        <p15:guide id="20" pos="695">
          <p15:clr>
            <a:srgbClr val="E46962"/>
          </p15:clr>
        </p15:guide>
        <p15:guide id="21" pos="1584">
          <p15:clr>
            <a:srgbClr val="E46962"/>
          </p15:clr>
        </p15:guide>
        <p15:guide id="22" pos="1962">
          <p15:clr>
            <a:srgbClr val="E46962"/>
          </p15:clr>
        </p15:guide>
        <p15:guide id="23" pos="2025">
          <p15:clr>
            <a:srgbClr val="E46962"/>
          </p15:clr>
        </p15:guide>
        <p15:guide id="24" pos="3356">
          <p15:clr>
            <a:srgbClr val="E46962"/>
          </p15:clr>
        </p15:guide>
        <p15:guide id="25" pos="3735">
          <p15:clr>
            <a:srgbClr val="E46962"/>
          </p15:clr>
        </p15:guide>
        <p15:guide id="26" pos="3798">
          <p15:clr>
            <a:srgbClr val="E46962"/>
          </p15:clr>
        </p15:guide>
        <p15:guide id="27" pos="4179">
          <p15:clr>
            <a:srgbClr val="E46962"/>
          </p15:clr>
        </p15:guide>
        <p15:guide id="28" pos="4683">
          <p15:clr>
            <a:srgbClr val="E46962"/>
          </p15:clr>
        </p15:guide>
        <p15:guide id="29" pos="4624">
          <p15:clr>
            <a:srgbClr val="E46962"/>
          </p15:clr>
        </p15:guide>
        <p15:guide id="30" pos="2907">
          <p15:clr>
            <a:srgbClr val="E46962"/>
          </p15:clr>
        </p15:guide>
        <p15:guide id="31" pos="4240">
          <p15:clr>
            <a:srgbClr val="E46962"/>
          </p15:clr>
        </p15:guide>
        <p15:guide id="32" pos="5125">
          <p15:clr>
            <a:srgbClr val="E46962"/>
          </p15:clr>
        </p15:guide>
        <p15:guide id="33" pos="5065">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0"/>
        <p:cNvGrpSpPr/>
        <p:nvPr/>
      </p:nvGrpSpPr>
      <p:grpSpPr>
        <a:xfrm>
          <a:off x="0" y="0"/>
          <a:ext cx="0" cy="0"/>
          <a:chOff x="0" y="0"/>
          <a:chExt cx="0" cy="0"/>
        </a:xfrm>
      </p:grpSpPr>
      <p:sp>
        <p:nvSpPr>
          <p:cNvPr id="221" name="Google Shape;221;p36"/>
          <p:cNvSpPr txBox="1">
            <a:spLocks noGrp="1"/>
          </p:cNvSpPr>
          <p:nvPr>
            <p:ph type="title"/>
          </p:nvPr>
        </p:nvSpPr>
        <p:spPr>
          <a:xfrm>
            <a:off x="467916" y="1122105"/>
            <a:ext cx="8180700" cy="2049000"/>
          </a:xfrm>
          <a:prstGeom prst="rect">
            <a:avLst/>
          </a:prstGeom>
          <a:noFill/>
          <a:ln>
            <a:noFill/>
          </a:ln>
        </p:spPr>
        <p:txBody>
          <a:bodyPr spcFirstLastPara="1" wrap="square" lIns="0" tIns="0" rIns="0" bIns="0" anchor="t" anchorCtr="0">
            <a:spAutoFit/>
          </a:bodyPr>
          <a:lstStyle>
            <a:lvl1pPr marR="0" lvl="0" algn="l">
              <a:lnSpc>
                <a:spcPct val="90000"/>
              </a:lnSpc>
              <a:spcBef>
                <a:spcPts val="0"/>
              </a:spcBef>
              <a:spcAft>
                <a:spcPts val="0"/>
              </a:spcAft>
              <a:buClr>
                <a:schemeClr val="dk1"/>
              </a:buClr>
              <a:buSzPts val="7200"/>
              <a:buFont typeface="Poppins Medium"/>
              <a:buNone/>
              <a:defRPr sz="7200" b="0" i="0" u="none" strike="noStrike" cap="none">
                <a:solidFill>
                  <a:schemeClr val="dk1"/>
                </a:solidFill>
                <a:latin typeface="Poppins Medium"/>
                <a:ea typeface="Poppins Medium"/>
                <a:cs typeface="Poppins Medium"/>
                <a:sym typeface="Poppins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22" name="Google Shape;222;p36"/>
          <p:cNvSpPr txBox="1">
            <a:spLocks noGrp="1"/>
          </p:cNvSpPr>
          <p:nvPr>
            <p:ph type="body" idx="1"/>
          </p:nvPr>
        </p:nvSpPr>
        <p:spPr>
          <a:xfrm>
            <a:off x="467916" y="3171157"/>
            <a:ext cx="8047500" cy="1523400"/>
          </a:xfrm>
          <a:prstGeom prst="rect">
            <a:avLst/>
          </a:prstGeom>
          <a:noFill/>
          <a:ln>
            <a:noFill/>
          </a:ln>
        </p:spPr>
        <p:txBody>
          <a:bodyPr spcFirstLastPara="1" wrap="square" lIns="54000" tIns="0" rIns="54000" bIns="0" anchor="t" anchorCtr="0">
            <a:normAutofit/>
          </a:bodyPr>
          <a:lstStyle>
            <a:lvl1pPr marL="457200" marR="0" lvl="0" indent="-342900" algn="l">
              <a:lnSpc>
                <a:spcPct val="90000"/>
              </a:lnSpc>
              <a:spcBef>
                <a:spcPts val="800"/>
              </a:spcBef>
              <a:spcAft>
                <a:spcPts val="0"/>
              </a:spcAft>
              <a:buClr>
                <a:schemeClr val="accent1"/>
              </a:buClr>
              <a:buSzPts val="1800"/>
              <a:buFont typeface="Noto Sans Symbols"/>
              <a:buChar char="▪"/>
              <a:defRPr sz="1800" b="0" i="0" u="none" strike="noStrike" cap="none">
                <a:solidFill>
                  <a:schemeClr val="dk1"/>
                </a:solidFill>
                <a:latin typeface="Poppins"/>
                <a:ea typeface="Poppins"/>
                <a:cs typeface="Poppins"/>
                <a:sym typeface="Poppins"/>
              </a:defRPr>
            </a:lvl1pPr>
            <a:lvl2pPr marL="914400" marR="0" lvl="1" indent="-323850" algn="l">
              <a:lnSpc>
                <a:spcPct val="90000"/>
              </a:lnSpc>
              <a:spcBef>
                <a:spcPts val="400"/>
              </a:spcBef>
              <a:spcAft>
                <a:spcPts val="0"/>
              </a:spcAft>
              <a:buClr>
                <a:schemeClr val="accent1"/>
              </a:buClr>
              <a:buSzPts val="1500"/>
              <a:buFont typeface="Noto Sans Symbols"/>
              <a:buChar char="▪"/>
              <a:defRPr sz="1500" b="0" i="0" u="none" strike="noStrike" cap="none">
                <a:solidFill>
                  <a:schemeClr val="dk1"/>
                </a:solidFill>
                <a:latin typeface="Source Serif Pro"/>
                <a:ea typeface="Source Serif Pro"/>
                <a:cs typeface="Source Serif Pro"/>
                <a:sym typeface="Source Serif Pro"/>
              </a:defRPr>
            </a:lvl2pPr>
            <a:lvl3pPr marL="1371600" marR="0" lvl="2" indent="-317500" algn="l">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Source Serif Pro"/>
                <a:ea typeface="Source Serif Pro"/>
                <a:cs typeface="Source Serif Pro"/>
                <a:sym typeface="Source Serif Pro"/>
              </a:defRPr>
            </a:lvl3pPr>
            <a:lvl4pPr marL="1828800" marR="0" lvl="3" indent="-304800" algn="l">
              <a:lnSpc>
                <a:spcPct val="90000"/>
              </a:lnSpc>
              <a:spcBef>
                <a:spcPts val="400"/>
              </a:spcBef>
              <a:spcAft>
                <a:spcPts val="0"/>
              </a:spcAft>
              <a:buClr>
                <a:schemeClr val="accent1"/>
              </a:buClr>
              <a:buSzPts val="1200"/>
              <a:buFont typeface="Noto Sans Symbols"/>
              <a:buChar char="▪"/>
              <a:defRPr sz="1200" b="0" i="0" u="none" strike="noStrike" cap="none">
                <a:solidFill>
                  <a:schemeClr val="dk1"/>
                </a:solidFill>
                <a:latin typeface="Source Serif Pro"/>
                <a:ea typeface="Source Serif Pro"/>
                <a:cs typeface="Source Serif Pro"/>
                <a:sym typeface="Source Serif Pro"/>
              </a:defRPr>
            </a:lvl4pPr>
            <a:lvl5pPr marL="2286000" marR="0" lvl="4" indent="-304800" algn="l">
              <a:lnSpc>
                <a:spcPct val="90000"/>
              </a:lnSpc>
              <a:spcBef>
                <a:spcPts val="400"/>
              </a:spcBef>
              <a:spcAft>
                <a:spcPts val="0"/>
              </a:spcAft>
              <a:buClr>
                <a:schemeClr val="accent1"/>
              </a:buClr>
              <a:buSzPts val="1200"/>
              <a:buFont typeface="Noto Sans Symbols"/>
              <a:buChar char="▪"/>
              <a:defRPr sz="1200" b="0" i="0" u="none" strike="noStrike" cap="none">
                <a:solidFill>
                  <a:schemeClr val="dk1"/>
                </a:solidFill>
                <a:latin typeface="Source Serif Pro"/>
                <a:ea typeface="Source Serif Pro"/>
                <a:cs typeface="Source Serif Pro"/>
                <a:sym typeface="Source Serif Pro"/>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erif Pro"/>
                <a:ea typeface="Source Serif Pro"/>
                <a:cs typeface="Source Serif Pro"/>
                <a:sym typeface="Source Serif Pro"/>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erif Pro"/>
                <a:ea typeface="Source Serif Pro"/>
                <a:cs typeface="Source Serif Pro"/>
                <a:sym typeface="Source Serif Pro"/>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erif Pro"/>
                <a:ea typeface="Source Serif Pro"/>
                <a:cs typeface="Source Serif Pro"/>
                <a:sym typeface="Source Serif Pro"/>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erif Pro"/>
                <a:ea typeface="Source Serif Pro"/>
                <a:cs typeface="Source Serif Pro"/>
                <a:sym typeface="Source Serif Pro"/>
              </a:defRPr>
            </a:lvl9pPr>
          </a:lstStyle>
          <a:p>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orient="horz" pos="310">
          <p15:clr>
            <a:srgbClr val="F26B43"/>
          </p15:clr>
        </p15:guide>
        <p15:guide id="3" orient="horz" pos="2979">
          <p15:clr>
            <a:srgbClr val="F26B43"/>
          </p15:clr>
        </p15:guide>
        <p15:guide id="4" orient="horz" pos="245">
          <p15:clr>
            <a:srgbClr val="F26B43"/>
          </p15:clr>
        </p15:guide>
        <p15:guide id="5" pos="295">
          <p15:clr>
            <a:srgbClr val="F26B43"/>
          </p15:clr>
        </p15:guide>
        <p15:guide id="6" pos="5448">
          <p15:clr>
            <a:srgbClr val="F26B43"/>
          </p15:clr>
        </p15:guide>
        <p15:guide id="7" pos="618">
          <p15:clr>
            <a:srgbClr val="F26B43"/>
          </p15:clr>
        </p15:guide>
        <p15:guide id="8" pos="3254">
          <p15:clr>
            <a:srgbClr val="F26B43"/>
          </p15:clr>
        </p15:guide>
        <p15:guide id="9" pos="1056">
          <p15:clr>
            <a:srgbClr val="F26B43"/>
          </p15:clr>
        </p15:guide>
        <p15:guide id="10" pos="4128">
          <p15:clr>
            <a:srgbClr val="F26B43"/>
          </p15:clr>
        </p15:guide>
        <p15:guide id="11" pos="3373">
          <p15:clr>
            <a:srgbClr val="F26B43"/>
          </p15:clr>
        </p15:guide>
        <p15:guide id="12" pos="3810">
          <p15:clr>
            <a:srgbClr val="F26B43"/>
          </p15:clr>
        </p15:guide>
        <p15:guide id="13" pos="4566">
          <p15:clr>
            <a:srgbClr val="F26B43"/>
          </p15:clr>
        </p15:guide>
        <p15:guide id="14" pos="4692">
          <p15:clr>
            <a:srgbClr val="F26B43"/>
          </p15:clr>
        </p15:guide>
        <p15:guide id="15" pos="2814">
          <p15:clr>
            <a:srgbClr val="F26B43"/>
          </p15:clr>
        </p15:guide>
        <p15:guide id="16" pos="2931">
          <p15:clr>
            <a:srgbClr val="F26B43"/>
          </p15:clr>
        </p15:guide>
        <p15:guide id="17" pos="1494">
          <p15:clr>
            <a:srgbClr val="F26B43"/>
          </p15:clr>
        </p15:guide>
        <p15:guide id="18" pos="2490">
          <p15:clr>
            <a:srgbClr val="F26B43"/>
          </p15:clr>
        </p15:guide>
        <p15:guide id="19" pos="737">
          <p15:clr>
            <a:srgbClr val="F26B43"/>
          </p15:clr>
        </p15:guide>
        <p15:guide id="20" pos="3690">
          <p15:clr>
            <a:srgbClr val="F26B43"/>
          </p15:clr>
        </p15:guide>
        <p15:guide id="21" pos="4248">
          <p15:clr>
            <a:srgbClr val="F26B43"/>
          </p15:clr>
        </p15:guide>
        <p15:guide id="22" pos="5004">
          <p15:clr>
            <a:srgbClr val="F26B43"/>
          </p15:clr>
        </p15:guide>
        <p15:guide id="23" pos="5130">
          <p15:clr>
            <a:srgbClr val="F26B43"/>
          </p15:clr>
        </p15:guide>
        <p15:guide id="24" pos="1176">
          <p15:clr>
            <a:srgbClr val="F26B43"/>
          </p15:clr>
        </p15:guide>
        <p15:guide id="25" pos="1614">
          <p15:clr>
            <a:srgbClr val="F26B43"/>
          </p15:clr>
        </p15:guide>
        <p15:guide id="26" pos="1932">
          <p15:clr>
            <a:srgbClr val="F26B43"/>
          </p15:clr>
        </p15:guide>
        <p15:guide id="27" pos="2052">
          <p15:clr>
            <a:srgbClr val="F26B43"/>
          </p15:clr>
        </p15:guide>
        <p15:guide id="28" pos="2370">
          <p15:clr>
            <a:srgbClr val="F26B43"/>
          </p15:clr>
        </p15:guide>
        <p15:guide id="29" orient="horz" pos="194">
          <p15:clr>
            <a:srgbClr val="F26B43"/>
          </p15:clr>
        </p15:guide>
        <p15:guide id="30" orient="horz" pos="742">
          <p15:clr>
            <a:srgbClr val="F26B43"/>
          </p15:clr>
        </p15:guide>
        <p15:guide id="31" pos="3174">
          <p15:clr>
            <a:srgbClr val="F26B43"/>
          </p15:clr>
        </p15:guide>
        <p15:guide id="32" pos="25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50"/>
        <p:cNvGrpSpPr/>
        <p:nvPr/>
      </p:nvGrpSpPr>
      <p:grpSpPr>
        <a:xfrm>
          <a:off x="0" y="0"/>
          <a:ext cx="0" cy="0"/>
          <a:chOff x="0" y="0"/>
          <a:chExt cx="0" cy="0"/>
        </a:xfrm>
      </p:grpSpPr>
      <p:sp>
        <p:nvSpPr>
          <p:cNvPr id="251" name="Google Shape;251;p42"/>
          <p:cNvSpPr txBox="1">
            <a:spLocks noGrp="1"/>
          </p:cNvSpPr>
          <p:nvPr>
            <p:ph type="title"/>
          </p:nvPr>
        </p:nvSpPr>
        <p:spPr>
          <a:xfrm>
            <a:off x="402900" y="766611"/>
            <a:ext cx="7727700" cy="580200"/>
          </a:xfrm>
          <a:prstGeom prst="rect">
            <a:avLst/>
          </a:prstGeom>
          <a:noFill/>
          <a:ln>
            <a:noFill/>
          </a:ln>
        </p:spPr>
        <p:txBody>
          <a:bodyPr spcFirstLastPara="1" wrap="square" lIns="0" tIns="0" rIns="91425" bIns="91425" anchor="t" anchorCtr="0">
            <a:noAutofit/>
          </a:bodyPr>
          <a:lstStyle>
            <a:lvl1pPr lvl="0">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a:endParaRPr/>
          </a:p>
        </p:txBody>
      </p:sp>
      <p:sp>
        <p:nvSpPr>
          <p:cNvPr id="252" name="Google Shape;252;p42"/>
          <p:cNvSpPr txBox="1">
            <a:spLocks noGrp="1"/>
          </p:cNvSpPr>
          <p:nvPr>
            <p:ph type="body" idx="1"/>
          </p:nvPr>
        </p:nvSpPr>
        <p:spPr>
          <a:xfrm>
            <a:off x="402900" y="1481340"/>
            <a:ext cx="7932000" cy="3299100"/>
          </a:xfrm>
          <a:prstGeom prst="rect">
            <a:avLst/>
          </a:prstGeom>
          <a:noFill/>
          <a:ln>
            <a:noFill/>
          </a:ln>
        </p:spPr>
        <p:txBody>
          <a:bodyPr spcFirstLastPara="1" wrap="square" lIns="0" tIns="0" rIns="91425" bIns="0" anchor="t" anchorCtr="0">
            <a:noAutofit/>
          </a:bodyPr>
          <a:lstStyle>
            <a:lvl1pPr marL="457200" lvl="0" indent="-381000">
              <a:lnSpc>
                <a:spcPct val="115000"/>
              </a:lnSpc>
              <a:spcBef>
                <a:spcPts val="0"/>
              </a:spcBef>
              <a:spcAft>
                <a:spcPts val="0"/>
              </a:spcAft>
              <a:buClr>
                <a:schemeClr val="dk1"/>
              </a:buClr>
              <a:buSzPts val="2400"/>
              <a:buFont typeface="Poppins"/>
              <a:buChar char="●"/>
              <a:defRPr sz="2400">
                <a:solidFill>
                  <a:schemeClr val="dk1"/>
                </a:solidFill>
                <a:latin typeface="Poppins"/>
                <a:ea typeface="Poppins"/>
                <a:cs typeface="Poppins"/>
                <a:sym typeface="Poppins"/>
              </a:defRPr>
            </a:lvl1pPr>
            <a:lvl2pPr marL="914400" lvl="1" indent="-342900">
              <a:lnSpc>
                <a:spcPct val="115000"/>
              </a:lnSpc>
              <a:spcBef>
                <a:spcPts val="1600"/>
              </a:spcBef>
              <a:spcAft>
                <a:spcPts val="0"/>
              </a:spcAft>
              <a:buClr>
                <a:schemeClr val="dk1"/>
              </a:buClr>
              <a:buSzPts val="1800"/>
              <a:buFont typeface="Poppins"/>
              <a:buChar char="○"/>
              <a:defRPr sz="1800">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4pPr>
            <a:lvl5pPr marL="2286000" lvl="4"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5pPr>
            <a:lvl6pPr marL="2743200" lvl="5" indent="-279400">
              <a:lnSpc>
                <a:spcPct val="115000"/>
              </a:lnSpc>
              <a:spcBef>
                <a:spcPts val="1600"/>
              </a:spcBef>
              <a:spcAft>
                <a:spcPts val="0"/>
              </a:spcAft>
              <a:buClr>
                <a:schemeClr val="dk1"/>
              </a:buClr>
              <a:buSzPts val="800"/>
              <a:buFont typeface="Poppins"/>
              <a:buChar char="■"/>
              <a:defRPr sz="800">
                <a:solidFill>
                  <a:schemeClr val="dk1"/>
                </a:solidFill>
                <a:latin typeface="Poppins"/>
                <a:ea typeface="Poppins"/>
                <a:cs typeface="Poppins"/>
                <a:sym typeface="Poppins"/>
              </a:defRPr>
            </a:lvl6pPr>
            <a:lvl7pPr marL="3200400" lvl="6"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7pPr>
            <a:lvl8pPr marL="3657600" lvl="7"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8pPr>
            <a:lvl9pPr marL="4114800" lvl="8" indent="-292100">
              <a:lnSpc>
                <a:spcPct val="115000"/>
              </a:lnSpc>
              <a:spcBef>
                <a:spcPts val="1600"/>
              </a:spcBef>
              <a:spcAft>
                <a:spcPts val="1600"/>
              </a:spcAft>
              <a:buClr>
                <a:schemeClr val="dk1"/>
              </a:buClr>
              <a:buSzPts val="1000"/>
              <a:buFont typeface="Poppins"/>
              <a:buChar char="■"/>
              <a:defRPr sz="1000">
                <a:solidFill>
                  <a:schemeClr val="dk1"/>
                </a:solidFill>
                <a:latin typeface="Poppins"/>
                <a:ea typeface="Poppins"/>
                <a:cs typeface="Poppins"/>
                <a:sym typeface="Poppins"/>
              </a:defRPr>
            </a:lvl9pPr>
          </a:lstStyle>
          <a:p>
            <a:endParaRPr/>
          </a:p>
        </p:txBody>
      </p:sp>
      <p:sp>
        <p:nvSpPr>
          <p:cNvPr id="253" name="Google Shape;253;p42"/>
          <p:cNvSpPr txBox="1">
            <a:spLocks noGrp="1"/>
          </p:cNvSpPr>
          <p:nvPr>
            <p:ph type="sldNum" idx="12"/>
          </p:nvPr>
        </p:nvSpPr>
        <p:spPr>
          <a:xfrm>
            <a:off x="8565220" y="5013159"/>
            <a:ext cx="548700" cy="260100"/>
          </a:xfrm>
          <a:prstGeom prst="rect">
            <a:avLst/>
          </a:prstGeom>
          <a:noFill/>
          <a:ln>
            <a:noFill/>
          </a:ln>
        </p:spPr>
        <p:txBody>
          <a:bodyPr spcFirstLastPara="1" wrap="square" lIns="91425" tIns="0" rIns="91425" bIns="0" anchor="t" anchorCtr="0">
            <a:noAutofit/>
          </a:bodyPr>
          <a:lstStyle>
            <a:lvl1pPr lvl="0" algn="r">
              <a:buNone/>
              <a:defRPr sz="600">
                <a:solidFill>
                  <a:schemeClr val="dk1"/>
                </a:solidFill>
                <a:latin typeface="Roboto Mono"/>
                <a:ea typeface="Roboto Mono"/>
                <a:cs typeface="Roboto Mono"/>
                <a:sym typeface="Roboto Mono"/>
              </a:defRPr>
            </a:lvl1pPr>
            <a:lvl2pPr lvl="1" algn="r">
              <a:buNone/>
              <a:defRPr sz="600">
                <a:solidFill>
                  <a:schemeClr val="dk1"/>
                </a:solidFill>
                <a:latin typeface="Roboto Mono"/>
                <a:ea typeface="Roboto Mono"/>
                <a:cs typeface="Roboto Mono"/>
                <a:sym typeface="Roboto Mono"/>
              </a:defRPr>
            </a:lvl2pPr>
            <a:lvl3pPr lvl="2" algn="r">
              <a:buNone/>
              <a:defRPr sz="600">
                <a:solidFill>
                  <a:schemeClr val="dk1"/>
                </a:solidFill>
                <a:latin typeface="Roboto Mono"/>
                <a:ea typeface="Roboto Mono"/>
                <a:cs typeface="Roboto Mono"/>
                <a:sym typeface="Roboto Mono"/>
              </a:defRPr>
            </a:lvl3pPr>
            <a:lvl4pPr lvl="3" algn="r">
              <a:buNone/>
              <a:defRPr sz="600">
                <a:solidFill>
                  <a:schemeClr val="dk1"/>
                </a:solidFill>
                <a:latin typeface="Roboto Mono"/>
                <a:ea typeface="Roboto Mono"/>
                <a:cs typeface="Roboto Mono"/>
                <a:sym typeface="Roboto Mono"/>
              </a:defRPr>
            </a:lvl4pPr>
            <a:lvl5pPr lvl="4" algn="r">
              <a:buNone/>
              <a:defRPr sz="600">
                <a:solidFill>
                  <a:schemeClr val="dk1"/>
                </a:solidFill>
                <a:latin typeface="Roboto Mono"/>
                <a:ea typeface="Roboto Mono"/>
                <a:cs typeface="Roboto Mono"/>
                <a:sym typeface="Roboto Mono"/>
              </a:defRPr>
            </a:lvl5pPr>
            <a:lvl6pPr lvl="5" algn="r">
              <a:buNone/>
              <a:defRPr sz="600">
                <a:solidFill>
                  <a:schemeClr val="dk1"/>
                </a:solidFill>
                <a:latin typeface="Roboto Mono"/>
                <a:ea typeface="Roboto Mono"/>
                <a:cs typeface="Roboto Mono"/>
                <a:sym typeface="Roboto Mono"/>
              </a:defRPr>
            </a:lvl6pPr>
            <a:lvl7pPr lvl="6" algn="r">
              <a:buNone/>
              <a:defRPr sz="600">
                <a:solidFill>
                  <a:schemeClr val="dk1"/>
                </a:solidFill>
                <a:latin typeface="Roboto Mono"/>
                <a:ea typeface="Roboto Mono"/>
                <a:cs typeface="Roboto Mono"/>
                <a:sym typeface="Roboto Mono"/>
              </a:defRPr>
            </a:lvl7pPr>
            <a:lvl8pPr lvl="7" algn="r">
              <a:buNone/>
              <a:defRPr sz="600">
                <a:solidFill>
                  <a:schemeClr val="dk1"/>
                </a:solidFill>
                <a:latin typeface="Roboto Mono"/>
                <a:ea typeface="Roboto Mono"/>
                <a:cs typeface="Roboto Mono"/>
                <a:sym typeface="Roboto Mono"/>
              </a:defRPr>
            </a:lvl8pPr>
            <a:lvl9pPr lvl="8" algn="r">
              <a:buNone/>
              <a:defRPr sz="600">
                <a:solidFill>
                  <a:schemeClr val="dk1"/>
                </a:solidFill>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6" r:id="rId40"/>
    <p:sldLayoutId id="2147483727" r:id="rId41"/>
    <p:sldLayoutId id="2147483728" r:id="rId42"/>
    <p:sldLayoutId id="2147483729" r:id="rId43"/>
    <p:sldLayoutId id="2147483730" r:id="rId44"/>
    <p:sldLayoutId id="2147483731" r:id="rId45"/>
    <p:sldLayoutId id="2147483732" r:id="rId46"/>
    <p:sldLayoutId id="2147483733" r:id="rId47"/>
    <p:sldLayoutId id="2147483734" r:id="rId48"/>
    <p:sldLayoutId id="2147483735" r:id="rId49"/>
    <p:sldLayoutId id="2147483736" r:id="rId50"/>
    <p:sldLayoutId id="2147483737" r:id="rId51"/>
    <p:sldLayoutId id="2147483738" r:id="rId52"/>
    <p:sldLayoutId id="2147483739" r:id="rId53"/>
    <p:sldLayoutId id="2147483740" r:id="rId54"/>
    <p:sldLayoutId id="2147483741" r:id="rId55"/>
    <p:sldLayoutId id="2147483742" r:id="rId56"/>
    <p:sldLayoutId id="2147483743" r:id="rId5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2">
          <p15:clr>
            <a:srgbClr val="EA4335"/>
          </p15:clr>
        </p15:guide>
        <p15:guide id="2" pos="73">
          <p15:clr>
            <a:srgbClr val="EA4335"/>
          </p15:clr>
        </p15:guide>
        <p15:guide id="3" pos="5687">
          <p15:clr>
            <a:srgbClr val="EA4335"/>
          </p15:clr>
        </p15:guide>
        <p15:guide id="4" orient="horz" pos="2615">
          <p15:clr>
            <a:srgbClr val="EA4335"/>
          </p15:clr>
        </p15:guide>
        <p15:guide id="5" pos="1520">
          <p15:clr>
            <a:srgbClr val="EA4335"/>
          </p15:clr>
        </p15:guide>
        <p15:guide id="6" pos="2404">
          <p15:clr>
            <a:srgbClr val="EA4335"/>
          </p15:clr>
        </p15:guide>
        <p15:guide id="7" pos="2466">
          <p15:clr>
            <a:srgbClr val="EA4335"/>
          </p15:clr>
        </p15:guide>
        <p15:guide id="8" pos="2849">
          <p15:clr>
            <a:srgbClr val="EA4335"/>
          </p15:clr>
        </p15:guide>
        <p15:guide id="9" pos="3294">
          <p15:clr>
            <a:srgbClr val="EA4335"/>
          </p15:clr>
        </p15:guide>
        <p15:guide id="10" pos="254">
          <p15:clr>
            <a:srgbClr val="EA4335"/>
          </p15:clr>
        </p15:guide>
        <p15:guide id="11" pos="5506">
          <p15:clr>
            <a:srgbClr val="EA4335"/>
          </p15:clr>
        </p15:guide>
        <p15:guide id="12" orient="horz" pos="277">
          <p15:clr>
            <a:srgbClr val="EA4335"/>
          </p15:clr>
        </p15:guide>
        <p15:guide id="13" orient="horz" pos="483">
          <p15:clr>
            <a:srgbClr val="EA4335"/>
          </p15:clr>
        </p15:guide>
        <p15:guide id="14" orient="horz" pos="1642">
          <p15:clr>
            <a:srgbClr val="EA4335"/>
          </p15:clr>
        </p15:guide>
        <p15:guide id="15" orient="horz" pos="2824">
          <p15:clr>
            <a:srgbClr val="EA4335"/>
          </p15:clr>
        </p15:guide>
        <p15:guide id="16" orient="horz" pos="3051">
          <p15:clr>
            <a:srgbClr val="EA4335"/>
          </p15:clr>
        </p15:guide>
        <p15:guide id="17" pos="635">
          <p15:clr>
            <a:srgbClr val="E46962"/>
          </p15:clr>
        </p15:guide>
        <p15:guide id="18" pos="1077">
          <p15:clr>
            <a:srgbClr val="E46962"/>
          </p15:clr>
        </p15:guide>
        <p15:guide id="19" pos="1136">
          <p15:clr>
            <a:srgbClr val="E46962"/>
          </p15:clr>
        </p15:guide>
        <p15:guide id="20" pos="695">
          <p15:clr>
            <a:srgbClr val="E46962"/>
          </p15:clr>
        </p15:guide>
        <p15:guide id="21" pos="1584">
          <p15:clr>
            <a:srgbClr val="E46962"/>
          </p15:clr>
        </p15:guide>
        <p15:guide id="22" pos="1962">
          <p15:clr>
            <a:srgbClr val="E46962"/>
          </p15:clr>
        </p15:guide>
        <p15:guide id="23" pos="2025">
          <p15:clr>
            <a:srgbClr val="E46962"/>
          </p15:clr>
        </p15:guide>
        <p15:guide id="24" pos="3356">
          <p15:clr>
            <a:srgbClr val="E46962"/>
          </p15:clr>
        </p15:guide>
        <p15:guide id="25" pos="3735">
          <p15:clr>
            <a:srgbClr val="E46962"/>
          </p15:clr>
        </p15:guide>
        <p15:guide id="26" pos="3798">
          <p15:clr>
            <a:srgbClr val="E46962"/>
          </p15:clr>
        </p15:guide>
        <p15:guide id="27" pos="4179">
          <p15:clr>
            <a:srgbClr val="E46962"/>
          </p15:clr>
        </p15:guide>
        <p15:guide id="28" pos="4683">
          <p15:clr>
            <a:srgbClr val="E46962"/>
          </p15:clr>
        </p15:guide>
        <p15:guide id="29" pos="4624">
          <p15:clr>
            <a:srgbClr val="E46962"/>
          </p15:clr>
        </p15:guide>
        <p15:guide id="30" pos="2907">
          <p15:clr>
            <a:srgbClr val="E46962"/>
          </p15:clr>
        </p15:guide>
        <p15:guide id="31" pos="4240">
          <p15:clr>
            <a:srgbClr val="E46962"/>
          </p15:clr>
        </p15:guide>
        <p15:guide id="32" pos="5125">
          <p15:clr>
            <a:srgbClr val="E46962"/>
          </p15:clr>
        </p15:guide>
        <p15:guide id="33" pos="5065">
          <p15:clr>
            <a:srgbClr val="E46962"/>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30"/>
        <p:cNvGrpSpPr/>
        <p:nvPr/>
      </p:nvGrpSpPr>
      <p:grpSpPr>
        <a:xfrm>
          <a:off x="0" y="0"/>
          <a:ext cx="0" cy="0"/>
          <a:chOff x="0" y="0"/>
          <a:chExt cx="0" cy="0"/>
        </a:xfrm>
      </p:grpSpPr>
      <p:sp>
        <p:nvSpPr>
          <p:cNvPr id="731" name="Google Shape;731;p100"/>
          <p:cNvSpPr txBox="1">
            <a:spLocks noGrp="1"/>
          </p:cNvSpPr>
          <p:nvPr>
            <p:ph type="title"/>
          </p:nvPr>
        </p:nvSpPr>
        <p:spPr>
          <a:xfrm>
            <a:off x="402900" y="766611"/>
            <a:ext cx="7727700" cy="580200"/>
          </a:xfrm>
          <a:prstGeom prst="rect">
            <a:avLst/>
          </a:prstGeom>
          <a:noFill/>
          <a:ln>
            <a:noFill/>
          </a:ln>
        </p:spPr>
        <p:txBody>
          <a:bodyPr spcFirstLastPara="1" wrap="square" lIns="0" tIns="0" rIns="91425" bIns="91425" anchor="t" anchorCtr="0">
            <a:noAutofit/>
          </a:bodyPr>
          <a:lstStyle>
            <a:lvl1pPr lvl="0">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a:endParaRPr/>
          </a:p>
        </p:txBody>
      </p:sp>
      <p:sp>
        <p:nvSpPr>
          <p:cNvPr id="732" name="Google Shape;732;p100"/>
          <p:cNvSpPr txBox="1">
            <a:spLocks noGrp="1"/>
          </p:cNvSpPr>
          <p:nvPr>
            <p:ph type="body" idx="1"/>
          </p:nvPr>
        </p:nvSpPr>
        <p:spPr>
          <a:xfrm>
            <a:off x="402900" y="1481340"/>
            <a:ext cx="7932000" cy="3299100"/>
          </a:xfrm>
          <a:prstGeom prst="rect">
            <a:avLst/>
          </a:prstGeom>
          <a:noFill/>
          <a:ln>
            <a:noFill/>
          </a:ln>
        </p:spPr>
        <p:txBody>
          <a:bodyPr spcFirstLastPara="1" wrap="square" lIns="0" tIns="0" rIns="91425" bIns="0" anchor="t" anchorCtr="0">
            <a:noAutofit/>
          </a:bodyPr>
          <a:lstStyle>
            <a:lvl1pPr marL="457200" lvl="0" indent="-381000">
              <a:lnSpc>
                <a:spcPct val="115000"/>
              </a:lnSpc>
              <a:spcBef>
                <a:spcPts val="0"/>
              </a:spcBef>
              <a:spcAft>
                <a:spcPts val="0"/>
              </a:spcAft>
              <a:buClr>
                <a:schemeClr val="dk1"/>
              </a:buClr>
              <a:buSzPts val="2400"/>
              <a:buFont typeface="Poppins"/>
              <a:buChar char="●"/>
              <a:defRPr sz="2400">
                <a:solidFill>
                  <a:schemeClr val="dk1"/>
                </a:solidFill>
                <a:latin typeface="Poppins"/>
                <a:ea typeface="Poppins"/>
                <a:cs typeface="Poppins"/>
                <a:sym typeface="Poppins"/>
              </a:defRPr>
            </a:lvl1pPr>
            <a:lvl2pPr marL="914400" lvl="1" indent="-342900">
              <a:lnSpc>
                <a:spcPct val="115000"/>
              </a:lnSpc>
              <a:spcBef>
                <a:spcPts val="1600"/>
              </a:spcBef>
              <a:spcAft>
                <a:spcPts val="0"/>
              </a:spcAft>
              <a:buClr>
                <a:schemeClr val="dk1"/>
              </a:buClr>
              <a:buSzPts val="1800"/>
              <a:buFont typeface="Poppins"/>
              <a:buChar char="○"/>
              <a:defRPr sz="1800">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4pPr>
            <a:lvl5pPr marL="2286000" lvl="4"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5pPr>
            <a:lvl6pPr marL="2743200" lvl="5" indent="-279400">
              <a:lnSpc>
                <a:spcPct val="115000"/>
              </a:lnSpc>
              <a:spcBef>
                <a:spcPts val="1600"/>
              </a:spcBef>
              <a:spcAft>
                <a:spcPts val="0"/>
              </a:spcAft>
              <a:buClr>
                <a:schemeClr val="dk1"/>
              </a:buClr>
              <a:buSzPts val="800"/>
              <a:buFont typeface="Poppins"/>
              <a:buChar char="■"/>
              <a:defRPr sz="800">
                <a:solidFill>
                  <a:schemeClr val="dk1"/>
                </a:solidFill>
                <a:latin typeface="Poppins"/>
                <a:ea typeface="Poppins"/>
                <a:cs typeface="Poppins"/>
                <a:sym typeface="Poppins"/>
              </a:defRPr>
            </a:lvl6pPr>
            <a:lvl7pPr marL="3200400" lvl="6"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7pPr>
            <a:lvl8pPr marL="3657600" lvl="7"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8pPr>
            <a:lvl9pPr marL="4114800" lvl="8" indent="-292100">
              <a:lnSpc>
                <a:spcPct val="115000"/>
              </a:lnSpc>
              <a:spcBef>
                <a:spcPts val="1600"/>
              </a:spcBef>
              <a:spcAft>
                <a:spcPts val="1600"/>
              </a:spcAft>
              <a:buClr>
                <a:schemeClr val="dk1"/>
              </a:buClr>
              <a:buSzPts val="1000"/>
              <a:buFont typeface="Poppins"/>
              <a:buChar char="■"/>
              <a:defRPr sz="1000">
                <a:solidFill>
                  <a:schemeClr val="dk1"/>
                </a:solidFill>
                <a:latin typeface="Poppins"/>
                <a:ea typeface="Poppins"/>
                <a:cs typeface="Poppins"/>
                <a:sym typeface="Poppins"/>
              </a:defRPr>
            </a:lvl9pPr>
          </a:lstStyle>
          <a:p>
            <a:endParaRPr/>
          </a:p>
        </p:txBody>
      </p:sp>
      <p:sp>
        <p:nvSpPr>
          <p:cNvPr id="733" name="Google Shape;733;p100"/>
          <p:cNvSpPr txBox="1">
            <a:spLocks noGrp="1"/>
          </p:cNvSpPr>
          <p:nvPr>
            <p:ph type="sldNum" idx="12"/>
          </p:nvPr>
        </p:nvSpPr>
        <p:spPr>
          <a:xfrm>
            <a:off x="8565220" y="5013159"/>
            <a:ext cx="548700" cy="260100"/>
          </a:xfrm>
          <a:prstGeom prst="rect">
            <a:avLst/>
          </a:prstGeom>
          <a:noFill/>
          <a:ln>
            <a:noFill/>
          </a:ln>
        </p:spPr>
        <p:txBody>
          <a:bodyPr spcFirstLastPara="1" wrap="square" lIns="91425" tIns="0" rIns="91425" bIns="0" anchor="t" anchorCtr="0">
            <a:noAutofit/>
          </a:bodyPr>
          <a:lstStyle>
            <a:lvl1pPr lvl="0" algn="r">
              <a:buNone/>
              <a:defRPr sz="600">
                <a:solidFill>
                  <a:schemeClr val="dk1"/>
                </a:solidFill>
                <a:latin typeface="Roboto Mono"/>
                <a:ea typeface="Roboto Mono"/>
                <a:cs typeface="Roboto Mono"/>
                <a:sym typeface="Roboto Mono"/>
              </a:defRPr>
            </a:lvl1pPr>
            <a:lvl2pPr lvl="1" algn="r">
              <a:buNone/>
              <a:defRPr sz="600">
                <a:solidFill>
                  <a:schemeClr val="dk1"/>
                </a:solidFill>
                <a:latin typeface="Roboto Mono"/>
                <a:ea typeface="Roboto Mono"/>
                <a:cs typeface="Roboto Mono"/>
                <a:sym typeface="Roboto Mono"/>
              </a:defRPr>
            </a:lvl2pPr>
            <a:lvl3pPr lvl="2" algn="r">
              <a:buNone/>
              <a:defRPr sz="600">
                <a:solidFill>
                  <a:schemeClr val="dk1"/>
                </a:solidFill>
                <a:latin typeface="Roboto Mono"/>
                <a:ea typeface="Roboto Mono"/>
                <a:cs typeface="Roboto Mono"/>
                <a:sym typeface="Roboto Mono"/>
              </a:defRPr>
            </a:lvl3pPr>
            <a:lvl4pPr lvl="3" algn="r">
              <a:buNone/>
              <a:defRPr sz="600">
                <a:solidFill>
                  <a:schemeClr val="dk1"/>
                </a:solidFill>
                <a:latin typeface="Roboto Mono"/>
                <a:ea typeface="Roboto Mono"/>
                <a:cs typeface="Roboto Mono"/>
                <a:sym typeface="Roboto Mono"/>
              </a:defRPr>
            </a:lvl4pPr>
            <a:lvl5pPr lvl="4" algn="r">
              <a:buNone/>
              <a:defRPr sz="600">
                <a:solidFill>
                  <a:schemeClr val="dk1"/>
                </a:solidFill>
                <a:latin typeface="Roboto Mono"/>
                <a:ea typeface="Roboto Mono"/>
                <a:cs typeface="Roboto Mono"/>
                <a:sym typeface="Roboto Mono"/>
              </a:defRPr>
            </a:lvl5pPr>
            <a:lvl6pPr lvl="5" algn="r">
              <a:buNone/>
              <a:defRPr sz="600">
                <a:solidFill>
                  <a:schemeClr val="dk1"/>
                </a:solidFill>
                <a:latin typeface="Roboto Mono"/>
                <a:ea typeface="Roboto Mono"/>
                <a:cs typeface="Roboto Mono"/>
                <a:sym typeface="Roboto Mono"/>
              </a:defRPr>
            </a:lvl6pPr>
            <a:lvl7pPr lvl="6" algn="r">
              <a:buNone/>
              <a:defRPr sz="600">
                <a:solidFill>
                  <a:schemeClr val="dk1"/>
                </a:solidFill>
                <a:latin typeface="Roboto Mono"/>
                <a:ea typeface="Roboto Mono"/>
                <a:cs typeface="Roboto Mono"/>
                <a:sym typeface="Roboto Mono"/>
              </a:defRPr>
            </a:lvl7pPr>
            <a:lvl8pPr lvl="7" algn="r">
              <a:buNone/>
              <a:defRPr sz="600">
                <a:solidFill>
                  <a:schemeClr val="dk1"/>
                </a:solidFill>
                <a:latin typeface="Roboto Mono"/>
                <a:ea typeface="Roboto Mono"/>
                <a:cs typeface="Roboto Mono"/>
                <a:sym typeface="Roboto Mono"/>
              </a:defRPr>
            </a:lvl8pPr>
            <a:lvl9pPr lvl="8" algn="r">
              <a:buNone/>
              <a:defRPr sz="600">
                <a:solidFill>
                  <a:schemeClr val="dk1"/>
                </a:solidFill>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 id="2147483779" r:id="rId36"/>
    <p:sldLayoutId id="2147483780" r:id="rId37"/>
    <p:sldLayoutId id="2147483781" r:id="rId38"/>
    <p:sldLayoutId id="2147483782" r:id="rId39"/>
    <p:sldLayoutId id="2147483783" r:id="rId40"/>
    <p:sldLayoutId id="2147483784" r:id="rId41"/>
    <p:sldLayoutId id="2147483785" r:id="rId42"/>
    <p:sldLayoutId id="2147483786" r:id="rId43"/>
    <p:sldLayoutId id="2147483787" r:id="rId44"/>
    <p:sldLayoutId id="2147483788" r:id="rId45"/>
    <p:sldLayoutId id="2147483789" r:id="rId46"/>
    <p:sldLayoutId id="2147483790" r:id="rId47"/>
    <p:sldLayoutId id="2147483791" r:id="rId48"/>
    <p:sldLayoutId id="2147483792" r:id="rId49"/>
    <p:sldLayoutId id="2147483793" r:id="rId50"/>
    <p:sldLayoutId id="2147483794" r:id="rId51"/>
    <p:sldLayoutId id="2147483795" r:id="rId52"/>
    <p:sldLayoutId id="2147483796" r:id="rId53"/>
    <p:sldLayoutId id="2147483797" r:id="rId54"/>
    <p:sldLayoutId id="2147483798" r:id="rId55"/>
    <p:sldLayoutId id="2147483799" r:id="rId56"/>
    <p:sldLayoutId id="2147483800" r:id="rId5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2">
          <p15:clr>
            <a:srgbClr val="EA4335"/>
          </p15:clr>
        </p15:guide>
        <p15:guide id="2" pos="73">
          <p15:clr>
            <a:srgbClr val="EA4335"/>
          </p15:clr>
        </p15:guide>
        <p15:guide id="3" pos="5687">
          <p15:clr>
            <a:srgbClr val="EA4335"/>
          </p15:clr>
        </p15:guide>
        <p15:guide id="4" orient="horz" pos="2615">
          <p15:clr>
            <a:srgbClr val="EA4335"/>
          </p15:clr>
        </p15:guide>
        <p15:guide id="5" pos="1520">
          <p15:clr>
            <a:srgbClr val="EA4335"/>
          </p15:clr>
        </p15:guide>
        <p15:guide id="6" pos="2404">
          <p15:clr>
            <a:srgbClr val="EA4335"/>
          </p15:clr>
        </p15:guide>
        <p15:guide id="7" pos="2466">
          <p15:clr>
            <a:srgbClr val="EA4335"/>
          </p15:clr>
        </p15:guide>
        <p15:guide id="8" pos="2849">
          <p15:clr>
            <a:srgbClr val="EA4335"/>
          </p15:clr>
        </p15:guide>
        <p15:guide id="9" pos="3294">
          <p15:clr>
            <a:srgbClr val="EA4335"/>
          </p15:clr>
        </p15:guide>
        <p15:guide id="10" pos="254">
          <p15:clr>
            <a:srgbClr val="EA4335"/>
          </p15:clr>
        </p15:guide>
        <p15:guide id="11" pos="5506">
          <p15:clr>
            <a:srgbClr val="EA4335"/>
          </p15:clr>
        </p15:guide>
        <p15:guide id="12" orient="horz" pos="277">
          <p15:clr>
            <a:srgbClr val="EA4335"/>
          </p15:clr>
        </p15:guide>
        <p15:guide id="13" orient="horz" pos="483">
          <p15:clr>
            <a:srgbClr val="EA4335"/>
          </p15:clr>
        </p15:guide>
        <p15:guide id="14" orient="horz" pos="1642">
          <p15:clr>
            <a:srgbClr val="EA4335"/>
          </p15:clr>
        </p15:guide>
        <p15:guide id="15" orient="horz" pos="2824">
          <p15:clr>
            <a:srgbClr val="EA4335"/>
          </p15:clr>
        </p15:guide>
        <p15:guide id="16" orient="horz" pos="3051">
          <p15:clr>
            <a:srgbClr val="EA4335"/>
          </p15:clr>
        </p15:guide>
        <p15:guide id="17" pos="635">
          <p15:clr>
            <a:srgbClr val="E46962"/>
          </p15:clr>
        </p15:guide>
        <p15:guide id="18" pos="1077">
          <p15:clr>
            <a:srgbClr val="E46962"/>
          </p15:clr>
        </p15:guide>
        <p15:guide id="19" pos="1136">
          <p15:clr>
            <a:srgbClr val="E46962"/>
          </p15:clr>
        </p15:guide>
        <p15:guide id="20" pos="695">
          <p15:clr>
            <a:srgbClr val="E46962"/>
          </p15:clr>
        </p15:guide>
        <p15:guide id="21" pos="1584">
          <p15:clr>
            <a:srgbClr val="E46962"/>
          </p15:clr>
        </p15:guide>
        <p15:guide id="22" pos="1962">
          <p15:clr>
            <a:srgbClr val="E46962"/>
          </p15:clr>
        </p15:guide>
        <p15:guide id="23" pos="2025">
          <p15:clr>
            <a:srgbClr val="E46962"/>
          </p15:clr>
        </p15:guide>
        <p15:guide id="24" pos="3356">
          <p15:clr>
            <a:srgbClr val="E46962"/>
          </p15:clr>
        </p15:guide>
        <p15:guide id="25" pos="3735">
          <p15:clr>
            <a:srgbClr val="E46962"/>
          </p15:clr>
        </p15:guide>
        <p15:guide id="26" pos="3798">
          <p15:clr>
            <a:srgbClr val="E46962"/>
          </p15:clr>
        </p15:guide>
        <p15:guide id="27" pos="4179">
          <p15:clr>
            <a:srgbClr val="E46962"/>
          </p15:clr>
        </p15:guide>
        <p15:guide id="28" pos="4683">
          <p15:clr>
            <a:srgbClr val="E46962"/>
          </p15:clr>
        </p15:guide>
        <p15:guide id="29" pos="4624">
          <p15:clr>
            <a:srgbClr val="E46962"/>
          </p15:clr>
        </p15:guide>
        <p15:guide id="30" pos="2907">
          <p15:clr>
            <a:srgbClr val="E46962"/>
          </p15:clr>
        </p15:guide>
        <p15:guide id="31" pos="4240">
          <p15:clr>
            <a:srgbClr val="E46962"/>
          </p15:clr>
        </p15:guide>
        <p15:guide id="32" pos="5125">
          <p15:clr>
            <a:srgbClr val="E46962"/>
          </p15:clr>
        </p15:guide>
        <p15:guide id="33" pos="5065">
          <p15:clr>
            <a:srgbClr val="E46962"/>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10"/>
        <p:cNvGrpSpPr/>
        <p:nvPr/>
      </p:nvGrpSpPr>
      <p:grpSpPr>
        <a:xfrm>
          <a:off x="0" y="0"/>
          <a:ext cx="0" cy="0"/>
          <a:chOff x="0" y="0"/>
          <a:chExt cx="0" cy="0"/>
        </a:xfrm>
      </p:grpSpPr>
      <p:sp>
        <p:nvSpPr>
          <p:cNvPr id="1211" name="Google Shape;1211;p158"/>
          <p:cNvSpPr txBox="1">
            <a:spLocks noGrp="1"/>
          </p:cNvSpPr>
          <p:nvPr>
            <p:ph type="title"/>
          </p:nvPr>
        </p:nvSpPr>
        <p:spPr>
          <a:xfrm>
            <a:off x="402900" y="766611"/>
            <a:ext cx="7727700" cy="580200"/>
          </a:xfrm>
          <a:prstGeom prst="rect">
            <a:avLst/>
          </a:prstGeom>
          <a:noFill/>
          <a:ln>
            <a:noFill/>
          </a:ln>
        </p:spPr>
        <p:txBody>
          <a:bodyPr spcFirstLastPara="1" wrap="square" lIns="0" tIns="0" rIns="91425" bIns="91425" anchor="t" anchorCtr="0">
            <a:noAutofit/>
          </a:bodyPr>
          <a:lstStyle>
            <a:lvl1pPr lvl="0">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a:endParaRPr/>
          </a:p>
        </p:txBody>
      </p:sp>
      <p:sp>
        <p:nvSpPr>
          <p:cNvPr id="1212" name="Google Shape;1212;p158"/>
          <p:cNvSpPr txBox="1">
            <a:spLocks noGrp="1"/>
          </p:cNvSpPr>
          <p:nvPr>
            <p:ph type="body" idx="1"/>
          </p:nvPr>
        </p:nvSpPr>
        <p:spPr>
          <a:xfrm>
            <a:off x="402900" y="1481340"/>
            <a:ext cx="7932000" cy="3299100"/>
          </a:xfrm>
          <a:prstGeom prst="rect">
            <a:avLst/>
          </a:prstGeom>
          <a:noFill/>
          <a:ln>
            <a:noFill/>
          </a:ln>
        </p:spPr>
        <p:txBody>
          <a:bodyPr spcFirstLastPara="1" wrap="square" lIns="0" tIns="0" rIns="91425" bIns="0" anchor="t" anchorCtr="0">
            <a:noAutofit/>
          </a:bodyPr>
          <a:lstStyle>
            <a:lvl1pPr marL="457200" lvl="0" indent="-381000">
              <a:lnSpc>
                <a:spcPct val="115000"/>
              </a:lnSpc>
              <a:spcBef>
                <a:spcPts val="0"/>
              </a:spcBef>
              <a:spcAft>
                <a:spcPts val="0"/>
              </a:spcAft>
              <a:buClr>
                <a:schemeClr val="dk1"/>
              </a:buClr>
              <a:buSzPts val="2400"/>
              <a:buFont typeface="Poppins"/>
              <a:buChar char="●"/>
              <a:defRPr sz="2400">
                <a:solidFill>
                  <a:schemeClr val="dk1"/>
                </a:solidFill>
                <a:latin typeface="Poppins"/>
                <a:ea typeface="Poppins"/>
                <a:cs typeface="Poppins"/>
                <a:sym typeface="Poppins"/>
              </a:defRPr>
            </a:lvl1pPr>
            <a:lvl2pPr marL="914400" lvl="1" indent="-342900">
              <a:lnSpc>
                <a:spcPct val="115000"/>
              </a:lnSpc>
              <a:spcBef>
                <a:spcPts val="1600"/>
              </a:spcBef>
              <a:spcAft>
                <a:spcPts val="0"/>
              </a:spcAft>
              <a:buClr>
                <a:schemeClr val="dk1"/>
              </a:buClr>
              <a:buSzPts val="1800"/>
              <a:buFont typeface="Poppins"/>
              <a:buChar char="○"/>
              <a:defRPr sz="1800">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4pPr>
            <a:lvl5pPr marL="2286000" lvl="4"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5pPr>
            <a:lvl6pPr marL="2743200" lvl="5" indent="-279400">
              <a:lnSpc>
                <a:spcPct val="115000"/>
              </a:lnSpc>
              <a:spcBef>
                <a:spcPts val="1600"/>
              </a:spcBef>
              <a:spcAft>
                <a:spcPts val="0"/>
              </a:spcAft>
              <a:buClr>
                <a:schemeClr val="dk1"/>
              </a:buClr>
              <a:buSzPts val="800"/>
              <a:buFont typeface="Poppins"/>
              <a:buChar char="■"/>
              <a:defRPr sz="800">
                <a:solidFill>
                  <a:schemeClr val="dk1"/>
                </a:solidFill>
                <a:latin typeface="Poppins"/>
                <a:ea typeface="Poppins"/>
                <a:cs typeface="Poppins"/>
                <a:sym typeface="Poppins"/>
              </a:defRPr>
            </a:lvl6pPr>
            <a:lvl7pPr marL="3200400" lvl="6"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7pPr>
            <a:lvl8pPr marL="3657600" lvl="7"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8pPr>
            <a:lvl9pPr marL="4114800" lvl="8" indent="-292100">
              <a:lnSpc>
                <a:spcPct val="115000"/>
              </a:lnSpc>
              <a:spcBef>
                <a:spcPts val="1600"/>
              </a:spcBef>
              <a:spcAft>
                <a:spcPts val="1600"/>
              </a:spcAft>
              <a:buClr>
                <a:schemeClr val="dk1"/>
              </a:buClr>
              <a:buSzPts val="1000"/>
              <a:buFont typeface="Poppins"/>
              <a:buChar char="■"/>
              <a:defRPr sz="1000">
                <a:solidFill>
                  <a:schemeClr val="dk1"/>
                </a:solidFill>
                <a:latin typeface="Poppins"/>
                <a:ea typeface="Poppins"/>
                <a:cs typeface="Poppins"/>
                <a:sym typeface="Poppins"/>
              </a:defRPr>
            </a:lvl9pPr>
          </a:lstStyle>
          <a:p>
            <a:endParaRPr/>
          </a:p>
        </p:txBody>
      </p:sp>
      <p:sp>
        <p:nvSpPr>
          <p:cNvPr id="1213" name="Google Shape;1213;p158"/>
          <p:cNvSpPr txBox="1">
            <a:spLocks noGrp="1"/>
          </p:cNvSpPr>
          <p:nvPr>
            <p:ph type="sldNum" idx="12"/>
          </p:nvPr>
        </p:nvSpPr>
        <p:spPr>
          <a:xfrm>
            <a:off x="8565220" y="5013159"/>
            <a:ext cx="548700" cy="260100"/>
          </a:xfrm>
          <a:prstGeom prst="rect">
            <a:avLst/>
          </a:prstGeom>
          <a:noFill/>
          <a:ln>
            <a:noFill/>
          </a:ln>
        </p:spPr>
        <p:txBody>
          <a:bodyPr spcFirstLastPara="1" wrap="square" lIns="91425" tIns="0" rIns="91425" bIns="0" anchor="t" anchorCtr="0">
            <a:noAutofit/>
          </a:bodyPr>
          <a:lstStyle>
            <a:lvl1pPr lvl="0" algn="r">
              <a:buNone/>
              <a:defRPr sz="600">
                <a:solidFill>
                  <a:schemeClr val="dk1"/>
                </a:solidFill>
                <a:latin typeface="Roboto Mono"/>
                <a:ea typeface="Roboto Mono"/>
                <a:cs typeface="Roboto Mono"/>
                <a:sym typeface="Roboto Mono"/>
              </a:defRPr>
            </a:lvl1pPr>
            <a:lvl2pPr lvl="1" algn="r">
              <a:buNone/>
              <a:defRPr sz="600">
                <a:solidFill>
                  <a:schemeClr val="dk1"/>
                </a:solidFill>
                <a:latin typeface="Roboto Mono"/>
                <a:ea typeface="Roboto Mono"/>
                <a:cs typeface="Roboto Mono"/>
                <a:sym typeface="Roboto Mono"/>
              </a:defRPr>
            </a:lvl2pPr>
            <a:lvl3pPr lvl="2" algn="r">
              <a:buNone/>
              <a:defRPr sz="600">
                <a:solidFill>
                  <a:schemeClr val="dk1"/>
                </a:solidFill>
                <a:latin typeface="Roboto Mono"/>
                <a:ea typeface="Roboto Mono"/>
                <a:cs typeface="Roboto Mono"/>
                <a:sym typeface="Roboto Mono"/>
              </a:defRPr>
            </a:lvl3pPr>
            <a:lvl4pPr lvl="3" algn="r">
              <a:buNone/>
              <a:defRPr sz="600">
                <a:solidFill>
                  <a:schemeClr val="dk1"/>
                </a:solidFill>
                <a:latin typeface="Roboto Mono"/>
                <a:ea typeface="Roboto Mono"/>
                <a:cs typeface="Roboto Mono"/>
                <a:sym typeface="Roboto Mono"/>
              </a:defRPr>
            </a:lvl4pPr>
            <a:lvl5pPr lvl="4" algn="r">
              <a:buNone/>
              <a:defRPr sz="600">
                <a:solidFill>
                  <a:schemeClr val="dk1"/>
                </a:solidFill>
                <a:latin typeface="Roboto Mono"/>
                <a:ea typeface="Roboto Mono"/>
                <a:cs typeface="Roboto Mono"/>
                <a:sym typeface="Roboto Mono"/>
              </a:defRPr>
            </a:lvl5pPr>
            <a:lvl6pPr lvl="5" algn="r">
              <a:buNone/>
              <a:defRPr sz="600">
                <a:solidFill>
                  <a:schemeClr val="dk1"/>
                </a:solidFill>
                <a:latin typeface="Roboto Mono"/>
                <a:ea typeface="Roboto Mono"/>
                <a:cs typeface="Roboto Mono"/>
                <a:sym typeface="Roboto Mono"/>
              </a:defRPr>
            </a:lvl6pPr>
            <a:lvl7pPr lvl="6" algn="r">
              <a:buNone/>
              <a:defRPr sz="600">
                <a:solidFill>
                  <a:schemeClr val="dk1"/>
                </a:solidFill>
                <a:latin typeface="Roboto Mono"/>
                <a:ea typeface="Roboto Mono"/>
                <a:cs typeface="Roboto Mono"/>
                <a:sym typeface="Roboto Mono"/>
              </a:defRPr>
            </a:lvl7pPr>
            <a:lvl8pPr lvl="7" algn="r">
              <a:buNone/>
              <a:defRPr sz="600">
                <a:solidFill>
                  <a:schemeClr val="dk1"/>
                </a:solidFill>
                <a:latin typeface="Roboto Mono"/>
                <a:ea typeface="Roboto Mono"/>
                <a:cs typeface="Roboto Mono"/>
                <a:sym typeface="Roboto Mono"/>
              </a:defRPr>
            </a:lvl8pPr>
            <a:lvl9pPr lvl="8" algn="r">
              <a:buNone/>
              <a:defRPr sz="600">
                <a:solidFill>
                  <a:schemeClr val="dk1"/>
                </a:solidFill>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 id="2147483831" r:id="rId31"/>
    <p:sldLayoutId id="2147483832" r:id="rId32"/>
    <p:sldLayoutId id="2147483833" r:id="rId33"/>
    <p:sldLayoutId id="2147483834" r:id="rId34"/>
    <p:sldLayoutId id="2147483835" r:id="rId35"/>
    <p:sldLayoutId id="2147483836" r:id="rId36"/>
    <p:sldLayoutId id="2147483837" r:id="rId37"/>
    <p:sldLayoutId id="2147483838" r:id="rId38"/>
    <p:sldLayoutId id="2147483839" r:id="rId39"/>
    <p:sldLayoutId id="2147483840" r:id="rId40"/>
    <p:sldLayoutId id="2147483841" r:id="rId41"/>
    <p:sldLayoutId id="2147483842" r:id="rId42"/>
    <p:sldLayoutId id="2147483843" r:id="rId43"/>
    <p:sldLayoutId id="2147483844" r:id="rId44"/>
    <p:sldLayoutId id="2147483845" r:id="rId45"/>
    <p:sldLayoutId id="2147483846" r:id="rId46"/>
    <p:sldLayoutId id="2147483847" r:id="rId47"/>
    <p:sldLayoutId id="2147483848" r:id="rId48"/>
    <p:sldLayoutId id="2147483849" r:id="rId49"/>
    <p:sldLayoutId id="2147483850" r:id="rId50"/>
    <p:sldLayoutId id="2147483851" r:id="rId51"/>
    <p:sldLayoutId id="2147483852" r:id="rId52"/>
    <p:sldLayoutId id="2147483853" r:id="rId53"/>
    <p:sldLayoutId id="2147483854" r:id="rId54"/>
    <p:sldLayoutId id="2147483855" r:id="rId55"/>
    <p:sldLayoutId id="2147483856" r:id="rId56"/>
    <p:sldLayoutId id="2147483857" r:id="rId5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2">
          <p15:clr>
            <a:srgbClr val="EA4335"/>
          </p15:clr>
        </p15:guide>
        <p15:guide id="2" pos="73">
          <p15:clr>
            <a:srgbClr val="EA4335"/>
          </p15:clr>
        </p15:guide>
        <p15:guide id="3" pos="5687">
          <p15:clr>
            <a:srgbClr val="EA4335"/>
          </p15:clr>
        </p15:guide>
        <p15:guide id="4" orient="horz" pos="2615">
          <p15:clr>
            <a:srgbClr val="EA4335"/>
          </p15:clr>
        </p15:guide>
        <p15:guide id="5" pos="1520">
          <p15:clr>
            <a:srgbClr val="EA4335"/>
          </p15:clr>
        </p15:guide>
        <p15:guide id="6" pos="2404">
          <p15:clr>
            <a:srgbClr val="EA4335"/>
          </p15:clr>
        </p15:guide>
        <p15:guide id="7" pos="2466">
          <p15:clr>
            <a:srgbClr val="EA4335"/>
          </p15:clr>
        </p15:guide>
        <p15:guide id="8" pos="2849">
          <p15:clr>
            <a:srgbClr val="EA4335"/>
          </p15:clr>
        </p15:guide>
        <p15:guide id="9" pos="3294">
          <p15:clr>
            <a:srgbClr val="EA4335"/>
          </p15:clr>
        </p15:guide>
        <p15:guide id="10" pos="254">
          <p15:clr>
            <a:srgbClr val="EA4335"/>
          </p15:clr>
        </p15:guide>
        <p15:guide id="11" pos="5506">
          <p15:clr>
            <a:srgbClr val="EA4335"/>
          </p15:clr>
        </p15:guide>
        <p15:guide id="12" orient="horz" pos="277">
          <p15:clr>
            <a:srgbClr val="EA4335"/>
          </p15:clr>
        </p15:guide>
        <p15:guide id="13" orient="horz" pos="483">
          <p15:clr>
            <a:srgbClr val="EA4335"/>
          </p15:clr>
        </p15:guide>
        <p15:guide id="14" orient="horz" pos="1642">
          <p15:clr>
            <a:srgbClr val="EA4335"/>
          </p15:clr>
        </p15:guide>
        <p15:guide id="15" orient="horz" pos="2824">
          <p15:clr>
            <a:srgbClr val="EA4335"/>
          </p15:clr>
        </p15:guide>
        <p15:guide id="16" orient="horz" pos="3051">
          <p15:clr>
            <a:srgbClr val="EA4335"/>
          </p15:clr>
        </p15:guide>
        <p15:guide id="17" pos="635">
          <p15:clr>
            <a:srgbClr val="E46962"/>
          </p15:clr>
        </p15:guide>
        <p15:guide id="18" pos="1077">
          <p15:clr>
            <a:srgbClr val="E46962"/>
          </p15:clr>
        </p15:guide>
        <p15:guide id="19" pos="1136">
          <p15:clr>
            <a:srgbClr val="E46962"/>
          </p15:clr>
        </p15:guide>
        <p15:guide id="20" pos="695">
          <p15:clr>
            <a:srgbClr val="E46962"/>
          </p15:clr>
        </p15:guide>
        <p15:guide id="21" pos="1584">
          <p15:clr>
            <a:srgbClr val="E46962"/>
          </p15:clr>
        </p15:guide>
        <p15:guide id="22" pos="1962">
          <p15:clr>
            <a:srgbClr val="E46962"/>
          </p15:clr>
        </p15:guide>
        <p15:guide id="23" pos="2025">
          <p15:clr>
            <a:srgbClr val="E46962"/>
          </p15:clr>
        </p15:guide>
        <p15:guide id="24" pos="3356">
          <p15:clr>
            <a:srgbClr val="E46962"/>
          </p15:clr>
        </p15:guide>
        <p15:guide id="25" pos="3735">
          <p15:clr>
            <a:srgbClr val="E46962"/>
          </p15:clr>
        </p15:guide>
        <p15:guide id="26" pos="3798">
          <p15:clr>
            <a:srgbClr val="E46962"/>
          </p15:clr>
        </p15:guide>
        <p15:guide id="27" pos="4179">
          <p15:clr>
            <a:srgbClr val="E46962"/>
          </p15:clr>
        </p15:guide>
        <p15:guide id="28" pos="4683">
          <p15:clr>
            <a:srgbClr val="E46962"/>
          </p15:clr>
        </p15:guide>
        <p15:guide id="29" pos="4624">
          <p15:clr>
            <a:srgbClr val="E46962"/>
          </p15:clr>
        </p15:guide>
        <p15:guide id="30" pos="2907">
          <p15:clr>
            <a:srgbClr val="E46962"/>
          </p15:clr>
        </p15:guide>
        <p15:guide id="31" pos="4240">
          <p15:clr>
            <a:srgbClr val="E46962"/>
          </p15:clr>
        </p15:guide>
        <p15:guide id="32" pos="5125">
          <p15:clr>
            <a:srgbClr val="E46962"/>
          </p15:clr>
        </p15:guide>
        <p15:guide id="33" pos="5065">
          <p15:clr>
            <a:srgbClr val="E46962"/>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0"/>
        <p:cNvGrpSpPr/>
        <p:nvPr/>
      </p:nvGrpSpPr>
      <p:grpSpPr>
        <a:xfrm>
          <a:off x="0" y="0"/>
          <a:ext cx="0" cy="0"/>
          <a:chOff x="0" y="0"/>
          <a:chExt cx="0" cy="0"/>
        </a:xfrm>
      </p:grpSpPr>
      <p:sp>
        <p:nvSpPr>
          <p:cNvPr id="1691" name="Google Shape;1691;p216"/>
          <p:cNvSpPr txBox="1">
            <a:spLocks noGrp="1"/>
          </p:cNvSpPr>
          <p:nvPr>
            <p:ph type="title"/>
          </p:nvPr>
        </p:nvSpPr>
        <p:spPr>
          <a:xfrm>
            <a:off x="467916" y="1122105"/>
            <a:ext cx="8180700" cy="2049000"/>
          </a:xfrm>
          <a:prstGeom prst="rect">
            <a:avLst/>
          </a:prstGeom>
          <a:noFill/>
          <a:ln>
            <a:noFill/>
          </a:ln>
        </p:spPr>
        <p:txBody>
          <a:bodyPr spcFirstLastPara="1" wrap="square" lIns="0" tIns="0" rIns="0" bIns="0" anchor="t" anchorCtr="0">
            <a:spAutoFit/>
          </a:bodyPr>
          <a:lstStyle>
            <a:lvl1pPr marR="0" lvl="0" algn="l">
              <a:lnSpc>
                <a:spcPct val="90000"/>
              </a:lnSpc>
              <a:spcBef>
                <a:spcPts val="0"/>
              </a:spcBef>
              <a:spcAft>
                <a:spcPts val="0"/>
              </a:spcAft>
              <a:buClr>
                <a:schemeClr val="dk1"/>
              </a:buClr>
              <a:buSzPts val="7200"/>
              <a:buFont typeface="Poppins Medium"/>
              <a:buNone/>
              <a:defRPr sz="7200" b="0" i="0" u="none" strike="noStrike" cap="none">
                <a:solidFill>
                  <a:schemeClr val="dk1"/>
                </a:solidFill>
                <a:latin typeface="Poppins Medium"/>
                <a:ea typeface="Poppins Medium"/>
                <a:cs typeface="Poppins Medium"/>
                <a:sym typeface="Poppins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692" name="Google Shape;1692;p216"/>
          <p:cNvSpPr txBox="1">
            <a:spLocks noGrp="1"/>
          </p:cNvSpPr>
          <p:nvPr>
            <p:ph type="body" idx="1"/>
          </p:nvPr>
        </p:nvSpPr>
        <p:spPr>
          <a:xfrm>
            <a:off x="467916" y="3171157"/>
            <a:ext cx="8047500" cy="1523400"/>
          </a:xfrm>
          <a:prstGeom prst="rect">
            <a:avLst/>
          </a:prstGeom>
          <a:noFill/>
          <a:ln>
            <a:noFill/>
          </a:ln>
        </p:spPr>
        <p:txBody>
          <a:bodyPr spcFirstLastPara="1" wrap="square" lIns="54250" tIns="0" rIns="54250" bIns="0" anchor="t" anchorCtr="0">
            <a:normAutofit/>
          </a:bodyPr>
          <a:lstStyle>
            <a:lvl1pPr marL="457200" marR="0" lvl="0" indent="-342900" algn="l">
              <a:lnSpc>
                <a:spcPct val="90000"/>
              </a:lnSpc>
              <a:spcBef>
                <a:spcPts val="800"/>
              </a:spcBef>
              <a:spcAft>
                <a:spcPts val="0"/>
              </a:spcAft>
              <a:buClr>
                <a:schemeClr val="accent1"/>
              </a:buClr>
              <a:buSzPts val="1800"/>
              <a:buFont typeface="Noto Sans Symbols"/>
              <a:buChar char="▪"/>
              <a:defRPr sz="1800" b="0" i="0" u="none" strike="noStrike" cap="none">
                <a:solidFill>
                  <a:schemeClr val="dk1"/>
                </a:solidFill>
                <a:latin typeface="Poppins"/>
                <a:ea typeface="Poppins"/>
                <a:cs typeface="Poppins"/>
                <a:sym typeface="Poppins"/>
              </a:defRPr>
            </a:lvl1pPr>
            <a:lvl2pPr marL="914400" marR="0" lvl="1" indent="-323850" algn="l">
              <a:lnSpc>
                <a:spcPct val="90000"/>
              </a:lnSpc>
              <a:spcBef>
                <a:spcPts val="400"/>
              </a:spcBef>
              <a:spcAft>
                <a:spcPts val="0"/>
              </a:spcAft>
              <a:buClr>
                <a:schemeClr val="accent1"/>
              </a:buClr>
              <a:buSzPts val="1500"/>
              <a:buFont typeface="Noto Sans Symbols"/>
              <a:buChar char="▪"/>
              <a:defRPr sz="1500" b="0" i="0" u="none" strike="noStrike" cap="none">
                <a:solidFill>
                  <a:schemeClr val="dk1"/>
                </a:solidFill>
                <a:latin typeface="Source Serif Pro"/>
                <a:ea typeface="Source Serif Pro"/>
                <a:cs typeface="Source Serif Pro"/>
                <a:sym typeface="Source Serif Pro"/>
              </a:defRPr>
            </a:lvl2pPr>
            <a:lvl3pPr marL="1371600" marR="0" lvl="2" indent="-317500" algn="l">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Source Serif Pro"/>
                <a:ea typeface="Source Serif Pro"/>
                <a:cs typeface="Source Serif Pro"/>
                <a:sym typeface="Source Serif Pro"/>
              </a:defRPr>
            </a:lvl3pPr>
            <a:lvl4pPr marL="1828800" marR="0" lvl="3" indent="-304800" algn="l">
              <a:lnSpc>
                <a:spcPct val="90000"/>
              </a:lnSpc>
              <a:spcBef>
                <a:spcPts val="400"/>
              </a:spcBef>
              <a:spcAft>
                <a:spcPts val="0"/>
              </a:spcAft>
              <a:buClr>
                <a:schemeClr val="accent1"/>
              </a:buClr>
              <a:buSzPts val="1200"/>
              <a:buFont typeface="Noto Sans Symbols"/>
              <a:buChar char="▪"/>
              <a:defRPr sz="1200" b="0" i="0" u="none" strike="noStrike" cap="none">
                <a:solidFill>
                  <a:schemeClr val="dk1"/>
                </a:solidFill>
                <a:latin typeface="Source Serif Pro"/>
                <a:ea typeface="Source Serif Pro"/>
                <a:cs typeface="Source Serif Pro"/>
                <a:sym typeface="Source Serif Pro"/>
              </a:defRPr>
            </a:lvl4pPr>
            <a:lvl5pPr marL="2286000" marR="0" lvl="4" indent="-304800" algn="l">
              <a:lnSpc>
                <a:spcPct val="90000"/>
              </a:lnSpc>
              <a:spcBef>
                <a:spcPts val="400"/>
              </a:spcBef>
              <a:spcAft>
                <a:spcPts val="0"/>
              </a:spcAft>
              <a:buClr>
                <a:schemeClr val="accent1"/>
              </a:buClr>
              <a:buSzPts val="1200"/>
              <a:buFont typeface="Noto Sans Symbols"/>
              <a:buChar char="▪"/>
              <a:defRPr sz="1200" b="0" i="0" u="none" strike="noStrike" cap="none">
                <a:solidFill>
                  <a:schemeClr val="dk1"/>
                </a:solidFill>
                <a:latin typeface="Source Serif Pro"/>
                <a:ea typeface="Source Serif Pro"/>
                <a:cs typeface="Source Serif Pro"/>
                <a:sym typeface="Source Serif Pro"/>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erif Pro"/>
                <a:ea typeface="Source Serif Pro"/>
                <a:cs typeface="Source Serif Pro"/>
                <a:sym typeface="Source Serif Pro"/>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erif Pro"/>
                <a:ea typeface="Source Serif Pro"/>
                <a:cs typeface="Source Serif Pro"/>
                <a:sym typeface="Source Serif Pro"/>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erif Pro"/>
                <a:ea typeface="Source Serif Pro"/>
                <a:cs typeface="Source Serif Pro"/>
                <a:sym typeface="Source Serif Pro"/>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ource Serif Pro"/>
                <a:ea typeface="Source Serif Pro"/>
                <a:cs typeface="Source Serif Pro"/>
                <a:sym typeface="Source Serif Pro"/>
              </a:defRPr>
            </a:lvl9pPr>
          </a:lstStyle>
          <a:p>
            <a:endParaRPr/>
          </a:p>
        </p:txBody>
      </p:sp>
    </p:spTree>
  </p:cSld>
  <p:clrMap bg1="lt1" tx1="dk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orient="horz" pos="310">
          <p15:clr>
            <a:srgbClr val="F26B43"/>
          </p15:clr>
        </p15:guide>
        <p15:guide id="3" orient="horz" pos="2979">
          <p15:clr>
            <a:srgbClr val="F26B43"/>
          </p15:clr>
        </p15:guide>
        <p15:guide id="4" orient="horz" pos="245">
          <p15:clr>
            <a:srgbClr val="F26B43"/>
          </p15:clr>
        </p15:guide>
        <p15:guide id="5" pos="295">
          <p15:clr>
            <a:srgbClr val="F26B43"/>
          </p15:clr>
        </p15:guide>
        <p15:guide id="6" pos="5448">
          <p15:clr>
            <a:srgbClr val="F26B43"/>
          </p15:clr>
        </p15:guide>
        <p15:guide id="7" pos="618">
          <p15:clr>
            <a:srgbClr val="F26B43"/>
          </p15:clr>
        </p15:guide>
        <p15:guide id="8" pos="3254">
          <p15:clr>
            <a:srgbClr val="F26B43"/>
          </p15:clr>
        </p15:guide>
        <p15:guide id="9" pos="1056">
          <p15:clr>
            <a:srgbClr val="F26B43"/>
          </p15:clr>
        </p15:guide>
        <p15:guide id="10" pos="4128">
          <p15:clr>
            <a:srgbClr val="F26B43"/>
          </p15:clr>
        </p15:guide>
        <p15:guide id="11" pos="3373">
          <p15:clr>
            <a:srgbClr val="F26B43"/>
          </p15:clr>
        </p15:guide>
        <p15:guide id="12" pos="3810">
          <p15:clr>
            <a:srgbClr val="F26B43"/>
          </p15:clr>
        </p15:guide>
        <p15:guide id="13" pos="4566">
          <p15:clr>
            <a:srgbClr val="F26B43"/>
          </p15:clr>
        </p15:guide>
        <p15:guide id="14" pos="4692">
          <p15:clr>
            <a:srgbClr val="F26B43"/>
          </p15:clr>
        </p15:guide>
        <p15:guide id="15" pos="2814">
          <p15:clr>
            <a:srgbClr val="F26B43"/>
          </p15:clr>
        </p15:guide>
        <p15:guide id="16" pos="2931">
          <p15:clr>
            <a:srgbClr val="F26B43"/>
          </p15:clr>
        </p15:guide>
        <p15:guide id="17" pos="1494">
          <p15:clr>
            <a:srgbClr val="F26B43"/>
          </p15:clr>
        </p15:guide>
        <p15:guide id="18" pos="2490">
          <p15:clr>
            <a:srgbClr val="F26B43"/>
          </p15:clr>
        </p15:guide>
        <p15:guide id="19" pos="737">
          <p15:clr>
            <a:srgbClr val="F26B43"/>
          </p15:clr>
        </p15:guide>
        <p15:guide id="20" pos="3690">
          <p15:clr>
            <a:srgbClr val="F26B43"/>
          </p15:clr>
        </p15:guide>
        <p15:guide id="21" pos="4248">
          <p15:clr>
            <a:srgbClr val="F26B43"/>
          </p15:clr>
        </p15:guide>
        <p15:guide id="22" pos="5004">
          <p15:clr>
            <a:srgbClr val="F26B43"/>
          </p15:clr>
        </p15:guide>
        <p15:guide id="23" pos="5130">
          <p15:clr>
            <a:srgbClr val="F26B43"/>
          </p15:clr>
        </p15:guide>
        <p15:guide id="24" pos="1176">
          <p15:clr>
            <a:srgbClr val="F26B43"/>
          </p15:clr>
        </p15:guide>
        <p15:guide id="25" pos="1614">
          <p15:clr>
            <a:srgbClr val="F26B43"/>
          </p15:clr>
        </p15:guide>
        <p15:guide id="26" pos="1932">
          <p15:clr>
            <a:srgbClr val="F26B43"/>
          </p15:clr>
        </p15:guide>
        <p15:guide id="27" pos="2052">
          <p15:clr>
            <a:srgbClr val="F26B43"/>
          </p15:clr>
        </p15:guide>
        <p15:guide id="28" pos="2370">
          <p15:clr>
            <a:srgbClr val="F26B43"/>
          </p15:clr>
        </p15:guide>
        <p15:guide id="29" orient="horz" pos="194">
          <p15:clr>
            <a:srgbClr val="F26B43"/>
          </p15:clr>
        </p15:guide>
        <p15:guide id="30" orient="horz" pos="742">
          <p15:clr>
            <a:srgbClr val="F26B43"/>
          </p15:clr>
        </p15:guide>
        <p15:guide id="31" pos="3174">
          <p15:clr>
            <a:srgbClr val="F26B43"/>
          </p15:clr>
        </p15:guide>
        <p15:guide id="32" pos="25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777"/>
        <p:cNvGrpSpPr/>
        <p:nvPr/>
      </p:nvGrpSpPr>
      <p:grpSpPr>
        <a:xfrm>
          <a:off x="0" y="0"/>
          <a:ext cx="0" cy="0"/>
          <a:chOff x="0" y="0"/>
          <a:chExt cx="0" cy="0"/>
        </a:xfrm>
      </p:grpSpPr>
      <p:sp>
        <p:nvSpPr>
          <p:cNvPr id="1778" name="Google Shape;1778;p224"/>
          <p:cNvSpPr txBox="1">
            <a:spLocks noGrp="1"/>
          </p:cNvSpPr>
          <p:nvPr>
            <p:ph type="title"/>
          </p:nvPr>
        </p:nvSpPr>
        <p:spPr>
          <a:xfrm>
            <a:off x="402900" y="766611"/>
            <a:ext cx="7727700" cy="580200"/>
          </a:xfrm>
          <a:prstGeom prst="rect">
            <a:avLst/>
          </a:prstGeom>
          <a:noFill/>
          <a:ln>
            <a:noFill/>
          </a:ln>
        </p:spPr>
        <p:txBody>
          <a:bodyPr spcFirstLastPara="1" wrap="square" lIns="0" tIns="0" rIns="91425" bIns="91425" anchor="t" anchorCtr="0">
            <a:noAutofit/>
          </a:bodyPr>
          <a:lstStyle>
            <a:lvl1pPr lvl="0">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a:endParaRPr/>
          </a:p>
        </p:txBody>
      </p:sp>
      <p:sp>
        <p:nvSpPr>
          <p:cNvPr id="1779" name="Google Shape;1779;p224"/>
          <p:cNvSpPr txBox="1">
            <a:spLocks noGrp="1"/>
          </p:cNvSpPr>
          <p:nvPr>
            <p:ph type="body" idx="1"/>
          </p:nvPr>
        </p:nvSpPr>
        <p:spPr>
          <a:xfrm>
            <a:off x="402900" y="1481340"/>
            <a:ext cx="7932000" cy="3299100"/>
          </a:xfrm>
          <a:prstGeom prst="rect">
            <a:avLst/>
          </a:prstGeom>
          <a:noFill/>
          <a:ln>
            <a:noFill/>
          </a:ln>
        </p:spPr>
        <p:txBody>
          <a:bodyPr spcFirstLastPara="1" wrap="square" lIns="0" tIns="0" rIns="91425" bIns="0" anchor="t" anchorCtr="0">
            <a:noAutofit/>
          </a:bodyPr>
          <a:lstStyle>
            <a:lvl1pPr marL="457200" lvl="0" indent="-381000">
              <a:lnSpc>
                <a:spcPct val="115000"/>
              </a:lnSpc>
              <a:spcBef>
                <a:spcPts val="0"/>
              </a:spcBef>
              <a:spcAft>
                <a:spcPts val="0"/>
              </a:spcAft>
              <a:buClr>
                <a:schemeClr val="dk1"/>
              </a:buClr>
              <a:buSzPts val="2400"/>
              <a:buFont typeface="Poppins"/>
              <a:buChar char="●"/>
              <a:defRPr sz="2400">
                <a:solidFill>
                  <a:schemeClr val="dk1"/>
                </a:solidFill>
                <a:latin typeface="Poppins"/>
                <a:ea typeface="Poppins"/>
                <a:cs typeface="Poppins"/>
                <a:sym typeface="Poppins"/>
              </a:defRPr>
            </a:lvl1pPr>
            <a:lvl2pPr marL="914400" lvl="1" indent="-342900">
              <a:lnSpc>
                <a:spcPct val="115000"/>
              </a:lnSpc>
              <a:spcBef>
                <a:spcPts val="1600"/>
              </a:spcBef>
              <a:spcAft>
                <a:spcPts val="0"/>
              </a:spcAft>
              <a:buClr>
                <a:schemeClr val="dk1"/>
              </a:buClr>
              <a:buSzPts val="1800"/>
              <a:buFont typeface="Poppins"/>
              <a:buChar char="○"/>
              <a:defRPr sz="1800">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4pPr>
            <a:lvl5pPr marL="2286000" lvl="4"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5pPr>
            <a:lvl6pPr marL="2743200" lvl="5" indent="-279400">
              <a:lnSpc>
                <a:spcPct val="115000"/>
              </a:lnSpc>
              <a:spcBef>
                <a:spcPts val="1600"/>
              </a:spcBef>
              <a:spcAft>
                <a:spcPts val="0"/>
              </a:spcAft>
              <a:buClr>
                <a:schemeClr val="dk1"/>
              </a:buClr>
              <a:buSzPts val="800"/>
              <a:buFont typeface="Poppins"/>
              <a:buChar char="■"/>
              <a:defRPr sz="800">
                <a:solidFill>
                  <a:schemeClr val="dk1"/>
                </a:solidFill>
                <a:latin typeface="Poppins"/>
                <a:ea typeface="Poppins"/>
                <a:cs typeface="Poppins"/>
                <a:sym typeface="Poppins"/>
              </a:defRPr>
            </a:lvl6pPr>
            <a:lvl7pPr marL="3200400" lvl="6"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7pPr>
            <a:lvl8pPr marL="3657600" lvl="7"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8pPr>
            <a:lvl9pPr marL="4114800" lvl="8" indent="-292100">
              <a:lnSpc>
                <a:spcPct val="115000"/>
              </a:lnSpc>
              <a:spcBef>
                <a:spcPts val="1600"/>
              </a:spcBef>
              <a:spcAft>
                <a:spcPts val="1600"/>
              </a:spcAft>
              <a:buClr>
                <a:schemeClr val="dk1"/>
              </a:buClr>
              <a:buSzPts val="1000"/>
              <a:buFont typeface="Poppins"/>
              <a:buChar char="■"/>
              <a:defRPr sz="1000">
                <a:solidFill>
                  <a:schemeClr val="dk1"/>
                </a:solidFill>
                <a:latin typeface="Poppins"/>
                <a:ea typeface="Poppins"/>
                <a:cs typeface="Poppins"/>
                <a:sym typeface="Poppins"/>
              </a:defRPr>
            </a:lvl9pPr>
          </a:lstStyle>
          <a:p>
            <a:endParaRPr/>
          </a:p>
        </p:txBody>
      </p:sp>
      <p:sp>
        <p:nvSpPr>
          <p:cNvPr id="1780" name="Google Shape;1780;p224"/>
          <p:cNvSpPr txBox="1">
            <a:spLocks noGrp="1"/>
          </p:cNvSpPr>
          <p:nvPr>
            <p:ph type="sldNum" idx="12"/>
          </p:nvPr>
        </p:nvSpPr>
        <p:spPr>
          <a:xfrm>
            <a:off x="8565220" y="5013159"/>
            <a:ext cx="548700" cy="260100"/>
          </a:xfrm>
          <a:prstGeom prst="rect">
            <a:avLst/>
          </a:prstGeom>
          <a:noFill/>
          <a:ln>
            <a:noFill/>
          </a:ln>
        </p:spPr>
        <p:txBody>
          <a:bodyPr spcFirstLastPara="1" wrap="square" lIns="91425" tIns="0" rIns="91425" bIns="0" anchor="t" anchorCtr="0">
            <a:noAutofit/>
          </a:bodyPr>
          <a:lstStyle>
            <a:lvl1pPr lvl="0" algn="r">
              <a:buNone/>
              <a:defRPr sz="600">
                <a:solidFill>
                  <a:schemeClr val="dk1"/>
                </a:solidFill>
                <a:latin typeface="Roboto Mono"/>
                <a:ea typeface="Roboto Mono"/>
                <a:cs typeface="Roboto Mono"/>
                <a:sym typeface="Roboto Mono"/>
              </a:defRPr>
            </a:lvl1pPr>
            <a:lvl2pPr lvl="1" algn="r">
              <a:buNone/>
              <a:defRPr sz="600">
                <a:solidFill>
                  <a:schemeClr val="dk1"/>
                </a:solidFill>
                <a:latin typeface="Roboto Mono"/>
                <a:ea typeface="Roboto Mono"/>
                <a:cs typeface="Roboto Mono"/>
                <a:sym typeface="Roboto Mono"/>
              </a:defRPr>
            </a:lvl2pPr>
            <a:lvl3pPr lvl="2" algn="r">
              <a:buNone/>
              <a:defRPr sz="600">
                <a:solidFill>
                  <a:schemeClr val="dk1"/>
                </a:solidFill>
                <a:latin typeface="Roboto Mono"/>
                <a:ea typeface="Roboto Mono"/>
                <a:cs typeface="Roboto Mono"/>
                <a:sym typeface="Roboto Mono"/>
              </a:defRPr>
            </a:lvl3pPr>
            <a:lvl4pPr lvl="3" algn="r">
              <a:buNone/>
              <a:defRPr sz="600">
                <a:solidFill>
                  <a:schemeClr val="dk1"/>
                </a:solidFill>
                <a:latin typeface="Roboto Mono"/>
                <a:ea typeface="Roboto Mono"/>
                <a:cs typeface="Roboto Mono"/>
                <a:sym typeface="Roboto Mono"/>
              </a:defRPr>
            </a:lvl4pPr>
            <a:lvl5pPr lvl="4" algn="r">
              <a:buNone/>
              <a:defRPr sz="600">
                <a:solidFill>
                  <a:schemeClr val="dk1"/>
                </a:solidFill>
                <a:latin typeface="Roboto Mono"/>
                <a:ea typeface="Roboto Mono"/>
                <a:cs typeface="Roboto Mono"/>
                <a:sym typeface="Roboto Mono"/>
              </a:defRPr>
            </a:lvl5pPr>
            <a:lvl6pPr lvl="5" algn="r">
              <a:buNone/>
              <a:defRPr sz="600">
                <a:solidFill>
                  <a:schemeClr val="dk1"/>
                </a:solidFill>
                <a:latin typeface="Roboto Mono"/>
                <a:ea typeface="Roboto Mono"/>
                <a:cs typeface="Roboto Mono"/>
                <a:sym typeface="Roboto Mono"/>
              </a:defRPr>
            </a:lvl6pPr>
            <a:lvl7pPr lvl="6" algn="r">
              <a:buNone/>
              <a:defRPr sz="600">
                <a:solidFill>
                  <a:schemeClr val="dk1"/>
                </a:solidFill>
                <a:latin typeface="Roboto Mono"/>
                <a:ea typeface="Roboto Mono"/>
                <a:cs typeface="Roboto Mono"/>
                <a:sym typeface="Roboto Mono"/>
              </a:defRPr>
            </a:lvl7pPr>
            <a:lvl8pPr lvl="7" algn="r">
              <a:buNone/>
              <a:defRPr sz="600">
                <a:solidFill>
                  <a:schemeClr val="dk1"/>
                </a:solidFill>
                <a:latin typeface="Roboto Mono"/>
                <a:ea typeface="Roboto Mono"/>
                <a:cs typeface="Roboto Mono"/>
                <a:sym typeface="Roboto Mono"/>
              </a:defRPr>
            </a:lvl8pPr>
            <a:lvl9pPr lvl="8" algn="r">
              <a:buNone/>
              <a:defRPr sz="600">
                <a:solidFill>
                  <a:schemeClr val="dk1"/>
                </a:solidFill>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 id="2147483885" r:id="rId21"/>
    <p:sldLayoutId id="2147483886" r:id="rId22"/>
    <p:sldLayoutId id="2147483887" r:id="rId23"/>
    <p:sldLayoutId id="2147483888" r:id="rId24"/>
    <p:sldLayoutId id="2147483889" r:id="rId25"/>
    <p:sldLayoutId id="2147483890" r:id="rId26"/>
    <p:sldLayoutId id="2147483891" r:id="rId27"/>
    <p:sldLayoutId id="2147483892" r:id="rId28"/>
    <p:sldLayoutId id="2147483893" r:id="rId29"/>
    <p:sldLayoutId id="2147483894" r:id="rId30"/>
    <p:sldLayoutId id="2147483895" r:id="rId31"/>
    <p:sldLayoutId id="2147483896" r:id="rId32"/>
    <p:sldLayoutId id="2147483897" r:id="rId33"/>
    <p:sldLayoutId id="2147483898" r:id="rId34"/>
    <p:sldLayoutId id="2147483899" r:id="rId35"/>
    <p:sldLayoutId id="2147483900" r:id="rId36"/>
    <p:sldLayoutId id="2147483901" r:id="rId37"/>
    <p:sldLayoutId id="2147483902" r:id="rId38"/>
    <p:sldLayoutId id="2147483903" r:id="rId39"/>
    <p:sldLayoutId id="2147483904" r:id="rId40"/>
    <p:sldLayoutId id="2147483905" r:id="rId41"/>
    <p:sldLayoutId id="2147483906" r:id="rId42"/>
    <p:sldLayoutId id="2147483907" r:id="rId43"/>
    <p:sldLayoutId id="2147483908" r:id="rId44"/>
    <p:sldLayoutId id="2147483909" r:id="rId45"/>
    <p:sldLayoutId id="2147483910" r:id="rId46"/>
    <p:sldLayoutId id="2147483911" r:id="rId47"/>
    <p:sldLayoutId id="2147483912" r:id="rId48"/>
    <p:sldLayoutId id="2147483913" r:id="rId49"/>
    <p:sldLayoutId id="2147483914" r:id="rId50"/>
    <p:sldLayoutId id="2147483915" r:id="rId51"/>
    <p:sldLayoutId id="2147483916" r:id="rId52"/>
    <p:sldLayoutId id="2147483917" r:id="rId53"/>
    <p:sldLayoutId id="2147483918" r:id="rId54"/>
    <p:sldLayoutId id="2147483919" r:id="rId55"/>
    <p:sldLayoutId id="2147483920" r:id="rId56"/>
    <p:sldLayoutId id="2147483921" r:id="rId57"/>
    <p:sldLayoutId id="2147483922" r:id="rId58"/>
    <p:sldLayoutId id="2147483923" r:id="rId59"/>
    <p:sldLayoutId id="2147483924" r:id="rId60"/>
    <p:sldLayoutId id="2147483925" r:id="rId61"/>
    <p:sldLayoutId id="2147483926" r:id="rId62"/>
    <p:sldLayoutId id="2147483927" r:id="rId63"/>
    <p:sldLayoutId id="2147483928" r:id="rId64"/>
    <p:sldLayoutId id="2147483929" r:id="rId65"/>
    <p:sldLayoutId id="2147483930" r:id="rId66"/>
    <p:sldLayoutId id="2147483931" r:id="rId67"/>
    <p:sldLayoutId id="2147483932" r:id="rId68"/>
    <p:sldLayoutId id="2147483933" r:id="rId69"/>
    <p:sldLayoutId id="2147483934" r:id="rId70"/>
    <p:sldLayoutId id="2147483935" r:id="rId71"/>
    <p:sldLayoutId id="2147483936" r:id="rId7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2">
          <p15:clr>
            <a:srgbClr val="EA4335"/>
          </p15:clr>
        </p15:guide>
        <p15:guide id="2" pos="73">
          <p15:clr>
            <a:srgbClr val="EA4335"/>
          </p15:clr>
        </p15:guide>
        <p15:guide id="3" pos="5687">
          <p15:clr>
            <a:srgbClr val="EA4335"/>
          </p15:clr>
        </p15:guide>
        <p15:guide id="4" orient="horz" pos="2615">
          <p15:clr>
            <a:srgbClr val="EA4335"/>
          </p15:clr>
        </p15:guide>
        <p15:guide id="5" pos="1520">
          <p15:clr>
            <a:srgbClr val="EA4335"/>
          </p15:clr>
        </p15:guide>
        <p15:guide id="6" pos="2404">
          <p15:clr>
            <a:srgbClr val="EA4335"/>
          </p15:clr>
        </p15:guide>
        <p15:guide id="7" pos="2466">
          <p15:clr>
            <a:srgbClr val="EA4335"/>
          </p15:clr>
        </p15:guide>
        <p15:guide id="8" pos="2849">
          <p15:clr>
            <a:srgbClr val="EA4335"/>
          </p15:clr>
        </p15:guide>
        <p15:guide id="9" pos="3294">
          <p15:clr>
            <a:srgbClr val="EA4335"/>
          </p15:clr>
        </p15:guide>
        <p15:guide id="10" pos="254">
          <p15:clr>
            <a:srgbClr val="EA4335"/>
          </p15:clr>
        </p15:guide>
        <p15:guide id="11" pos="5506">
          <p15:clr>
            <a:srgbClr val="EA4335"/>
          </p15:clr>
        </p15:guide>
        <p15:guide id="12" orient="horz" pos="277">
          <p15:clr>
            <a:srgbClr val="EA4335"/>
          </p15:clr>
        </p15:guide>
        <p15:guide id="13" orient="horz" pos="483">
          <p15:clr>
            <a:srgbClr val="EA4335"/>
          </p15:clr>
        </p15:guide>
        <p15:guide id="14" orient="horz" pos="1642">
          <p15:clr>
            <a:srgbClr val="EA4335"/>
          </p15:clr>
        </p15:guide>
        <p15:guide id="15" orient="horz" pos="2824">
          <p15:clr>
            <a:srgbClr val="EA4335"/>
          </p15:clr>
        </p15:guide>
        <p15:guide id="16" orient="horz" pos="3051">
          <p15:clr>
            <a:srgbClr val="EA4335"/>
          </p15:clr>
        </p15:guide>
        <p15:guide id="17" pos="635">
          <p15:clr>
            <a:srgbClr val="E46962"/>
          </p15:clr>
        </p15:guide>
        <p15:guide id="18" pos="1077">
          <p15:clr>
            <a:srgbClr val="E46962"/>
          </p15:clr>
        </p15:guide>
        <p15:guide id="19" pos="1136">
          <p15:clr>
            <a:srgbClr val="E46962"/>
          </p15:clr>
        </p15:guide>
        <p15:guide id="20" pos="695">
          <p15:clr>
            <a:srgbClr val="E46962"/>
          </p15:clr>
        </p15:guide>
        <p15:guide id="21" pos="1584">
          <p15:clr>
            <a:srgbClr val="E46962"/>
          </p15:clr>
        </p15:guide>
        <p15:guide id="22" pos="1962">
          <p15:clr>
            <a:srgbClr val="E46962"/>
          </p15:clr>
        </p15:guide>
        <p15:guide id="23" pos="2025">
          <p15:clr>
            <a:srgbClr val="E46962"/>
          </p15:clr>
        </p15:guide>
        <p15:guide id="24" pos="3356">
          <p15:clr>
            <a:srgbClr val="E46962"/>
          </p15:clr>
        </p15:guide>
        <p15:guide id="25" pos="3735">
          <p15:clr>
            <a:srgbClr val="E46962"/>
          </p15:clr>
        </p15:guide>
        <p15:guide id="26" pos="3798">
          <p15:clr>
            <a:srgbClr val="E46962"/>
          </p15:clr>
        </p15:guide>
        <p15:guide id="27" pos="4179">
          <p15:clr>
            <a:srgbClr val="E46962"/>
          </p15:clr>
        </p15:guide>
        <p15:guide id="28" pos="4683">
          <p15:clr>
            <a:srgbClr val="E46962"/>
          </p15:clr>
        </p15:guide>
        <p15:guide id="29" pos="4624">
          <p15:clr>
            <a:srgbClr val="E46962"/>
          </p15:clr>
        </p15:guide>
        <p15:guide id="30" pos="2907">
          <p15:clr>
            <a:srgbClr val="E46962"/>
          </p15:clr>
        </p15:guide>
        <p15:guide id="31" pos="4240">
          <p15:clr>
            <a:srgbClr val="E46962"/>
          </p15:clr>
        </p15:guide>
        <p15:guide id="32" pos="5125">
          <p15:clr>
            <a:srgbClr val="E46962"/>
          </p15:clr>
        </p15:guide>
        <p15:guide id="33" pos="5065">
          <p15:clr>
            <a:srgbClr val="E46962"/>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333"/>
        <p:cNvGrpSpPr/>
        <p:nvPr/>
      </p:nvGrpSpPr>
      <p:grpSpPr>
        <a:xfrm>
          <a:off x="0" y="0"/>
          <a:ext cx="0" cy="0"/>
          <a:chOff x="0" y="0"/>
          <a:chExt cx="0" cy="0"/>
        </a:xfrm>
      </p:grpSpPr>
      <p:sp>
        <p:nvSpPr>
          <p:cNvPr id="2334" name="Google Shape;2334;p297"/>
          <p:cNvSpPr txBox="1">
            <a:spLocks noGrp="1"/>
          </p:cNvSpPr>
          <p:nvPr>
            <p:ph type="title"/>
          </p:nvPr>
        </p:nvSpPr>
        <p:spPr>
          <a:xfrm>
            <a:off x="402900" y="766611"/>
            <a:ext cx="7727700" cy="580200"/>
          </a:xfrm>
          <a:prstGeom prst="rect">
            <a:avLst/>
          </a:prstGeom>
          <a:noFill/>
          <a:ln>
            <a:noFill/>
          </a:ln>
        </p:spPr>
        <p:txBody>
          <a:bodyPr spcFirstLastPara="1" wrap="square" lIns="0" tIns="0" rIns="91425" bIns="91425" anchor="t" anchorCtr="0">
            <a:noAutofit/>
          </a:bodyPr>
          <a:lstStyle>
            <a:lvl1pPr lvl="0">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a:endParaRPr/>
          </a:p>
        </p:txBody>
      </p:sp>
      <p:sp>
        <p:nvSpPr>
          <p:cNvPr id="2335" name="Google Shape;2335;p297"/>
          <p:cNvSpPr txBox="1">
            <a:spLocks noGrp="1"/>
          </p:cNvSpPr>
          <p:nvPr>
            <p:ph type="body" idx="1"/>
          </p:nvPr>
        </p:nvSpPr>
        <p:spPr>
          <a:xfrm>
            <a:off x="402900" y="1481340"/>
            <a:ext cx="7932000" cy="3299100"/>
          </a:xfrm>
          <a:prstGeom prst="rect">
            <a:avLst/>
          </a:prstGeom>
          <a:noFill/>
          <a:ln>
            <a:noFill/>
          </a:ln>
        </p:spPr>
        <p:txBody>
          <a:bodyPr spcFirstLastPara="1" wrap="square" lIns="0" tIns="0" rIns="91425" bIns="0" anchor="t" anchorCtr="0">
            <a:noAutofit/>
          </a:bodyPr>
          <a:lstStyle>
            <a:lvl1pPr marL="457200" lvl="0" indent="-381000">
              <a:lnSpc>
                <a:spcPct val="115000"/>
              </a:lnSpc>
              <a:spcBef>
                <a:spcPts val="0"/>
              </a:spcBef>
              <a:spcAft>
                <a:spcPts val="0"/>
              </a:spcAft>
              <a:buClr>
                <a:schemeClr val="dk1"/>
              </a:buClr>
              <a:buSzPts val="2400"/>
              <a:buFont typeface="Poppins"/>
              <a:buChar char="●"/>
              <a:defRPr sz="2400">
                <a:solidFill>
                  <a:schemeClr val="dk1"/>
                </a:solidFill>
                <a:latin typeface="Poppins"/>
                <a:ea typeface="Poppins"/>
                <a:cs typeface="Poppins"/>
                <a:sym typeface="Poppins"/>
              </a:defRPr>
            </a:lvl1pPr>
            <a:lvl2pPr marL="914400" lvl="1" indent="-342900">
              <a:lnSpc>
                <a:spcPct val="115000"/>
              </a:lnSpc>
              <a:spcBef>
                <a:spcPts val="1600"/>
              </a:spcBef>
              <a:spcAft>
                <a:spcPts val="0"/>
              </a:spcAft>
              <a:buClr>
                <a:schemeClr val="dk1"/>
              </a:buClr>
              <a:buSzPts val="1800"/>
              <a:buFont typeface="Poppins"/>
              <a:buChar char="○"/>
              <a:defRPr sz="1800">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4pPr>
            <a:lvl5pPr marL="2286000" lvl="4"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5pPr>
            <a:lvl6pPr marL="2743200" lvl="5" indent="-279400">
              <a:lnSpc>
                <a:spcPct val="115000"/>
              </a:lnSpc>
              <a:spcBef>
                <a:spcPts val="1600"/>
              </a:spcBef>
              <a:spcAft>
                <a:spcPts val="0"/>
              </a:spcAft>
              <a:buClr>
                <a:schemeClr val="dk1"/>
              </a:buClr>
              <a:buSzPts val="800"/>
              <a:buFont typeface="Poppins"/>
              <a:buChar char="■"/>
              <a:defRPr sz="800">
                <a:solidFill>
                  <a:schemeClr val="dk1"/>
                </a:solidFill>
                <a:latin typeface="Poppins"/>
                <a:ea typeface="Poppins"/>
                <a:cs typeface="Poppins"/>
                <a:sym typeface="Poppins"/>
              </a:defRPr>
            </a:lvl6pPr>
            <a:lvl7pPr marL="3200400" lvl="6"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7pPr>
            <a:lvl8pPr marL="3657600" lvl="7" indent="-292100">
              <a:lnSpc>
                <a:spcPct val="115000"/>
              </a:lnSpc>
              <a:spcBef>
                <a:spcPts val="1600"/>
              </a:spcBef>
              <a:spcAft>
                <a:spcPts val="0"/>
              </a:spcAft>
              <a:buClr>
                <a:schemeClr val="dk1"/>
              </a:buClr>
              <a:buSzPts val="1000"/>
              <a:buFont typeface="Poppins"/>
              <a:buChar char="○"/>
              <a:defRPr sz="1000">
                <a:solidFill>
                  <a:schemeClr val="dk1"/>
                </a:solidFill>
                <a:latin typeface="Poppins"/>
                <a:ea typeface="Poppins"/>
                <a:cs typeface="Poppins"/>
                <a:sym typeface="Poppins"/>
              </a:defRPr>
            </a:lvl8pPr>
            <a:lvl9pPr marL="4114800" lvl="8" indent="-292100">
              <a:lnSpc>
                <a:spcPct val="115000"/>
              </a:lnSpc>
              <a:spcBef>
                <a:spcPts val="1600"/>
              </a:spcBef>
              <a:spcAft>
                <a:spcPts val="1600"/>
              </a:spcAft>
              <a:buClr>
                <a:schemeClr val="dk1"/>
              </a:buClr>
              <a:buSzPts val="1000"/>
              <a:buFont typeface="Poppins"/>
              <a:buChar char="■"/>
              <a:defRPr sz="1000">
                <a:solidFill>
                  <a:schemeClr val="dk1"/>
                </a:solidFill>
                <a:latin typeface="Poppins"/>
                <a:ea typeface="Poppins"/>
                <a:cs typeface="Poppins"/>
                <a:sym typeface="Poppins"/>
              </a:defRPr>
            </a:lvl9pPr>
          </a:lstStyle>
          <a:p>
            <a:endParaRPr/>
          </a:p>
        </p:txBody>
      </p:sp>
      <p:sp>
        <p:nvSpPr>
          <p:cNvPr id="2336" name="Google Shape;2336;p297"/>
          <p:cNvSpPr txBox="1">
            <a:spLocks noGrp="1"/>
          </p:cNvSpPr>
          <p:nvPr>
            <p:ph type="sldNum" idx="12"/>
          </p:nvPr>
        </p:nvSpPr>
        <p:spPr>
          <a:xfrm>
            <a:off x="8565220" y="5013159"/>
            <a:ext cx="548700" cy="260100"/>
          </a:xfrm>
          <a:prstGeom prst="rect">
            <a:avLst/>
          </a:prstGeom>
          <a:noFill/>
          <a:ln>
            <a:noFill/>
          </a:ln>
        </p:spPr>
        <p:txBody>
          <a:bodyPr spcFirstLastPara="1" wrap="square" lIns="91425" tIns="0" rIns="91425" bIns="0" anchor="t" anchorCtr="0">
            <a:noAutofit/>
          </a:bodyPr>
          <a:lstStyle>
            <a:lvl1pPr lvl="0" algn="r">
              <a:buNone/>
              <a:defRPr sz="600">
                <a:solidFill>
                  <a:schemeClr val="dk1"/>
                </a:solidFill>
                <a:latin typeface="Roboto Mono"/>
                <a:ea typeface="Roboto Mono"/>
                <a:cs typeface="Roboto Mono"/>
                <a:sym typeface="Roboto Mono"/>
              </a:defRPr>
            </a:lvl1pPr>
            <a:lvl2pPr lvl="1" algn="r">
              <a:buNone/>
              <a:defRPr sz="600">
                <a:solidFill>
                  <a:schemeClr val="dk1"/>
                </a:solidFill>
                <a:latin typeface="Roboto Mono"/>
                <a:ea typeface="Roboto Mono"/>
                <a:cs typeface="Roboto Mono"/>
                <a:sym typeface="Roboto Mono"/>
              </a:defRPr>
            </a:lvl2pPr>
            <a:lvl3pPr lvl="2" algn="r">
              <a:buNone/>
              <a:defRPr sz="600">
                <a:solidFill>
                  <a:schemeClr val="dk1"/>
                </a:solidFill>
                <a:latin typeface="Roboto Mono"/>
                <a:ea typeface="Roboto Mono"/>
                <a:cs typeface="Roboto Mono"/>
                <a:sym typeface="Roboto Mono"/>
              </a:defRPr>
            </a:lvl3pPr>
            <a:lvl4pPr lvl="3" algn="r">
              <a:buNone/>
              <a:defRPr sz="600">
                <a:solidFill>
                  <a:schemeClr val="dk1"/>
                </a:solidFill>
                <a:latin typeface="Roboto Mono"/>
                <a:ea typeface="Roboto Mono"/>
                <a:cs typeface="Roboto Mono"/>
                <a:sym typeface="Roboto Mono"/>
              </a:defRPr>
            </a:lvl4pPr>
            <a:lvl5pPr lvl="4" algn="r">
              <a:buNone/>
              <a:defRPr sz="600">
                <a:solidFill>
                  <a:schemeClr val="dk1"/>
                </a:solidFill>
                <a:latin typeface="Roboto Mono"/>
                <a:ea typeface="Roboto Mono"/>
                <a:cs typeface="Roboto Mono"/>
                <a:sym typeface="Roboto Mono"/>
              </a:defRPr>
            </a:lvl5pPr>
            <a:lvl6pPr lvl="5" algn="r">
              <a:buNone/>
              <a:defRPr sz="600">
                <a:solidFill>
                  <a:schemeClr val="dk1"/>
                </a:solidFill>
                <a:latin typeface="Roboto Mono"/>
                <a:ea typeface="Roboto Mono"/>
                <a:cs typeface="Roboto Mono"/>
                <a:sym typeface="Roboto Mono"/>
              </a:defRPr>
            </a:lvl6pPr>
            <a:lvl7pPr lvl="6" algn="r">
              <a:buNone/>
              <a:defRPr sz="600">
                <a:solidFill>
                  <a:schemeClr val="dk1"/>
                </a:solidFill>
                <a:latin typeface="Roboto Mono"/>
                <a:ea typeface="Roboto Mono"/>
                <a:cs typeface="Roboto Mono"/>
                <a:sym typeface="Roboto Mono"/>
              </a:defRPr>
            </a:lvl7pPr>
            <a:lvl8pPr lvl="7" algn="r">
              <a:buNone/>
              <a:defRPr sz="600">
                <a:solidFill>
                  <a:schemeClr val="dk1"/>
                </a:solidFill>
                <a:latin typeface="Roboto Mono"/>
                <a:ea typeface="Roboto Mono"/>
                <a:cs typeface="Roboto Mono"/>
                <a:sym typeface="Roboto Mono"/>
              </a:defRPr>
            </a:lvl8pPr>
            <a:lvl9pPr lvl="8" algn="r">
              <a:buNone/>
              <a:defRPr sz="600">
                <a:solidFill>
                  <a:schemeClr val="dk1"/>
                </a:solidFill>
                <a:latin typeface="Roboto Mono"/>
                <a:ea typeface="Roboto Mono"/>
                <a:cs typeface="Roboto Mono"/>
                <a:sym typeface="Roboto Mon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 id="2147483956" r:id="rId20"/>
    <p:sldLayoutId id="2147483957" r:id="rId21"/>
    <p:sldLayoutId id="2147483958" r:id="rId22"/>
    <p:sldLayoutId id="2147483959" r:id="rId23"/>
    <p:sldLayoutId id="2147483960" r:id="rId24"/>
    <p:sldLayoutId id="2147483961" r:id="rId25"/>
    <p:sldLayoutId id="2147483962" r:id="rId26"/>
    <p:sldLayoutId id="2147483963" r:id="rId27"/>
    <p:sldLayoutId id="2147483964" r:id="rId28"/>
    <p:sldLayoutId id="2147483965" r:id="rId29"/>
    <p:sldLayoutId id="2147483966" r:id="rId30"/>
    <p:sldLayoutId id="2147483967" r:id="rId31"/>
    <p:sldLayoutId id="2147483968" r:id="rId32"/>
    <p:sldLayoutId id="2147483969" r:id="rId33"/>
    <p:sldLayoutId id="2147483970" r:id="rId34"/>
    <p:sldLayoutId id="2147483971" r:id="rId35"/>
    <p:sldLayoutId id="2147483972" r:id="rId36"/>
    <p:sldLayoutId id="2147483973" r:id="rId37"/>
    <p:sldLayoutId id="2147483974" r:id="rId38"/>
    <p:sldLayoutId id="2147483975" r:id="rId39"/>
    <p:sldLayoutId id="2147483976" r:id="rId40"/>
    <p:sldLayoutId id="2147483977" r:id="rId41"/>
    <p:sldLayoutId id="2147483978" r:id="rId42"/>
    <p:sldLayoutId id="2147483979" r:id="rId43"/>
    <p:sldLayoutId id="2147483980" r:id="rId44"/>
    <p:sldLayoutId id="2147483981" r:id="rId45"/>
    <p:sldLayoutId id="2147483982" r:id="rId46"/>
    <p:sldLayoutId id="2147483983" r:id="rId47"/>
    <p:sldLayoutId id="2147483984" r:id="rId48"/>
    <p:sldLayoutId id="2147483985" r:id="rId49"/>
    <p:sldLayoutId id="2147483986" r:id="rId50"/>
    <p:sldLayoutId id="2147483987" r:id="rId51"/>
    <p:sldLayoutId id="2147483988" r:id="rId52"/>
    <p:sldLayoutId id="2147483989" r:id="rId53"/>
    <p:sldLayoutId id="2147483990" r:id="rId54"/>
    <p:sldLayoutId id="2147483991" r:id="rId55"/>
    <p:sldLayoutId id="2147483992" r:id="rId56"/>
    <p:sldLayoutId id="2147483993" r:id="rId57"/>
    <p:sldLayoutId id="2147483994" r:id="rId58"/>
    <p:sldLayoutId id="2147483995" r:id="rId59"/>
    <p:sldLayoutId id="2147483996" r:id="rId60"/>
    <p:sldLayoutId id="2147483997" r:id="rId61"/>
    <p:sldLayoutId id="2147483998" r:id="rId62"/>
    <p:sldLayoutId id="2147483999" r:id="rId63"/>
    <p:sldLayoutId id="2147484000" r:id="rId64"/>
    <p:sldLayoutId id="2147484001" r:id="rId65"/>
    <p:sldLayoutId id="2147484002" r:id="rId66"/>
    <p:sldLayoutId id="2147484003" r:id="rId67"/>
    <p:sldLayoutId id="2147484004" r:id="rId68"/>
    <p:sldLayoutId id="2147484005" r:id="rId69"/>
    <p:sldLayoutId id="2147484006" r:id="rId70"/>
    <p:sldLayoutId id="2147484007" r:id="rId71"/>
    <p:sldLayoutId id="2147484008" r:id="rId7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2">
          <p15:clr>
            <a:srgbClr val="EA4335"/>
          </p15:clr>
        </p15:guide>
        <p15:guide id="2" pos="73">
          <p15:clr>
            <a:srgbClr val="EA4335"/>
          </p15:clr>
        </p15:guide>
        <p15:guide id="3" pos="5687">
          <p15:clr>
            <a:srgbClr val="EA4335"/>
          </p15:clr>
        </p15:guide>
        <p15:guide id="4" orient="horz" pos="2615">
          <p15:clr>
            <a:srgbClr val="EA4335"/>
          </p15:clr>
        </p15:guide>
        <p15:guide id="5" pos="1520">
          <p15:clr>
            <a:srgbClr val="EA4335"/>
          </p15:clr>
        </p15:guide>
        <p15:guide id="6" pos="2404">
          <p15:clr>
            <a:srgbClr val="EA4335"/>
          </p15:clr>
        </p15:guide>
        <p15:guide id="7" pos="2466">
          <p15:clr>
            <a:srgbClr val="EA4335"/>
          </p15:clr>
        </p15:guide>
        <p15:guide id="8" pos="2849">
          <p15:clr>
            <a:srgbClr val="EA4335"/>
          </p15:clr>
        </p15:guide>
        <p15:guide id="9" pos="3294">
          <p15:clr>
            <a:srgbClr val="EA4335"/>
          </p15:clr>
        </p15:guide>
        <p15:guide id="10" pos="254">
          <p15:clr>
            <a:srgbClr val="EA4335"/>
          </p15:clr>
        </p15:guide>
        <p15:guide id="11" pos="5506">
          <p15:clr>
            <a:srgbClr val="EA4335"/>
          </p15:clr>
        </p15:guide>
        <p15:guide id="12" orient="horz" pos="277">
          <p15:clr>
            <a:srgbClr val="EA4335"/>
          </p15:clr>
        </p15:guide>
        <p15:guide id="13" orient="horz" pos="483">
          <p15:clr>
            <a:srgbClr val="EA4335"/>
          </p15:clr>
        </p15:guide>
        <p15:guide id="14" orient="horz" pos="1642">
          <p15:clr>
            <a:srgbClr val="EA4335"/>
          </p15:clr>
        </p15:guide>
        <p15:guide id="15" orient="horz" pos="2824">
          <p15:clr>
            <a:srgbClr val="EA4335"/>
          </p15:clr>
        </p15:guide>
        <p15:guide id="16" orient="horz" pos="3051">
          <p15:clr>
            <a:srgbClr val="EA4335"/>
          </p15:clr>
        </p15:guide>
        <p15:guide id="17" pos="635">
          <p15:clr>
            <a:srgbClr val="E46962"/>
          </p15:clr>
        </p15:guide>
        <p15:guide id="18" pos="1077">
          <p15:clr>
            <a:srgbClr val="E46962"/>
          </p15:clr>
        </p15:guide>
        <p15:guide id="19" pos="1136">
          <p15:clr>
            <a:srgbClr val="E46962"/>
          </p15:clr>
        </p15:guide>
        <p15:guide id="20" pos="695">
          <p15:clr>
            <a:srgbClr val="E46962"/>
          </p15:clr>
        </p15:guide>
        <p15:guide id="21" pos="1584">
          <p15:clr>
            <a:srgbClr val="E46962"/>
          </p15:clr>
        </p15:guide>
        <p15:guide id="22" pos="1962">
          <p15:clr>
            <a:srgbClr val="E46962"/>
          </p15:clr>
        </p15:guide>
        <p15:guide id="23" pos="2025">
          <p15:clr>
            <a:srgbClr val="E46962"/>
          </p15:clr>
        </p15:guide>
        <p15:guide id="24" pos="3356">
          <p15:clr>
            <a:srgbClr val="E46962"/>
          </p15:clr>
        </p15:guide>
        <p15:guide id="25" pos="3735">
          <p15:clr>
            <a:srgbClr val="E46962"/>
          </p15:clr>
        </p15:guide>
        <p15:guide id="26" pos="3798">
          <p15:clr>
            <a:srgbClr val="E46962"/>
          </p15:clr>
        </p15:guide>
        <p15:guide id="27" pos="4179">
          <p15:clr>
            <a:srgbClr val="E46962"/>
          </p15:clr>
        </p15:guide>
        <p15:guide id="28" pos="4683">
          <p15:clr>
            <a:srgbClr val="E46962"/>
          </p15:clr>
        </p15:guide>
        <p15:guide id="29" pos="4624">
          <p15:clr>
            <a:srgbClr val="E46962"/>
          </p15:clr>
        </p15:guide>
        <p15:guide id="30" pos="2907">
          <p15:clr>
            <a:srgbClr val="E46962"/>
          </p15:clr>
        </p15:guide>
        <p15:guide id="31" pos="4240">
          <p15:clr>
            <a:srgbClr val="E46962"/>
          </p15:clr>
        </p15:guide>
        <p15:guide id="32" pos="5125">
          <p15:clr>
            <a:srgbClr val="E46962"/>
          </p15:clr>
        </p15:guide>
        <p15:guide id="33" pos="5065">
          <p15:clr>
            <a:srgbClr val="E46962"/>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889"/>
        <p:cNvGrpSpPr/>
        <p:nvPr/>
      </p:nvGrpSpPr>
      <p:grpSpPr>
        <a:xfrm>
          <a:off x="0" y="0"/>
          <a:ext cx="0" cy="0"/>
          <a:chOff x="0" y="0"/>
          <a:chExt cx="0" cy="0"/>
        </a:xfrm>
      </p:grpSpPr>
      <p:sp>
        <p:nvSpPr>
          <p:cNvPr id="2890" name="Google Shape;2890;p370"/>
          <p:cNvSpPr txBox="1">
            <a:spLocks noGrp="1"/>
          </p:cNvSpPr>
          <p:nvPr>
            <p:ph type="title"/>
          </p:nvPr>
        </p:nvSpPr>
        <p:spPr>
          <a:xfrm>
            <a:off x="708200" y="785307"/>
            <a:ext cx="7727700" cy="580200"/>
          </a:xfrm>
          <a:prstGeom prst="rect">
            <a:avLst/>
          </a:prstGeom>
          <a:noFill/>
          <a:ln>
            <a:noFill/>
          </a:ln>
        </p:spPr>
        <p:txBody>
          <a:bodyPr spcFirstLastPara="1" wrap="square" lIns="0" tIns="0" rIns="91425" bIns="91425" anchor="t" anchorCtr="0">
            <a:noAutofit/>
          </a:bodyPr>
          <a:lstStyle>
            <a:lvl1pPr lvl="0">
              <a:spcBef>
                <a:spcPts val="0"/>
              </a:spcBef>
              <a:spcAft>
                <a:spcPts val="0"/>
              </a:spcAft>
              <a:buClr>
                <a:schemeClr val="dk1"/>
              </a:buClr>
              <a:buSzPts val="2400"/>
              <a:buFont typeface="Poppins"/>
              <a:buNone/>
              <a:defRPr sz="24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a:endParaRPr/>
          </a:p>
        </p:txBody>
      </p:sp>
      <p:sp>
        <p:nvSpPr>
          <p:cNvPr id="2891" name="Google Shape;2891;p370"/>
          <p:cNvSpPr txBox="1">
            <a:spLocks noGrp="1"/>
          </p:cNvSpPr>
          <p:nvPr>
            <p:ph type="body" idx="1"/>
          </p:nvPr>
        </p:nvSpPr>
        <p:spPr>
          <a:xfrm>
            <a:off x="708200" y="1417804"/>
            <a:ext cx="8124000" cy="3007500"/>
          </a:xfrm>
          <a:prstGeom prst="rect">
            <a:avLst/>
          </a:prstGeom>
          <a:noFill/>
          <a:ln>
            <a:noFill/>
          </a:ln>
        </p:spPr>
        <p:txBody>
          <a:bodyPr spcFirstLastPara="1" wrap="square" lIns="0" tIns="0" rIns="91425" bIns="0" anchor="t" anchorCtr="0">
            <a:noAutofit/>
          </a:bodyPr>
          <a:lstStyle>
            <a:lvl1pPr marL="457200" lvl="0" indent="-381000">
              <a:lnSpc>
                <a:spcPct val="115000"/>
              </a:lnSpc>
              <a:spcBef>
                <a:spcPts val="0"/>
              </a:spcBef>
              <a:spcAft>
                <a:spcPts val="0"/>
              </a:spcAft>
              <a:buClr>
                <a:srgbClr val="434343"/>
              </a:buClr>
              <a:buSzPts val="2400"/>
              <a:buFont typeface="Poppins"/>
              <a:buChar char="●"/>
              <a:defRPr sz="2400">
                <a:solidFill>
                  <a:srgbClr val="434343"/>
                </a:solidFill>
                <a:latin typeface="Poppins"/>
                <a:ea typeface="Poppins"/>
                <a:cs typeface="Poppins"/>
                <a:sym typeface="Poppins"/>
              </a:defRPr>
            </a:lvl1pPr>
            <a:lvl2pPr marL="914400" lvl="1" indent="-342900">
              <a:lnSpc>
                <a:spcPct val="115000"/>
              </a:lnSpc>
              <a:spcBef>
                <a:spcPts val="1600"/>
              </a:spcBef>
              <a:spcAft>
                <a:spcPts val="0"/>
              </a:spcAft>
              <a:buClr>
                <a:srgbClr val="434343"/>
              </a:buClr>
              <a:buSzPts val="1800"/>
              <a:buFont typeface="Poppins"/>
              <a:buChar char="○"/>
              <a:defRPr sz="1800">
                <a:solidFill>
                  <a:srgbClr val="434343"/>
                </a:solidFill>
                <a:latin typeface="Poppins"/>
                <a:ea typeface="Poppins"/>
                <a:cs typeface="Poppins"/>
                <a:sym typeface="Poppins"/>
              </a:defRPr>
            </a:lvl2pPr>
            <a:lvl3pPr marL="1371600" lvl="2" indent="-304800">
              <a:lnSpc>
                <a:spcPct val="115000"/>
              </a:lnSpc>
              <a:spcBef>
                <a:spcPts val="1600"/>
              </a:spcBef>
              <a:spcAft>
                <a:spcPts val="0"/>
              </a:spcAft>
              <a:buClr>
                <a:srgbClr val="434343"/>
              </a:buClr>
              <a:buSzPts val="1200"/>
              <a:buFont typeface="Poppins"/>
              <a:buChar char="■"/>
              <a:defRPr sz="1200">
                <a:solidFill>
                  <a:srgbClr val="434343"/>
                </a:solidFill>
                <a:latin typeface="Poppins"/>
                <a:ea typeface="Poppins"/>
                <a:cs typeface="Poppins"/>
                <a:sym typeface="Poppins"/>
              </a:defRPr>
            </a:lvl3pPr>
            <a:lvl4pPr marL="1828800" lvl="3" indent="-292100">
              <a:lnSpc>
                <a:spcPct val="115000"/>
              </a:lnSpc>
              <a:spcBef>
                <a:spcPts val="1600"/>
              </a:spcBef>
              <a:spcAft>
                <a:spcPts val="0"/>
              </a:spcAft>
              <a:buClr>
                <a:srgbClr val="434343"/>
              </a:buClr>
              <a:buSzPts val="1000"/>
              <a:buFont typeface="Poppins"/>
              <a:buChar char="●"/>
              <a:defRPr sz="1000">
                <a:solidFill>
                  <a:srgbClr val="434343"/>
                </a:solidFill>
                <a:latin typeface="Poppins"/>
                <a:ea typeface="Poppins"/>
                <a:cs typeface="Poppins"/>
                <a:sym typeface="Poppins"/>
              </a:defRPr>
            </a:lvl4pPr>
            <a:lvl5pPr marL="2286000" lvl="4" indent="-279400">
              <a:lnSpc>
                <a:spcPct val="115000"/>
              </a:lnSpc>
              <a:spcBef>
                <a:spcPts val="1600"/>
              </a:spcBef>
              <a:spcAft>
                <a:spcPts val="0"/>
              </a:spcAft>
              <a:buClr>
                <a:srgbClr val="434343"/>
              </a:buClr>
              <a:buSzPts val="800"/>
              <a:buFont typeface="Roboto Mono"/>
              <a:buChar char="○"/>
              <a:defRPr sz="800">
                <a:solidFill>
                  <a:srgbClr val="434343"/>
                </a:solidFill>
                <a:latin typeface="Roboto Mono"/>
                <a:ea typeface="Roboto Mono"/>
                <a:cs typeface="Roboto Mono"/>
                <a:sym typeface="Roboto Mono"/>
              </a:defRPr>
            </a:lvl5pPr>
            <a:lvl6pPr marL="2743200" lvl="5" indent="-317500">
              <a:lnSpc>
                <a:spcPct val="115000"/>
              </a:lnSpc>
              <a:spcBef>
                <a:spcPts val="1600"/>
              </a:spcBef>
              <a:spcAft>
                <a:spcPts val="0"/>
              </a:spcAft>
              <a:buClr>
                <a:srgbClr val="434343"/>
              </a:buClr>
              <a:buSzPts val="1400"/>
              <a:buFont typeface="Poppins"/>
              <a:buChar char="■"/>
              <a:defRPr>
                <a:solidFill>
                  <a:srgbClr val="434343"/>
                </a:solidFill>
                <a:latin typeface="Poppins"/>
                <a:ea typeface="Poppins"/>
                <a:cs typeface="Poppins"/>
                <a:sym typeface="Poppins"/>
              </a:defRPr>
            </a:lvl6pPr>
            <a:lvl7pPr marL="3200400" lvl="6" indent="-317500">
              <a:lnSpc>
                <a:spcPct val="115000"/>
              </a:lnSpc>
              <a:spcBef>
                <a:spcPts val="1600"/>
              </a:spcBef>
              <a:spcAft>
                <a:spcPts val="0"/>
              </a:spcAft>
              <a:buClr>
                <a:srgbClr val="434343"/>
              </a:buClr>
              <a:buSzPts val="1400"/>
              <a:buFont typeface="Poppins"/>
              <a:buChar char="●"/>
              <a:defRPr>
                <a:solidFill>
                  <a:srgbClr val="434343"/>
                </a:solidFill>
                <a:latin typeface="Poppins"/>
                <a:ea typeface="Poppins"/>
                <a:cs typeface="Poppins"/>
                <a:sym typeface="Poppins"/>
              </a:defRPr>
            </a:lvl7pPr>
            <a:lvl8pPr marL="3657600" lvl="7" indent="-317500">
              <a:lnSpc>
                <a:spcPct val="115000"/>
              </a:lnSpc>
              <a:spcBef>
                <a:spcPts val="1600"/>
              </a:spcBef>
              <a:spcAft>
                <a:spcPts val="0"/>
              </a:spcAft>
              <a:buClr>
                <a:srgbClr val="434343"/>
              </a:buClr>
              <a:buSzPts val="1400"/>
              <a:buFont typeface="Poppins"/>
              <a:buChar char="○"/>
              <a:defRPr>
                <a:solidFill>
                  <a:srgbClr val="434343"/>
                </a:solidFill>
                <a:latin typeface="Poppins"/>
                <a:ea typeface="Poppins"/>
                <a:cs typeface="Poppins"/>
                <a:sym typeface="Poppins"/>
              </a:defRPr>
            </a:lvl8pPr>
            <a:lvl9pPr marL="4114800" lvl="8" indent="-317500">
              <a:lnSpc>
                <a:spcPct val="115000"/>
              </a:lnSpc>
              <a:spcBef>
                <a:spcPts val="1600"/>
              </a:spcBef>
              <a:spcAft>
                <a:spcPts val="1600"/>
              </a:spcAft>
              <a:buClr>
                <a:srgbClr val="434343"/>
              </a:buClr>
              <a:buSzPts val="1400"/>
              <a:buFont typeface="Poppins"/>
              <a:buChar char="■"/>
              <a:defRPr>
                <a:solidFill>
                  <a:srgbClr val="434343"/>
                </a:solidFill>
                <a:latin typeface="Poppins"/>
                <a:ea typeface="Poppins"/>
                <a:cs typeface="Poppins"/>
                <a:sym typeface="Poppins"/>
              </a:defRPr>
            </a:lvl9pPr>
          </a:lstStyle>
          <a:p>
            <a:endParaRPr/>
          </a:p>
        </p:txBody>
      </p:sp>
      <p:sp>
        <p:nvSpPr>
          <p:cNvPr id="2892" name="Google Shape;2892;p370"/>
          <p:cNvSpPr txBox="1">
            <a:spLocks noGrp="1"/>
          </p:cNvSpPr>
          <p:nvPr>
            <p:ph type="sldNum" idx="12"/>
          </p:nvPr>
        </p:nvSpPr>
        <p:spPr>
          <a:xfrm>
            <a:off x="145800" y="5062102"/>
            <a:ext cx="2985000" cy="149700"/>
          </a:xfrm>
          <a:prstGeom prst="rect">
            <a:avLst/>
          </a:prstGeom>
          <a:noFill/>
          <a:ln>
            <a:noFill/>
          </a:ln>
        </p:spPr>
        <p:txBody>
          <a:bodyPr spcFirstLastPara="1" wrap="square" lIns="0" tIns="0" rIns="0" bIns="0" anchor="t" anchorCtr="0">
            <a:noAutofit/>
          </a:bodyPr>
          <a:lstStyle>
            <a:lvl1pPr lvl="0" algn="l">
              <a:buNone/>
              <a:defRPr sz="600">
                <a:solidFill>
                  <a:schemeClr val="dk2"/>
                </a:solidFill>
                <a:latin typeface="Roboto Mono"/>
                <a:ea typeface="Roboto Mono"/>
                <a:cs typeface="Roboto Mono"/>
                <a:sym typeface="Roboto Mono"/>
              </a:defRPr>
            </a:lvl1pPr>
            <a:lvl2pPr lvl="1" algn="l">
              <a:buNone/>
              <a:defRPr sz="600">
                <a:solidFill>
                  <a:schemeClr val="dk2"/>
                </a:solidFill>
                <a:latin typeface="Roboto Mono"/>
                <a:ea typeface="Roboto Mono"/>
                <a:cs typeface="Roboto Mono"/>
                <a:sym typeface="Roboto Mono"/>
              </a:defRPr>
            </a:lvl2pPr>
            <a:lvl3pPr lvl="2" algn="l">
              <a:buNone/>
              <a:defRPr sz="600">
                <a:solidFill>
                  <a:schemeClr val="dk2"/>
                </a:solidFill>
                <a:latin typeface="Roboto Mono"/>
                <a:ea typeface="Roboto Mono"/>
                <a:cs typeface="Roboto Mono"/>
                <a:sym typeface="Roboto Mono"/>
              </a:defRPr>
            </a:lvl3pPr>
            <a:lvl4pPr lvl="3" algn="l">
              <a:buNone/>
              <a:defRPr sz="600">
                <a:solidFill>
                  <a:schemeClr val="dk2"/>
                </a:solidFill>
                <a:latin typeface="Roboto Mono"/>
                <a:ea typeface="Roboto Mono"/>
                <a:cs typeface="Roboto Mono"/>
                <a:sym typeface="Roboto Mono"/>
              </a:defRPr>
            </a:lvl4pPr>
            <a:lvl5pPr lvl="4" algn="l">
              <a:buNone/>
              <a:defRPr sz="600">
                <a:solidFill>
                  <a:schemeClr val="dk2"/>
                </a:solidFill>
                <a:latin typeface="Roboto Mono"/>
                <a:ea typeface="Roboto Mono"/>
                <a:cs typeface="Roboto Mono"/>
                <a:sym typeface="Roboto Mono"/>
              </a:defRPr>
            </a:lvl5pPr>
            <a:lvl6pPr lvl="5" algn="l">
              <a:buNone/>
              <a:defRPr sz="600">
                <a:solidFill>
                  <a:schemeClr val="dk2"/>
                </a:solidFill>
                <a:latin typeface="Roboto Mono"/>
                <a:ea typeface="Roboto Mono"/>
                <a:cs typeface="Roboto Mono"/>
                <a:sym typeface="Roboto Mono"/>
              </a:defRPr>
            </a:lvl6pPr>
            <a:lvl7pPr lvl="6" algn="l">
              <a:buNone/>
              <a:defRPr sz="600">
                <a:solidFill>
                  <a:schemeClr val="dk2"/>
                </a:solidFill>
                <a:latin typeface="Roboto Mono"/>
                <a:ea typeface="Roboto Mono"/>
                <a:cs typeface="Roboto Mono"/>
                <a:sym typeface="Roboto Mono"/>
              </a:defRPr>
            </a:lvl7pPr>
            <a:lvl8pPr lvl="7" algn="l">
              <a:buNone/>
              <a:defRPr sz="600">
                <a:solidFill>
                  <a:schemeClr val="dk2"/>
                </a:solidFill>
                <a:latin typeface="Roboto Mono"/>
                <a:ea typeface="Roboto Mono"/>
                <a:cs typeface="Roboto Mono"/>
                <a:sym typeface="Roboto Mono"/>
              </a:defRPr>
            </a:lvl8pPr>
            <a:lvl9pPr lvl="8" algn="l">
              <a:buNone/>
              <a:defRPr sz="600">
                <a:solidFill>
                  <a:schemeClr val="dk2"/>
                </a:solidFill>
                <a:latin typeface="Roboto Mono"/>
                <a:ea typeface="Roboto Mono"/>
                <a:cs typeface="Roboto Mono"/>
                <a:sym typeface="Roboto Mono"/>
              </a:defRPr>
            </a:lvl9pPr>
          </a:lstStyle>
          <a:p>
            <a:pPr marL="0" lvl="0" indent="0" algn="l" rtl="0">
              <a:spcBef>
                <a:spcPts val="0"/>
              </a:spcBef>
              <a:spcAft>
                <a:spcPts val="0"/>
              </a:spcAft>
              <a:buNone/>
            </a:pPr>
            <a:r>
              <a:rPr lang="en"/>
              <a:t>Tripadvisor</a:t>
            </a:r>
            <a:endParaRPr/>
          </a:p>
        </p:txBody>
      </p:sp>
    </p:spTree>
  </p:cSld>
  <p:clrMap bg1="lt1" tx1="dk1" bg2="dk2"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 id="2147484026" r:id="rId18"/>
    <p:sldLayoutId id="2147484027" r:id="rId19"/>
    <p:sldLayoutId id="2147484028" r:id="rId20"/>
    <p:sldLayoutId id="2147484029" r:id="rId21"/>
    <p:sldLayoutId id="2147484030" r:id="rId22"/>
    <p:sldLayoutId id="2147484031" r:id="rId23"/>
    <p:sldLayoutId id="2147484032" r:id="rId24"/>
    <p:sldLayoutId id="2147484033" r:id="rId25"/>
    <p:sldLayoutId id="2147484034" r:id="rId26"/>
    <p:sldLayoutId id="2147484035" r:id="rId27"/>
    <p:sldLayoutId id="2147484036" r:id="rId28"/>
    <p:sldLayoutId id="2147484037" r:id="rId29"/>
    <p:sldLayoutId id="2147484038" r:id="rId30"/>
    <p:sldLayoutId id="2147484039" r:id="rId31"/>
    <p:sldLayoutId id="2147484040" r:id="rId32"/>
    <p:sldLayoutId id="2147484041" r:id="rId33"/>
    <p:sldLayoutId id="2147484042" r:id="rId34"/>
    <p:sldLayoutId id="2147484043" r:id="rId35"/>
    <p:sldLayoutId id="2147484044" r:id="rId36"/>
    <p:sldLayoutId id="2147484045" r:id="rId37"/>
    <p:sldLayoutId id="2147484046" r:id="rId38"/>
    <p:sldLayoutId id="2147484047" r:id="rId39"/>
    <p:sldLayoutId id="2147484048" r:id="rId40"/>
    <p:sldLayoutId id="2147484049" r:id="rId41"/>
    <p:sldLayoutId id="2147484050" r:id="rId42"/>
    <p:sldLayoutId id="2147484051" r:id="rId43"/>
    <p:sldLayoutId id="2147484052" r:id="rId44"/>
    <p:sldLayoutId id="2147484053" r:id="rId45"/>
    <p:sldLayoutId id="2147484054" r:id="rId46"/>
    <p:sldLayoutId id="2147484055" r:id="rId47"/>
    <p:sldLayoutId id="2147484056" r:id="rId48"/>
    <p:sldLayoutId id="2147484057" r:id="rId49"/>
    <p:sldLayoutId id="2147484058" r:id="rId50"/>
    <p:sldLayoutId id="2147484059" r:id="rId51"/>
    <p:sldLayoutId id="2147484060" r:id="rId52"/>
    <p:sldLayoutId id="2147484061" r:id="rId53"/>
    <p:sldLayoutId id="2147484062" r:id="rId54"/>
    <p:sldLayoutId id="2147484063" r:id="rId55"/>
    <p:sldLayoutId id="2147484064" r:id="rId56"/>
    <p:sldLayoutId id="2147484065" r:id="rId57"/>
    <p:sldLayoutId id="2147484066" r:id="rId5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2">
          <p15:clr>
            <a:srgbClr val="EA4335"/>
          </p15:clr>
        </p15:guide>
        <p15:guide id="2" pos="446">
          <p15:clr>
            <a:srgbClr val="EA4335"/>
          </p15:clr>
        </p15:guide>
        <p15:guide id="3" pos="922">
          <p15:clr>
            <a:srgbClr val="EA4335"/>
          </p15:clr>
        </p15:guide>
        <p15:guide id="4" pos="1399">
          <p15:clr>
            <a:srgbClr val="EA4335"/>
          </p15:clr>
        </p15:guide>
        <p15:guide id="5" pos="1888">
          <p15:clr>
            <a:srgbClr val="EA4335"/>
          </p15:clr>
        </p15:guide>
        <p15:guide id="6" pos="2369">
          <p15:clr>
            <a:srgbClr val="EA4335"/>
          </p15:clr>
        </p15:guide>
        <p15:guide id="7" pos="2843">
          <p15:clr>
            <a:srgbClr val="EA4335"/>
          </p15:clr>
        </p15:guide>
        <p15:guide id="8" pos="3319">
          <p15:clr>
            <a:srgbClr val="EA4335"/>
          </p15:clr>
        </p15:guide>
        <p15:guide id="9" pos="3804">
          <p15:clr>
            <a:srgbClr val="EA4335"/>
          </p15:clr>
        </p15:guide>
        <p15:guide id="10" pos="4354">
          <p15:clr>
            <a:srgbClr val="EA4335"/>
          </p15:clr>
        </p15:guide>
        <p15:guide id="11" pos="4834">
          <p15:clr>
            <a:srgbClr val="EA4335"/>
          </p15:clr>
        </p15:guide>
        <p15:guide id="12" pos="5314">
          <p15:clr>
            <a:srgbClr val="EA4335"/>
          </p15:clr>
        </p15:guide>
        <p15:guide id="13" pos="73">
          <p15:clr>
            <a:srgbClr val="EA4335"/>
          </p15:clr>
        </p15:guide>
        <p15:guide id="14" pos="521">
          <p15:clr>
            <a:srgbClr val="EA4335"/>
          </p15:clr>
        </p15:guide>
        <p15:guide id="15" pos="997">
          <p15:clr>
            <a:srgbClr val="EA4335"/>
          </p15:clr>
        </p15:guide>
        <p15:guide id="16" pos="1473">
          <p15:clr>
            <a:srgbClr val="EA4335"/>
          </p15:clr>
        </p15:guide>
        <p15:guide id="17" pos="1963">
          <p15:clr>
            <a:srgbClr val="EA4335"/>
          </p15:clr>
        </p15:guide>
        <p15:guide id="18" pos="2444">
          <p15:clr>
            <a:srgbClr val="EA4335"/>
          </p15:clr>
        </p15:guide>
        <p15:guide id="19" pos="2919">
          <p15:clr>
            <a:srgbClr val="EA4335"/>
          </p15:clr>
        </p15:guide>
        <p15:guide id="20" pos="3394">
          <p15:clr>
            <a:srgbClr val="EA4335"/>
          </p15:clr>
        </p15:guide>
        <p15:guide id="21" pos="3879">
          <p15:clr>
            <a:srgbClr val="EA4335"/>
          </p15:clr>
        </p15:guide>
        <p15:guide id="22" pos="4279">
          <p15:clr>
            <a:srgbClr val="EA4335"/>
          </p15:clr>
        </p15:guide>
        <p15:guide id="23" pos="4759">
          <p15:clr>
            <a:srgbClr val="EA4335"/>
          </p15:clr>
        </p15:guide>
        <p15:guide id="24" pos="5239">
          <p15:clr>
            <a:srgbClr val="EA4335"/>
          </p15:clr>
        </p15:guide>
        <p15:guide id="25" pos="5689">
          <p15:clr>
            <a:srgbClr val="EA4335"/>
          </p15:clr>
        </p15:guide>
        <p15:guide id="26" orient="horz" pos="3207">
          <p15:clr>
            <a:srgbClr val="EA4335"/>
          </p15:clr>
        </p15:guide>
        <p15:guide id="27" orient="horz" pos="426">
          <p15:clr>
            <a:srgbClr val="EA4335"/>
          </p15:clr>
        </p15:guide>
        <p15:guide id="28" orient="horz" pos="818">
          <p15:clr>
            <a:srgbClr val="EA4335"/>
          </p15:clr>
        </p15:guide>
        <p15:guide id="29" orient="horz" pos="1210">
          <p15:clr>
            <a:srgbClr val="EA4335"/>
          </p15:clr>
        </p15:guide>
        <p15:guide id="30" orient="horz" pos="1680">
          <p15:clr>
            <a:srgbClr val="EA4335"/>
          </p15:clr>
        </p15:guide>
        <p15:guide id="31" orient="horz" pos="1994">
          <p15:clr>
            <a:srgbClr val="EA4335"/>
          </p15:clr>
        </p15:guide>
        <p15:guide id="32" orient="horz" pos="2461">
          <p15:clr>
            <a:srgbClr val="EA4335"/>
          </p15:clr>
        </p15:guide>
        <p15:guide id="33" orient="horz" pos="2777">
          <p15:clr>
            <a:srgbClr val="EA4335"/>
          </p15:clr>
        </p15:guide>
        <p15:guide id="34" orient="horz" pos="502">
          <p15:clr>
            <a:srgbClr val="EA4335"/>
          </p15:clr>
        </p15:guide>
        <p15:guide id="35" orient="horz" pos="893">
          <p15:clr>
            <a:srgbClr val="EA4335"/>
          </p15:clr>
        </p15:guide>
        <p15:guide id="36" orient="horz" pos="1286">
          <p15:clr>
            <a:srgbClr val="EA4335"/>
          </p15:clr>
        </p15:guide>
        <p15:guide id="37" orient="horz" pos="1604">
          <p15:clr>
            <a:srgbClr val="EA4335"/>
          </p15:clr>
        </p15:guide>
        <p15:guide id="38" orient="horz" pos="2070">
          <p15:clr>
            <a:srgbClr val="EA4335"/>
          </p15:clr>
        </p15:guide>
        <p15:guide id="39" orient="horz" pos="2385">
          <p15:clr>
            <a:srgbClr val="EA4335"/>
          </p15:clr>
        </p15:guide>
        <p15:guide id="40" orient="horz" pos="285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21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openxmlformats.org/officeDocument/2006/relationships/image" Target="../media/image45.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5.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418.xml"/><Relationship Id="rId4"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18.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418.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418.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5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8.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526.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30.xml"/><Relationship Id="rId5" Type="http://schemas.openxmlformats.org/officeDocument/2006/relationships/image" Target="../media/image53.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53.xml"/><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5.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5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5.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445.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445.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445.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15.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320.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54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85.xm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53.xml"/><Relationship Id="rId5" Type="http://schemas.openxmlformats.org/officeDocument/2006/relationships/image" Target="../media/image37.png"/><Relationship Id="rId4" Type="http://schemas.openxmlformats.org/officeDocument/2006/relationships/image" Target="../media/image36.jp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10.xml"/></Relationships>
</file>

<file path=ppt/slides/_rels/slide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167.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40.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5.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67.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36.xml"/><Relationship Id="rId4" Type="http://schemas.openxmlformats.org/officeDocument/2006/relationships/image" Target="../media/image4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57"/>
        <p:cNvGrpSpPr/>
        <p:nvPr/>
      </p:nvGrpSpPr>
      <p:grpSpPr>
        <a:xfrm>
          <a:off x="0" y="0"/>
          <a:ext cx="0" cy="0"/>
          <a:chOff x="0" y="0"/>
          <a:chExt cx="0" cy="0"/>
        </a:xfrm>
      </p:grpSpPr>
      <p:pic>
        <p:nvPicPr>
          <p:cNvPr id="5458" name="Google Shape;5458;p708"/>
          <p:cNvPicPr preferRelativeResize="0"/>
          <p:nvPr/>
        </p:nvPicPr>
        <p:blipFill>
          <a:blip r:embed="rId3">
            <a:alphaModFix/>
          </a:blip>
          <a:stretch>
            <a:fillRect/>
          </a:stretch>
        </p:blipFill>
        <p:spPr>
          <a:xfrm>
            <a:off x="-16175" y="27"/>
            <a:ext cx="9143997" cy="6098975"/>
          </a:xfrm>
          <a:prstGeom prst="rect">
            <a:avLst/>
          </a:prstGeom>
          <a:noFill/>
          <a:ln>
            <a:noFill/>
          </a:ln>
        </p:spPr>
      </p:pic>
      <p:pic>
        <p:nvPicPr>
          <p:cNvPr id="5459" name="Google Shape;5459;p708"/>
          <p:cNvPicPr preferRelativeResize="0"/>
          <p:nvPr/>
        </p:nvPicPr>
        <p:blipFill>
          <a:blip r:embed="rId4">
            <a:alphaModFix/>
          </a:blip>
          <a:stretch>
            <a:fillRect/>
          </a:stretch>
        </p:blipFill>
        <p:spPr>
          <a:xfrm>
            <a:off x="115675" y="4923212"/>
            <a:ext cx="165325" cy="165325"/>
          </a:xfrm>
          <a:prstGeom prst="rect">
            <a:avLst/>
          </a:prstGeom>
          <a:noFill/>
          <a:ln>
            <a:noFill/>
          </a:ln>
        </p:spPr>
      </p:pic>
      <p:sp>
        <p:nvSpPr>
          <p:cNvPr id="5460" name="Google Shape;5460;p708"/>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1</a:t>
            </a:fld>
            <a:endParaRPr sz="600">
              <a:solidFill>
                <a:srgbClr val="FFFFFF"/>
              </a:solidFill>
              <a:latin typeface="Roboto Mono"/>
              <a:ea typeface="Roboto Mono"/>
              <a:cs typeface="Roboto Mono"/>
              <a:sym typeface="Roboto Mono"/>
            </a:endParaRPr>
          </a:p>
        </p:txBody>
      </p:sp>
      <p:sp>
        <p:nvSpPr>
          <p:cNvPr id="5461" name="Google Shape;5461;p708"/>
          <p:cNvSpPr txBox="1"/>
          <p:nvPr/>
        </p:nvSpPr>
        <p:spPr>
          <a:xfrm>
            <a:off x="426675" y="2613088"/>
            <a:ext cx="6595200" cy="1662300"/>
          </a:xfrm>
          <a:prstGeom prst="rect">
            <a:avLst/>
          </a:prstGeom>
          <a:noFill/>
          <a:ln>
            <a:noFill/>
          </a:ln>
        </p:spPr>
        <p:txBody>
          <a:bodyPr spcFirstLastPara="1" wrap="square" lIns="0" tIns="0" rIns="0" bIns="0" anchor="t" anchorCtr="0">
            <a:spAutoFit/>
          </a:bodyPr>
          <a:lstStyle/>
          <a:p>
            <a:pPr marL="0" marR="0" lvl="0" indent="0" algn="l" rtl="0">
              <a:lnSpc>
                <a:spcPct val="75000"/>
              </a:lnSpc>
              <a:spcBef>
                <a:spcPts val="0"/>
              </a:spcBef>
              <a:spcAft>
                <a:spcPts val="0"/>
              </a:spcAft>
              <a:buClr>
                <a:schemeClr val="lt1"/>
              </a:buClr>
              <a:buSzPts val="2600"/>
              <a:buFont typeface="Arial"/>
              <a:buNone/>
            </a:pPr>
            <a:r>
              <a:rPr lang="en" sz="7200" b="1">
                <a:solidFill>
                  <a:schemeClr val="lt1"/>
                </a:solidFill>
                <a:latin typeface="Poppins"/>
                <a:ea typeface="Poppins"/>
                <a:cs typeface="Poppins"/>
                <a:sym typeface="Poppins"/>
              </a:rPr>
              <a:t>Meet Tripadvisor</a:t>
            </a:r>
            <a:endParaRPr sz="7200" b="1">
              <a:solidFill>
                <a:schemeClr val="lt1"/>
              </a:solidFill>
              <a:latin typeface="Poppins"/>
              <a:ea typeface="Poppins"/>
              <a:cs typeface="Poppins"/>
              <a:sym typeface="Poppins"/>
            </a:endParaRPr>
          </a:p>
        </p:txBody>
      </p:sp>
      <p:sp>
        <p:nvSpPr>
          <p:cNvPr id="5462" name="Google Shape;5462;p708"/>
          <p:cNvSpPr/>
          <p:nvPr/>
        </p:nvSpPr>
        <p:spPr>
          <a:xfrm>
            <a:off x="-4161050" y="3079492"/>
            <a:ext cx="2131800" cy="974100"/>
          </a:xfrm>
          <a:prstGeom prst="roundRect">
            <a:avLst>
              <a:gd name="adj" fmla="val 5000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2" name="TextBox 1">
            <a:extLst>
              <a:ext uri="{FF2B5EF4-FFF2-40B4-BE49-F238E27FC236}">
                <a16:creationId xmlns:a16="http://schemas.microsoft.com/office/drawing/2014/main" id="{38810AF8-8EC5-30E6-4985-3EE310F5F589}"/>
              </a:ext>
            </a:extLst>
          </p:cNvPr>
          <p:cNvSpPr txBox="1"/>
          <p:nvPr/>
        </p:nvSpPr>
        <p:spPr>
          <a:xfrm rot="16200000">
            <a:off x="8156856" y="4033709"/>
            <a:ext cx="1743456" cy="215444"/>
          </a:xfrm>
          <a:prstGeom prst="rect">
            <a:avLst/>
          </a:prstGeom>
          <a:noFill/>
        </p:spPr>
        <p:txBody>
          <a:bodyPr wrap="square" rtlCol="0">
            <a:spAutoFit/>
          </a:bodyPr>
          <a:lstStyle/>
          <a:p>
            <a:r>
              <a:rPr lang="hr-HR" sz="800" b="1" dirty="0">
                <a:solidFill>
                  <a:schemeClr val="bg1"/>
                </a:solidFill>
              </a:rPr>
              <a:t>Foto </a:t>
            </a:r>
            <a:r>
              <a:rPr lang="hr-HR" sz="800" b="1" dirty="0" err="1">
                <a:solidFill>
                  <a:schemeClr val="bg1"/>
                </a:solidFill>
              </a:rPr>
              <a:t>by</a:t>
            </a:r>
            <a:r>
              <a:rPr lang="hr-HR" sz="800" b="1" dirty="0">
                <a:solidFill>
                  <a:schemeClr val="bg1"/>
                </a:solidFill>
              </a:rPr>
              <a:t>: J. </a:t>
            </a:r>
            <a:r>
              <a:rPr lang="hr-HR" sz="800" b="1" dirty="0" err="1">
                <a:solidFill>
                  <a:schemeClr val="bg1"/>
                </a:solidFill>
              </a:rPr>
              <a:t>Duval</a:t>
            </a:r>
            <a:endParaRPr lang="hr-HR" sz="8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633"/>
        <p:cNvGrpSpPr/>
        <p:nvPr/>
      </p:nvGrpSpPr>
      <p:grpSpPr>
        <a:xfrm>
          <a:off x="0" y="0"/>
          <a:ext cx="0" cy="0"/>
          <a:chOff x="0" y="0"/>
          <a:chExt cx="0" cy="0"/>
        </a:xfrm>
      </p:grpSpPr>
      <p:pic>
        <p:nvPicPr>
          <p:cNvPr id="5634" name="Google Shape;5634;p717"/>
          <p:cNvPicPr preferRelativeResize="0"/>
          <p:nvPr/>
        </p:nvPicPr>
        <p:blipFill rotWithShape="1">
          <a:blip r:embed="rId3">
            <a:alphaModFix/>
          </a:blip>
          <a:srcRect t="159" b="159"/>
          <a:stretch/>
        </p:blipFill>
        <p:spPr>
          <a:xfrm>
            <a:off x="6200775" y="0"/>
            <a:ext cx="2943226" cy="5143500"/>
          </a:xfrm>
          <a:prstGeom prst="rect">
            <a:avLst/>
          </a:prstGeom>
          <a:noFill/>
          <a:ln>
            <a:noFill/>
          </a:ln>
        </p:spPr>
      </p:pic>
      <p:pic>
        <p:nvPicPr>
          <p:cNvPr id="5635" name="Google Shape;5635;p717"/>
          <p:cNvPicPr preferRelativeResize="0"/>
          <p:nvPr/>
        </p:nvPicPr>
        <p:blipFill>
          <a:blip r:embed="rId4">
            <a:alphaModFix/>
          </a:blip>
          <a:stretch>
            <a:fillRect/>
          </a:stretch>
        </p:blipFill>
        <p:spPr>
          <a:xfrm>
            <a:off x="497448" y="672726"/>
            <a:ext cx="1490150" cy="1490150"/>
          </a:xfrm>
          <a:prstGeom prst="rect">
            <a:avLst/>
          </a:prstGeom>
          <a:noFill/>
          <a:ln w="9525" cap="flat" cmpd="sng">
            <a:solidFill>
              <a:schemeClr val="accent1"/>
            </a:solidFill>
            <a:prstDash val="solid"/>
            <a:round/>
            <a:headEnd type="none" w="sm" len="sm"/>
            <a:tailEnd type="none" w="sm" len="sm"/>
          </a:ln>
        </p:spPr>
      </p:pic>
      <p:sp>
        <p:nvSpPr>
          <p:cNvPr id="5636" name="Google Shape;5636;p717"/>
          <p:cNvSpPr txBox="1"/>
          <p:nvPr/>
        </p:nvSpPr>
        <p:spPr>
          <a:xfrm>
            <a:off x="509700" y="2508475"/>
            <a:ext cx="2181000" cy="153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34E0A1"/>
              </a:buClr>
              <a:buSzPts val="1200"/>
              <a:buFont typeface="Arial"/>
              <a:buNone/>
            </a:pPr>
            <a:r>
              <a:rPr lang="en" sz="2000">
                <a:solidFill>
                  <a:schemeClr val="dk1"/>
                </a:solidFill>
                <a:latin typeface="Poppins Medium"/>
                <a:ea typeface="Poppins Medium"/>
                <a:cs typeface="Poppins Medium"/>
                <a:sym typeface="Poppins Medium"/>
              </a:rPr>
              <a:t>Compelling campaigns </a:t>
            </a:r>
            <a:r>
              <a:rPr lang="en" sz="2000" b="1" i="1">
                <a:solidFill>
                  <a:schemeClr val="dk1"/>
                </a:solidFill>
                <a:latin typeface="Source Serif Pro"/>
                <a:ea typeface="Source Serif Pro"/>
                <a:cs typeface="Source Serif Pro"/>
                <a:sym typeface="Source Serif Pro"/>
              </a:rPr>
              <a:t>powered by</a:t>
            </a:r>
            <a:r>
              <a:rPr lang="en" sz="2000">
                <a:solidFill>
                  <a:schemeClr val="dk1"/>
                </a:solidFill>
                <a:latin typeface="Poppins Medium"/>
                <a:ea typeface="Poppins Medium"/>
                <a:cs typeface="Poppins Medium"/>
                <a:sym typeface="Poppins Medium"/>
              </a:rPr>
              <a:t> </a:t>
            </a:r>
            <a:endParaRPr sz="2000">
              <a:solidFill>
                <a:schemeClr val="dk1"/>
              </a:solidFill>
              <a:latin typeface="Poppins Medium"/>
              <a:ea typeface="Poppins Medium"/>
              <a:cs typeface="Poppins Medium"/>
              <a:sym typeface="Poppins Medium"/>
            </a:endParaRPr>
          </a:p>
          <a:p>
            <a:pPr marL="0" marR="0" lvl="0" indent="0" algn="l" rtl="0">
              <a:lnSpc>
                <a:spcPct val="100000"/>
              </a:lnSpc>
              <a:spcBef>
                <a:spcPts val="0"/>
              </a:spcBef>
              <a:spcAft>
                <a:spcPts val="0"/>
              </a:spcAft>
              <a:buClr>
                <a:srgbClr val="34E0A1"/>
              </a:buClr>
              <a:buSzPts val="1200"/>
              <a:buFont typeface="Arial"/>
              <a:buNone/>
            </a:pPr>
            <a:r>
              <a:rPr lang="en" sz="2000">
                <a:solidFill>
                  <a:schemeClr val="dk1"/>
                </a:solidFill>
                <a:latin typeface="Poppins Medium"/>
                <a:ea typeface="Poppins Medium"/>
                <a:cs typeface="Poppins Medium"/>
                <a:sym typeface="Poppins Medium"/>
              </a:rPr>
              <a:t>20+ years of </a:t>
            </a:r>
            <a:r>
              <a:rPr lang="en" sz="2000" b="1" i="1">
                <a:solidFill>
                  <a:schemeClr val="dk1"/>
                </a:solidFill>
                <a:latin typeface="Source Serif Pro"/>
                <a:ea typeface="Source Serif Pro"/>
                <a:cs typeface="Source Serif Pro"/>
                <a:sym typeface="Source Serif Pro"/>
              </a:rPr>
              <a:t>traveller insights.</a:t>
            </a:r>
            <a:endParaRPr sz="1200" b="1" i="1">
              <a:solidFill>
                <a:schemeClr val="dk1"/>
              </a:solidFill>
              <a:latin typeface="Source Serif Pro"/>
              <a:ea typeface="Source Serif Pro"/>
              <a:cs typeface="Source Serif Pro"/>
              <a:sym typeface="Source Serif Pro"/>
            </a:endParaRPr>
          </a:p>
        </p:txBody>
      </p:sp>
      <p:sp>
        <p:nvSpPr>
          <p:cNvPr id="5637" name="Google Shape;5637;p717"/>
          <p:cNvSpPr/>
          <p:nvPr/>
        </p:nvSpPr>
        <p:spPr>
          <a:xfrm>
            <a:off x="3009853" y="1802525"/>
            <a:ext cx="1813500" cy="292500"/>
          </a:xfrm>
          <a:prstGeom prst="roundRect">
            <a:avLst>
              <a:gd name="adj" fmla="val 50000"/>
            </a:avLst>
          </a:prstGeom>
          <a:solidFill>
            <a:schemeClr val="accent2"/>
          </a:solidFill>
          <a:ln w="9525" cap="flat" cmpd="sng">
            <a:solidFill>
              <a:srgbClr val="01010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900">
                <a:latin typeface="Poppins Medium"/>
                <a:ea typeface="Poppins Medium"/>
                <a:cs typeface="Poppins Medium"/>
                <a:sym typeface="Poppins Medium"/>
              </a:rPr>
              <a:t>Insights-driven strategies</a:t>
            </a:r>
            <a:endParaRPr sz="900">
              <a:latin typeface="Poppins Medium"/>
              <a:ea typeface="Poppins Medium"/>
              <a:cs typeface="Poppins Medium"/>
              <a:sym typeface="Poppins Medium"/>
            </a:endParaRPr>
          </a:p>
        </p:txBody>
      </p:sp>
      <p:sp>
        <p:nvSpPr>
          <p:cNvPr id="5638" name="Google Shape;5638;p717"/>
          <p:cNvSpPr/>
          <p:nvPr/>
        </p:nvSpPr>
        <p:spPr>
          <a:xfrm>
            <a:off x="3002875" y="2217475"/>
            <a:ext cx="2276100" cy="292500"/>
          </a:xfrm>
          <a:prstGeom prst="roundRect">
            <a:avLst>
              <a:gd name="adj" fmla="val 50000"/>
            </a:avLst>
          </a:prstGeom>
          <a:solidFill>
            <a:schemeClr val="accent1"/>
          </a:solidFill>
          <a:ln w="9525" cap="flat" cmpd="sng">
            <a:solidFill>
              <a:srgbClr val="01010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900">
                <a:latin typeface="Poppins Medium"/>
                <a:ea typeface="Poppins Medium"/>
                <a:cs typeface="Poppins Medium"/>
                <a:sym typeface="Poppins Medium"/>
              </a:rPr>
              <a:t>Innovative products travelers want</a:t>
            </a:r>
            <a:endParaRPr sz="900">
              <a:latin typeface="Poppins Medium"/>
              <a:ea typeface="Poppins Medium"/>
              <a:cs typeface="Poppins Medium"/>
              <a:sym typeface="Poppins Medium"/>
            </a:endParaRPr>
          </a:p>
        </p:txBody>
      </p:sp>
      <p:sp>
        <p:nvSpPr>
          <p:cNvPr id="5639" name="Google Shape;5639;p717"/>
          <p:cNvSpPr/>
          <p:nvPr/>
        </p:nvSpPr>
        <p:spPr>
          <a:xfrm>
            <a:off x="3002875" y="2632425"/>
            <a:ext cx="2505000" cy="292500"/>
          </a:xfrm>
          <a:prstGeom prst="roundRect">
            <a:avLst>
              <a:gd name="adj" fmla="val 50000"/>
            </a:avLst>
          </a:prstGeom>
          <a:solidFill>
            <a:srgbClr val="FF6666"/>
          </a:solidFill>
          <a:ln w="9525" cap="flat" cmpd="sng">
            <a:solidFill>
              <a:srgbClr val="01010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900">
                <a:latin typeface="Poppins Medium"/>
                <a:ea typeface="Poppins Medium"/>
                <a:cs typeface="Poppins Medium"/>
                <a:sym typeface="Poppins Medium"/>
              </a:rPr>
              <a:t>Campaigns designed to get results</a:t>
            </a:r>
            <a:endParaRPr sz="900">
              <a:latin typeface="Poppins Medium"/>
              <a:ea typeface="Poppins Medium"/>
              <a:cs typeface="Poppins Medium"/>
              <a:sym typeface="Poppins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643"/>
        <p:cNvGrpSpPr/>
        <p:nvPr/>
      </p:nvGrpSpPr>
      <p:grpSpPr>
        <a:xfrm>
          <a:off x="0" y="0"/>
          <a:ext cx="0" cy="0"/>
          <a:chOff x="0" y="0"/>
          <a:chExt cx="0" cy="0"/>
        </a:xfrm>
      </p:grpSpPr>
      <p:sp>
        <p:nvSpPr>
          <p:cNvPr id="5644" name="Google Shape;5644;p718"/>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11</a:t>
            </a:fld>
            <a:endParaRPr sz="600">
              <a:solidFill>
                <a:srgbClr val="FFFFFF"/>
              </a:solidFill>
              <a:latin typeface="Roboto Mono"/>
              <a:ea typeface="Roboto Mono"/>
              <a:cs typeface="Roboto Mono"/>
              <a:sym typeface="Roboto Mono"/>
            </a:endParaRPr>
          </a:p>
        </p:txBody>
      </p:sp>
      <p:sp>
        <p:nvSpPr>
          <p:cNvPr id="5645" name="Google Shape;5645;p718"/>
          <p:cNvSpPr txBox="1"/>
          <p:nvPr/>
        </p:nvSpPr>
        <p:spPr>
          <a:xfrm>
            <a:off x="653271" y="3388800"/>
            <a:ext cx="7849200" cy="1385400"/>
          </a:xfrm>
          <a:prstGeom prst="rect">
            <a:avLst/>
          </a:prstGeom>
          <a:noFill/>
          <a:ln>
            <a:noFill/>
          </a:ln>
        </p:spPr>
        <p:txBody>
          <a:bodyPr spcFirstLastPara="1" wrap="square" lIns="0" tIns="0" rIns="0" bIns="0" anchor="t" anchorCtr="0">
            <a:spAutoFit/>
          </a:bodyPr>
          <a:lstStyle/>
          <a:p>
            <a:pPr marL="0" marR="0" lvl="0" indent="0" algn="l" rtl="0">
              <a:lnSpc>
                <a:spcPct val="75000"/>
              </a:lnSpc>
              <a:spcBef>
                <a:spcPts val="0"/>
              </a:spcBef>
              <a:spcAft>
                <a:spcPts val="0"/>
              </a:spcAft>
              <a:buClr>
                <a:schemeClr val="lt1"/>
              </a:buClr>
              <a:buSzPts val="2600"/>
              <a:buFont typeface="Arial"/>
              <a:buNone/>
            </a:pPr>
            <a:r>
              <a:rPr lang="en" sz="4000" b="1">
                <a:solidFill>
                  <a:schemeClr val="lt1"/>
                </a:solidFill>
                <a:latin typeface="Poppins"/>
                <a:ea typeface="Poppins"/>
                <a:cs typeface="Poppins"/>
                <a:sym typeface="Poppins"/>
              </a:rPr>
              <a:t>An Ice Cream Scoop For €5…</a:t>
            </a:r>
            <a:endParaRPr sz="4000" b="1">
              <a:solidFill>
                <a:schemeClr val="lt1"/>
              </a:solidFill>
              <a:latin typeface="Poppins"/>
              <a:ea typeface="Poppins"/>
              <a:cs typeface="Poppins"/>
              <a:sym typeface="Poppins"/>
            </a:endParaRPr>
          </a:p>
          <a:p>
            <a:pPr marL="0" marR="0" lvl="0" indent="0" algn="l" rtl="0">
              <a:lnSpc>
                <a:spcPct val="75000"/>
              </a:lnSpc>
              <a:spcBef>
                <a:spcPts val="0"/>
              </a:spcBef>
              <a:spcAft>
                <a:spcPts val="0"/>
              </a:spcAft>
              <a:buClr>
                <a:schemeClr val="lt1"/>
              </a:buClr>
              <a:buSzPts val="2600"/>
              <a:buFont typeface="Arial"/>
              <a:buNone/>
            </a:pPr>
            <a:endParaRPr sz="4000" b="1">
              <a:solidFill>
                <a:schemeClr val="lt1"/>
              </a:solidFill>
              <a:latin typeface="Poppins"/>
              <a:ea typeface="Poppins"/>
              <a:cs typeface="Poppins"/>
              <a:sym typeface="Poppins"/>
            </a:endParaRPr>
          </a:p>
          <a:p>
            <a:pPr marL="0" marR="0" lvl="0" indent="0" algn="l" rtl="0">
              <a:lnSpc>
                <a:spcPct val="75000"/>
              </a:lnSpc>
              <a:spcBef>
                <a:spcPts val="0"/>
              </a:spcBef>
              <a:spcAft>
                <a:spcPts val="0"/>
              </a:spcAft>
              <a:buClr>
                <a:schemeClr val="lt1"/>
              </a:buClr>
              <a:buSzPts val="2600"/>
              <a:buFont typeface="Arial"/>
              <a:buNone/>
            </a:pPr>
            <a:r>
              <a:rPr lang="en" sz="4000" b="1" i="1">
                <a:solidFill>
                  <a:schemeClr val="lt1"/>
                </a:solidFill>
                <a:latin typeface="Source Serif Pro"/>
                <a:ea typeface="Source Serif Pro"/>
                <a:cs typeface="Source Serif Pro"/>
                <a:sym typeface="Source Serif Pro"/>
              </a:rPr>
              <a:t>Myth or Reality</a:t>
            </a:r>
            <a:endParaRPr sz="4000" b="1" i="1">
              <a:solidFill>
                <a:schemeClr val="lt1"/>
              </a:solidFill>
              <a:latin typeface="Source Serif Pro"/>
              <a:ea typeface="Source Serif Pro"/>
              <a:cs typeface="Source Serif Pro"/>
              <a:sym typeface="Source Serif Pro"/>
            </a:endParaRPr>
          </a:p>
        </p:txBody>
      </p:sp>
      <p:sp>
        <p:nvSpPr>
          <p:cNvPr id="5646" name="Google Shape;5646;p718"/>
          <p:cNvSpPr/>
          <p:nvPr/>
        </p:nvSpPr>
        <p:spPr>
          <a:xfrm>
            <a:off x="-4161050" y="3079492"/>
            <a:ext cx="2131800" cy="974100"/>
          </a:xfrm>
          <a:prstGeom prst="roundRect">
            <a:avLst>
              <a:gd name="adj" fmla="val 5000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1ED"/>
        </a:solidFill>
        <a:effectLst/>
      </p:bgPr>
    </p:bg>
    <p:spTree>
      <p:nvGrpSpPr>
        <p:cNvPr id="1" name="Shape 5650"/>
        <p:cNvGrpSpPr/>
        <p:nvPr/>
      </p:nvGrpSpPr>
      <p:grpSpPr>
        <a:xfrm>
          <a:off x="0" y="0"/>
          <a:ext cx="0" cy="0"/>
          <a:chOff x="0" y="0"/>
          <a:chExt cx="0" cy="0"/>
        </a:xfrm>
      </p:grpSpPr>
      <p:sp>
        <p:nvSpPr>
          <p:cNvPr id="5651" name="Google Shape;5651;p719"/>
          <p:cNvSpPr txBox="1">
            <a:spLocks noGrp="1"/>
          </p:cNvSpPr>
          <p:nvPr>
            <p:ph type="subTitle" idx="4294967295"/>
          </p:nvPr>
        </p:nvSpPr>
        <p:spPr>
          <a:xfrm>
            <a:off x="425725" y="4924973"/>
            <a:ext cx="8108400" cy="166500"/>
          </a:xfrm>
          <a:prstGeom prst="rect">
            <a:avLst/>
          </a:prstGeom>
        </p:spPr>
        <p:txBody>
          <a:bodyPr spcFirstLastPara="1" wrap="square" lIns="0" tIns="0" rIns="91425" bIns="0" anchor="t" anchorCtr="0">
            <a:noAutofit/>
          </a:bodyPr>
          <a:lstStyle/>
          <a:p>
            <a:pPr marL="0" lvl="0" indent="0" algn="l" rtl="0">
              <a:spcBef>
                <a:spcPts val="0"/>
              </a:spcBef>
              <a:spcAft>
                <a:spcPts val="1600"/>
              </a:spcAft>
              <a:buNone/>
            </a:pPr>
            <a:r>
              <a:rPr lang="en" sz="700">
                <a:solidFill>
                  <a:schemeClr val="dk1"/>
                </a:solidFill>
                <a:latin typeface="Poppins"/>
                <a:ea typeface="Poppins"/>
                <a:cs typeface="Poppins"/>
                <a:sym typeface="Poppins"/>
              </a:rPr>
              <a:t>Source: Tripadvisor Internal Data; January 2023- October 2024</a:t>
            </a:r>
            <a:endParaRPr sz="700">
              <a:solidFill>
                <a:schemeClr val="dk1"/>
              </a:solidFill>
              <a:latin typeface="Poppins"/>
              <a:ea typeface="Poppins"/>
              <a:cs typeface="Poppins"/>
              <a:sym typeface="Poppins"/>
            </a:endParaRPr>
          </a:p>
        </p:txBody>
      </p:sp>
      <p:sp>
        <p:nvSpPr>
          <p:cNvPr id="5652" name="Google Shape;5652;p719"/>
          <p:cNvSpPr/>
          <p:nvPr/>
        </p:nvSpPr>
        <p:spPr>
          <a:xfrm>
            <a:off x="5976375" y="2606038"/>
            <a:ext cx="959100" cy="323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pic>
        <p:nvPicPr>
          <p:cNvPr id="5653" name="Google Shape;5653;p719"/>
          <p:cNvPicPr preferRelativeResize="0"/>
          <p:nvPr/>
        </p:nvPicPr>
        <p:blipFill>
          <a:blip r:embed="rId3">
            <a:alphaModFix/>
          </a:blip>
          <a:stretch>
            <a:fillRect/>
          </a:stretch>
        </p:blipFill>
        <p:spPr>
          <a:xfrm>
            <a:off x="1025775" y="1587586"/>
            <a:ext cx="6899484" cy="2840288"/>
          </a:xfrm>
          <a:prstGeom prst="rect">
            <a:avLst/>
          </a:prstGeom>
          <a:noFill/>
          <a:ln w="9525" cap="flat" cmpd="sng">
            <a:solidFill>
              <a:schemeClr val="accent3"/>
            </a:solidFill>
            <a:prstDash val="solid"/>
            <a:round/>
            <a:headEnd type="none" w="sm" len="sm"/>
            <a:tailEnd type="none" w="sm" len="sm"/>
          </a:ln>
        </p:spPr>
      </p:pic>
      <p:sp>
        <p:nvSpPr>
          <p:cNvPr id="5654" name="Google Shape;5654;p719"/>
          <p:cNvSpPr txBox="1"/>
          <p:nvPr/>
        </p:nvSpPr>
        <p:spPr>
          <a:xfrm>
            <a:off x="6204975" y="2469544"/>
            <a:ext cx="1255500" cy="60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434343"/>
                </a:solidFill>
                <a:latin typeface="Poppins"/>
                <a:ea typeface="Poppins"/>
                <a:cs typeface="Poppins"/>
                <a:sym typeface="Poppins"/>
              </a:rPr>
              <a:t>+13% YOY in October</a:t>
            </a:r>
            <a:endParaRPr sz="1200" b="1">
              <a:solidFill>
                <a:srgbClr val="434343"/>
              </a:solidFill>
              <a:latin typeface="Poppins"/>
              <a:ea typeface="Poppins"/>
              <a:cs typeface="Poppins"/>
              <a:sym typeface="Poppins"/>
            </a:endParaRPr>
          </a:p>
        </p:txBody>
      </p:sp>
      <p:sp>
        <p:nvSpPr>
          <p:cNvPr id="5655" name="Google Shape;5655;p719"/>
          <p:cNvSpPr txBox="1"/>
          <p:nvPr/>
        </p:nvSpPr>
        <p:spPr>
          <a:xfrm>
            <a:off x="349525" y="336025"/>
            <a:ext cx="9144000" cy="8496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700">
                <a:solidFill>
                  <a:schemeClr val="dk1"/>
                </a:solidFill>
                <a:latin typeface="Poppins Light"/>
                <a:ea typeface="Poppins Light"/>
                <a:cs typeface="Poppins Light"/>
                <a:sym typeface="Poppins Light"/>
              </a:rPr>
              <a:t>International inbound </a:t>
            </a:r>
            <a:endParaRPr sz="2700">
              <a:solidFill>
                <a:schemeClr val="dk1"/>
              </a:solidFill>
              <a:latin typeface="Poppins Light"/>
              <a:ea typeface="Poppins Light"/>
              <a:cs typeface="Poppins Light"/>
              <a:sym typeface="Poppins Light"/>
            </a:endParaRPr>
          </a:p>
          <a:p>
            <a:pPr marL="0" lvl="0" indent="0" algn="l" rtl="0">
              <a:lnSpc>
                <a:spcPct val="80000"/>
              </a:lnSpc>
              <a:spcBef>
                <a:spcPts val="0"/>
              </a:spcBef>
              <a:spcAft>
                <a:spcPts val="0"/>
              </a:spcAft>
              <a:buNone/>
            </a:pPr>
            <a:r>
              <a:rPr lang="en" sz="2700" b="1" i="1">
                <a:solidFill>
                  <a:schemeClr val="dk1"/>
                </a:solidFill>
                <a:latin typeface="Source Serif Pro"/>
                <a:ea typeface="Source Serif Pro"/>
                <a:cs typeface="Source Serif Pro"/>
                <a:sym typeface="Source Serif Pro"/>
              </a:rPr>
              <a:t>traffic trends</a:t>
            </a:r>
            <a:r>
              <a:rPr lang="en" sz="2700">
                <a:solidFill>
                  <a:schemeClr val="dk1"/>
                </a:solidFill>
                <a:latin typeface="Poppins Light"/>
                <a:ea typeface="Poppins Light"/>
                <a:cs typeface="Poppins Light"/>
                <a:sym typeface="Poppins Light"/>
              </a:rPr>
              <a:t> for Croatia</a:t>
            </a:r>
            <a:endParaRPr sz="2700">
              <a:solidFill>
                <a:schemeClr val="dk1"/>
              </a:solidFill>
              <a:latin typeface="Poppins Light"/>
              <a:ea typeface="Poppins Light"/>
              <a:cs typeface="Poppins Light"/>
              <a:sym typeface="Poppins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1ED"/>
        </a:solidFill>
        <a:effectLst/>
      </p:bgPr>
    </p:bg>
    <p:spTree>
      <p:nvGrpSpPr>
        <p:cNvPr id="1" name="Shape 5659"/>
        <p:cNvGrpSpPr/>
        <p:nvPr/>
      </p:nvGrpSpPr>
      <p:grpSpPr>
        <a:xfrm>
          <a:off x="0" y="0"/>
          <a:ext cx="0" cy="0"/>
          <a:chOff x="0" y="0"/>
          <a:chExt cx="0" cy="0"/>
        </a:xfrm>
      </p:grpSpPr>
      <p:sp>
        <p:nvSpPr>
          <p:cNvPr id="5660" name="Google Shape;5660;p720"/>
          <p:cNvSpPr txBox="1">
            <a:spLocks noGrp="1"/>
          </p:cNvSpPr>
          <p:nvPr>
            <p:ph type="subTitle" idx="4294967295"/>
          </p:nvPr>
        </p:nvSpPr>
        <p:spPr>
          <a:xfrm>
            <a:off x="425725" y="4924973"/>
            <a:ext cx="8108400" cy="166500"/>
          </a:xfrm>
          <a:prstGeom prst="rect">
            <a:avLst/>
          </a:prstGeom>
        </p:spPr>
        <p:txBody>
          <a:bodyPr spcFirstLastPara="1" wrap="square" lIns="0" tIns="0" rIns="91425" bIns="0" anchor="t" anchorCtr="0">
            <a:noAutofit/>
          </a:bodyPr>
          <a:lstStyle/>
          <a:p>
            <a:pPr marL="0" lvl="0" indent="0" algn="l" rtl="0">
              <a:spcBef>
                <a:spcPts val="0"/>
              </a:spcBef>
              <a:spcAft>
                <a:spcPts val="1600"/>
              </a:spcAft>
              <a:buNone/>
            </a:pPr>
            <a:r>
              <a:rPr lang="en" sz="700">
                <a:solidFill>
                  <a:schemeClr val="dk1"/>
                </a:solidFill>
                <a:latin typeface="Poppins"/>
                <a:ea typeface="Poppins"/>
                <a:cs typeface="Poppins"/>
                <a:sym typeface="Poppins"/>
              </a:rPr>
              <a:t>Source: Tripadvisor Internal Data; January 2023- October 2024</a:t>
            </a:r>
            <a:endParaRPr sz="700">
              <a:solidFill>
                <a:schemeClr val="dk1"/>
              </a:solidFill>
              <a:latin typeface="Poppins"/>
              <a:ea typeface="Poppins"/>
              <a:cs typeface="Poppins"/>
              <a:sym typeface="Poppins"/>
            </a:endParaRPr>
          </a:p>
        </p:txBody>
      </p:sp>
      <p:sp>
        <p:nvSpPr>
          <p:cNvPr id="5661" name="Google Shape;5661;p720"/>
          <p:cNvSpPr txBox="1"/>
          <p:nvPr/>
        </p:nvSpPr>
        <p:spPr>
          <a:xfrm>
            <a:off x="273325" y="1936225"/>
            <a:ext cx="4820700" cy="20442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700">
                <a:solidFill>
                  <a:schemeClr val="dk1"/>
                </a:solidFill>
                <a:latin typeface="Poppins"/>
                <a:ea typeface="Poppins"/>
                <a:cs typeface="Poppins"/>
                <a:sym typeface="Poppins"/>
              </a:rPr>
              <a:t>Top 10 </a:t>
            </a:r>
            <a:endParaRPr sz="2700">
              <a:solidFill>
                <a:schemeClr val="dk1"/>
              </a:solidFill>
              <a:latin typeface="Poppins"/>
              <a:ea typeface="Poppins"/>
              <a:cs typeface="Poppins"/>
              <a:sym typeface="Poppins"/>
            </a:endParaRPr>
          </a:p>
          <a:p>
            <a:pPr marL="0" lvl="0" indent="0" algn="l" rtl="0">
              <a:lnSpc>
                <a:spcPct val="80000"/>
              </a:lnSpc>
              <a:spcBef>
                <a:spcPts val="0"/>
              </a:spcBef>
              <a:spcAft>
                <a:spcPts val="0"/>
              </a:spcAft>
              <a:buNone/>
            </a:pPr>
            <a:r>
              <a:rPr lang="en" sz="2700" b="1" i="1">
                <a:solidFill>
                  <a:schemeClr val="dk1"/>
                </a:solidFill>
                <a:latin typeface="Source Serif Pro"/>
                <a:ea typeface="Source Serif Pro"/>
                <a:cs typeface="Source Serif Pro"/>
                <a:sym typeface="Source Serif Pro"/>
              </a:rPr>
              <a:t>international </a:t>
            </a:r>
            <a:endParaRPr sz="2700" b="1" i="1">
              <a:solidFill>
                <a:schemeClr val="dk1"/>
              </a:solidFill>
              <a:latin typeface="Source Serif Pro"/>
              <a:ea typeface="Source Serif Pro"/>
              <a:cs typeface="Source Serif Pro"/>
              <a:sym typeface="Source Serif Pro"/>
            </a:endParaRPr>
          </a:p>
          <a:p>
            <a:pPr marL="0" lvl="0" indent="0" algn="l" rtl="0">
              <a:lnSpc>
                <a:spcPct val="80000"/>
              </a:lnSpc>
              <a:spcBef>
                <a:spcPts val="0"/>
              </a:spcBef>
              <a:spcAft>
                <a:spcPts val="0"/>
              </a:spcAft>
              <a:buNone/>
            </a:pPr>
            <a:r>
              <a:rPr lang="en" sz="2700" b="1" i="1">
                <a:solidFill>
                  <a:schemeClr val="dk1"/>
                </a:solidFill>
                <a:latin typeface="Source Serif Pro"/>
                <a:ea typeface="Source Serif Pro"/>
                <a:cs typeface="Source Serif Pro"/>
                <a:sym typeface="Source Serif Pro"/>
              </a:rPr>
              <a:t>countries</a:t>
            </a:r>
            <a:r>
              <a:rPr lang="en" sz="2700">
                <a:solidFill>
                  <a:schemeClr val="accent1"/>
                </a:solidFill>
                <a:latin typeface="Poppins"/>
                <a:ea typeface="Poppins"/>
                <a:cs typeface="Poppins"/>
                <a:sym typeface="Poppins"/>
              </a:rPr>
              <a:t> </a:t>
            </a:r>
            <a:r>
              <a:rPr lang="en" sz="2700">
                <a:solidFill>
                  <a:schemeClr val="dk1"/>
                </a:solidFill>
                <a:latin typeface="Poppins"/>
                <a:ea typeface="Poppins"/>
                <a:cs typeface="Poppins"/>
                <a:sym typeface="Poppins"/>
              </a:rPr>
              <a:t>viewing </a:t>
            </a:r>
            <a:endParaRPr sz="2700">
              <a:solidFill>
                <a:schemeClr val="dk1"/>
              </a:solidFill>
              <a:latin typeface="Poppins"/>
              <a:ea typeface="Poppins"/>
              <a:cs typeface="Poppins"/>
              <a:sym typeface="Poppins"/>
            </a:endParaRPr>
          </a:p>
          <a:p>
            <a:pPr marL="0" lvl="0" indent="0" algn="l" rtl="0">
              <a:lnSpc>
                <a:spcPct val="80000"/>
              </a:lnSpc>
              <a:spcBef>
                <a:spcPts val="0"/>
              </a:spcBef>
              <a:spcAft>
                <a:spcPts val="0"/>
              </a:spcAft>
              <a:buNone/>
            </a:pPr>
            <a:r>
              <a:rPr lang="en" sz="2700">
                <a:solidFill>
                  <a:schemeClr val="dk1"/>
                </a:solidFill>
                <a:latin typeface="Poppins"/>
                <a:ea typeface="Poppins"/>
                <a:cs typeface="Poppins"/>
                <a:sym typeface="Poppins"/>
              </a:rPr>
              <a:t>Croatia as a </a:t>
            </a:r>
            <a:r>
              <a:rPr lang="en" sz="2700" b="1" i="1">
                <a:solidFill>
                  <a:schemeClr val="dk1"/>
                </a:solidFill>
                <a:latin typeface="Source Serif Pro"/>
                <a:ea typeface="Source Serif Pro"/>
                <a:cs typeface="Source Serif Pro"/>
                <a:sym typeface="Source Serif Pro"/>
              </a:rPr>
              <a:t>destination</a:t>
            </a:r>
            <a:endParaRPr sz="2700" b="1" i="1">
              <a:solidFill>
                <a:schemeClr val="dk1"/>
              </a:solidFill>
              <a:latin typeface="Source Serif Pro"/>
              <a:ea typeface="Source Serif Pro"/>
              <a:cs typeface="Source Serif Pro"/>
              <a:sym typeface="Source Serif Pro"/>
            </a:endParaRPr>
          </a:p>
          <a:p>
            <a:pPr marL="0" lvl="0" indent="0" algn="l" rtl="0">
              <a:lnSpc>
                <a:spcPct val="80000"/>
              </a:lnSpc>
              <a:spcBef>
                <a:spcPts val="0"/>
              </a:spcBef>
              <a:spcAft>
                <a:spcPts val="0"/>
              </a:spcAft>
              <a:buNone/>
            </a:pPr>
            <a:endParaRPr sz="2700" b="1" i="1">
              <a:solidFill>
                <a:schemeClr val="dk1"/>
              </a:solidFill>
              <a:latin typeface="Source Serif Pro"/>
              <a:ea typeface="Source Serif Pro"/>
              <a:cs typeface="Source Serif Pro"/>
              <a:sym typeface="Source Serif Pro"/>
            </a:endParaRPr>
          </a:p>
          <a:p>
            <a:pPr marL="0" lvl="0" indent="0" algn="l" rtl="0">
              <a:lnSpc>
                <a:spcPct val="80000"/>
              </a:lnSpc>
              <a:spcBef>
                <a:spcPts val="0"/>
              </a:spcBef>
              <a:spcAft>
                <a:spcPts val="0"/>
              </a:spcAft>
              <a:buClr>
                <a:schemeClr val="dk1"/>
              </a:buClr>
              <a:buSzPts val="1100"/>
              <a:buFont typeface="Arial"/>
              <a:buNone/>
            </a:pPr>
            <a:r>
              <a:rPr lang="en" sz="1600" b="1" i="1">
                <a:solidFill>
                  <a:srgbClr val="1DD091"/>
                </a:solidFill>
                <a:latin typeface="Poppins"/>
                <a:ea typeface="Poppins"/>
                <a:cs typeface="Poppins"/>
                <a:sym typeface="Poppins"/>
              </a:rPr>
              <a:t>Jan-Oct 2024</a:t>
            </a:r>
            <a:endParaRPr sz="2700" b="1" i="1">
              <a:solidFill>
                <a:schemeClr val="dk1"/>
              </a:solidFill>
              <a:latin typeface="Source Serif Pro"/>
              <a:ea typeface="Source Serif Pro"/>
              <a:cs typeface="Source Serif Pro"/>
              <a:sym typeface="Source Serif Pro"/>
            </a:endParaRPr>
          </a:p>
        </p:txBody>
      </p:sp>
      <p:graphicFrame>
        <p:nvGraphicFramePr>
          <p:cNvPr id="5662" name="Google Shape;5662;p720"/>
          <p:cNvGraphicFramePr/>
          <p:nvPr/>
        </p:nvGraphicFramePr>
        <p:xfrm>
          <a:off x="5228000" y="986395"/>
          <a:ext cx="2219750" cy="3681600"/>
        </p:xfrm>
        <a:graphic>
          <a:graphicData uri="http://schemas.openxmlformats.org/drawingml/2006/table">
            <a:tbl>
              <a:tblPr>
                <a:noFill/>
                <a:tableStyleId>{4C6F674F-A72A-4306-9B5F-4C54D9171D23}</a:tableStyleId>
              </a:tblPr>
              <a:tblGrid>
                <a:gridCol w="753075">
                  <a:extLst>
                    <a:ext uri="{9D8B030D-6E8A-4147-A177-3AD203B41FA5}">
                      <a16:colId xmlns:a16="http://schemas.microsoft.com/office/drawing/2014/main" val="20000"/>
                    </a:ext>
                  </a:extLst>
                </a:gridCol>
                <a:gridCol w="1466675">
                  <a:extLst>
                    <a:ext uri="{9D8B030D-6E8A-4147-A177-3AD203B41FA5}">
                      <a16:colId xmlns:a16="http://schemas.microsoft.com/office/drawing/2014/main" val="20001"/>
                    </a:ext>
                  </a:extLst>
                </a:gridCol>
              </a:tblGrid>
              <a:tr h="304600">
                <a:tc>
                  <a:txBody>
                    <a:bodyPr/>
                    <a:lstStyle/>
                    <a:p>
                      <a:pPr marL="0" lvl="0" indent="0" algn="ctr" rtl="0">
                        <a:spcBef>
                          <a:spcPts val="0"/>
                        </a:spcBef>
                        <a:spcAft>
                          <a:spcPts val="0"/>
                        </a:spcAft>
                        <a:buNone/>
                      </a:pPr>
                      <a:r>
                        <a:rPr lang="en" sz="1000" b="1">
                          <a:solidFill>
                            <a:srgbClr val="FFFFFF"/>
                          </a:solidFill>
                          <a:latin typeface="Poppins"/>
                          <a:ea typeface="Poppins"/>
                          <a:cs typeface="Poppins"/>
                          <a:sym typeface="Poppins"/>
                        </a:rPr>
                        <a:t>Rank</a:t>
                      </a:r>
                      <a:endParaRPr sz="1000" b="1">
                        <a:solidFill>
                          <a:srgbClr val="FFFFFF"/>
                        </a:solidFill>
                        <a:latin typeface="Poppins"/>
                        <a:ea typeface="Poppins"/>
                        <a:cs typeface="Poppins"/>
                        <a:sym typeface="Poppins"/>
                      </a:endParaRPr>
                    </a:p>
                  </a:txBody>
                  <a:tcPr marL="0" marR="0" marT="0" marB="0" anchor="ctr">
                    <a:solidFill>
                      <a:srgbClr val="000000"/>
                    </a:solidFill>
                  </a:tcPr>
                </a:tc>
                <a:tc>
                  <a:txBody>
                    <a:bodyPr/>
                    <a:lstStyle/>
                    <a:p>
                      <a:pPr marL="88900" lvl="0" indent="0" algn="ctr" rtl="0">
                        <a:spcBef>
                          <a:spcPts val="0"/>
                        </a:spcBef>
                        <a:spcAft>
                          <a:spcPts val="0"/>
                        </a:spcAft>
                        <a:buNone/>
                      </a:pPr>
                      <a:r>
                        <a:rPr lang="en" sz="1000" b="1">
                          <a:solidFill>
                            <a:srgbClr val="FFFFFF"/>
                          </a:solidFill>
                          <a:latin typeface="Poppins"/>
                          <a:ea typeface="Poppins"/>
                          <a:cs typeface="Poppins"/>
                          <a:sym typeface="Poppins"/>
                        </a:rPr>
                        <a:t>Country</a:t>
                      </a:r>
                      <a:endParaRPr sz="1000" b="1">
                        <a:solidFill>
                          <a:srgbClr val="FFFFFF"/>
                        </a:solidFill>
                        <a:latin typeface="Poppins"/>
                        <a:ea typeface="Poppins"/>
                        <a:cs typeface="Poppins"/>
                        <a:sym typeface="Poppins"/>
                      </a:endParaRPr>
                    </a:p>
                  </a:txBody>
                  <a:tcPr marL="0" marR="0" marT="0" marB="0" anchor="ctr">
                    <a:solidFill>
                      <a:srgbClr val="000000"/>
                    </a:solidFill>
                  </a:tcPr>
                </a:tc>
                <a:extLst>
                  <a:ext uri="{0D108BD9-81ED-4DB2-BD59-A6C34878D82A}">
                    <a16:rowId xmlns:a16="http://schemas.microsoft.com/office/drawing/2014/main" val="10000"/>
                  </a:ext>
                </a:extLst>
              </a:tr>
              <a:tr h="304600">
                <a:tc>
                  <a:txBody>
                    <a:bodyPr/>
                    <a:lstStyle/>
                    <a:p>
                      <a:pPr marL="0" lvl="0" indent="0" algn="ctr" rtl="0">
                        <a:spcBef>
                          <a:spcPts val="0"/>
                        </a:spcBef>
                        <a:spcAft>
                          <a:spcPts val="0"/>
                        </a:spcAft>
                        <a:buNone/>
                      </a:pPr>
                      <a:r>
                        <a:rPr lang="en" sz="1000">
                          <a:latin typeface="Poppins"/>
                          <a:ea typeface="Poppins"/>
                          <a:cs typeface="Poppins"/>
                          <a:sym typeface="Poppins"/>
                        </a:rPr>
                        <a:t>1</a:t>
                      </a:r>
                      <a:endParaRPr sz="1000">
                        <a:latin typeface="Poppins"/>
                        <a:ea typeface="Poppins"/>
                        <a:cs typeface="Poppins"/>
                        <a:sym typeface="Poppins"/>
                      </a:endParaRPr>
                    </a:p>
                  </a:txBody>
                  <a:tcPr marL="91425" marR="0" marT="0" marB="0" anchor="ctr"/>
                </a:tc>
                <a:tc>
                  <a:txBody>
                    <a:bodyPr/>
                    <a:lstStyle/>
                    <a:p>
                      <a:pPr marL="0" marR="0" lvl="0" indent="0" algn="ctr" rtl="0">
                        <a:lnSpc>
                          <a:spcPct val="100000"/>
                        </a:lnSpc>
                        <a:spcBef>
                          <a:spcPts val="0"/>
                        </a:spcBef>
                        <a:spcAft>
                          <a:spcPts val="0"/>
                        </a:spcAft>
                        <a:buNone/>
                      </a:pPr>
                      <a:r>
                        <a:rPr lang="en" sz="1000">
                          <a:latin typeface="Poppins"/>
                          <a:ea typeface="Poppins"/>
                          <a:cs typeface="Poppins"/>
                          <a:sym typeface="Poppins"/>
                        </a:rPr>
                        <a:t>UK</a:t>
                      </a:r>
                      <a:endParaRPr sz="1000">
                        <a:latin typeface="Poppins"/>
                        <a:ea typeface="Poppins"/>
                        <a:cs typeface="Poppins"/>
                        <a:sym typeface="Poppins"/>
                      </a:endParaRPr>
                    </a:p>
                  </a:txBody>
                  <a:tcPr marL="91425" marR="91425" marT="92650" marB="92650" anchor="ctr"/>
                </a:tc>
                <a:extLst>
                  <a:ext uri="{0D108BD9-81ED-4DB2-BD59-A6C34878D82A}">
                    <a16:rowId xmlns:a16="http://schemas.microsoft.com/office/drawing/2014/main" val="10001"/>
                  </a:ext>
                </a:extLst>
              </a:tr>
              <a:tr h="304600">
                <a:tc>
                  <a:txBody>
                    <a:bodyPr/>
                    <a:lstStyle/>
                    <a:p>
                      <a:pPr marL="0" lvl="0" indent="0" algn="ctr" rtl="0">
                        <a:spcBef>
                          <a:spcPts val="0"/>
                        </a:spcBef>
                        <a:spcAft>
                          <a:spcPts val="0"/>
                        </a:spcAft>
                        <a:buNone/>
                      </a:pPr>
                      <a:r>
                        <a:rPr lang="en" sz="1000">
                          <a:latin typeface="Poppins"/>
                          <a:ea typeface="Poppins"/>
                          <a:cs typeface="Poppins"/>
                          <a:sym typeface="Poppins"/>
                        </a:rPr>
                        <a:t>2</a:t>
                      </a:r>
                      <a:endParaRPr sz="1000">
                        <a:latin typeface="Poppins"/>
                        <a:ea typeface="Poppins"/>
                        <a:cs typeface="Poppins"/>
                        <a:sym typeface="Poppins"/>
                      </a:endParaRPr>
                    </a:p>
                  </a:txBody>
                  <a:tcPr marL="91425" marR="0" marT="0" marB="0" anchor="ctr"/>
                </a:tc>
                <a:tc>
                  <a:txBody>
                    <a:bodyPr/>
                    <a:lstStyle/>
                    <a:p>
                      <a:pPr marL="0" marR="0" lvl="0" indent="0" algn="ctr" rtl="0">
                        <a:lnSpc>
                          <a:spcPct val="100000"/>
                        </a:lnSpc>
                        <a:spcBef>
                          <a:spcPts val="0"/>
                        </a:spcBef>
                        <a:spcAft>
                          <a:spcPts val="0"/>
                        </a:spcAft>
                        <a:buNone/>
                      </a:pPr>
                      <a:r>
                        <a:rPr lang="en" sz="1000">
                          <a:latin typeface="Poppins"/>
                          <a:ea typeface="Poppins"/>
                          <a:cs typeface="Poppins"/>
                          <a:sym typeface="Poppins"/>
                        </a:rPr>
                        <a:t>Germany</a:t>
                      </a:r>
                      <a:endParaRPr sz="1000">
                        <a:latin typeface="Poppins"/>
                        <a:ea typeface="Poppins"/>
                        <a:cs typeface="Poppins"/>
                        <a:sym typeface="Poppins"/>
                      </a:endParaRPr>
                    </a:p>
                  </a:txBody>
                  <a:tcPr marL="91425" marR="91425" marT="92650" marB="92650" anchor="ctr"/>
                </a:tc>
                <a:extLst>
                  <a:ext uri="{0D108BD9-81ED-4DB2-BD59-A6C34878D82A}">
                    <a16:rowId xmlns:a16="http://schemas.microsoft.com/office/drawing/2014/main" val="10002"/>
                  </a:ext>
                </a:extLst>
              </a:tr>
              <a:tr h="304600">
                <a:tc>
                  <a:txBody>
                    <a:bodyPr/>
                    <a:lstStyle/>
                    <a:p>
                      <a:pPr marL="0" lvl="0" indent="0" algn="ctr" rtl="0">
                        <a:spcBef>
                          <a:spcPts val="0"/>
                        </a:spcBef>
                        <a:spcAft>
                          <a:spcPts val="0"/>
                        </a:spcAft>
                        <a:buNone/>
                      </a:pPr>
                      <a:r>
                        <a:rPr lang="en" sz="1000">
                          <a:latin typeface="Poppins"/>
                          <a:ea typeface="Poppins"/>
                          <a:cs typeface="Poppins"/>
                          <a:sym typeface="Poppins"/>
                        </a:rPr>
                        <a:t>3</a:t>
                      </a:r>
                      <a:endParaRPr sz="1000">
                        <a:latin typeface="Poppins"/>
                        <a:ea typeface="Poppins"/>
                        <a:cs typeface="Poppins"/>
                        <a:sym typeface="Poppins"/>
                      </a:endParaRPr>
                    </a:p>
                  </a:txBody>
                  <a:tcPr marL="91425" marR="0" marT="0" marB="0" anchor="ctr"/>
                </a:tc>
                <a:tc>
                  <a:txBody>
                    <a:bodyPr/>
                    <a:lstStyle/>
                    <a:p>
                      <a:pPr marL="0" marR="0" lvl="0" indent="0" algn="ctr" rtl="0">
                        <a:lnSpc>
                          <a:spcPct val="100000"/>
                        </a:lnSpc>
                        <a:spcBef>
                          <a:spcPts val="0"/>
                        </a:spcBef>
                        <a:spcAft>
                          <a:spcPts val="0"/>
                        </a:spcAft>
                        <a:buNone/>
                      </a:pPr>
                      <a:r>
                        <a:rPr lang="en" sz="1000">
                          <a:latin typeface="Poppins"/>
                          <a:ea typeface="Poppins"/>
                          <a:cs typeface="Poppins"/>
                          <a:sym typeface="Poppins"/>
                        </a:rPr>
                        <a:t>Italy</a:t>
                      </a:r>
                      <a:endParaRPr sz="1000">
                        <a:latin typeface="Poppins"/>
                        <a:ea typeface="Poppins"/>
                        <a:cs typeface="Poppins"/>
                        <a:sym typeface="Poppins"/>
                      </a:endParaRPr>
                    </a:p>
                  </a:txBody>
                  <a:tcPr marL="91425" marR="91425" marT="92650" marB="92650" anchor="ctr"/>
                </a:tc>
                <a:extLst>
                  <a:ext uri="{0D108BD9-81ED-4DB2-BD59-A6C34878D82A}">
                    <a16:rowId xmlns:a16="http://schemas.microsoft.com/office/drawing/2014/main" val="10003"/>
                  </a:ext>
                </a:extLst>
              </a:tr>
              <a:tr h="304600">
                <a:tc>
                  <a:txBody>
                    <a:bodyPr/>
                    <a:lstStyle/>
                    <a:p>
                      <a:pPr marL="0" lvl="0" indent="0" algn="ctr" rtl="0">
                        <a:spcBef>
                          <a:spcPts val="0"/>
                        </a:spcBef>
                        <a:spcAft>
                          <a:spcPts val="0"/>
                        </a:spcAft>
                        <a:buNone/>
                      </a:pPr>
                      <a:r>
                        <a:rPr lang="en" sz="1000">
                          <a:latin typeface="Poppins"/>
                          <a:ea typeface="Poppins"/>
                          <a:cs typeface="Poppins"/>
                          <a:sym typeface="Poppins"/>
                        </a:rPr>
                        <a:t>4</a:t>
                      </a:r>
                      <a:endParaRPr sz="1000">
                        <a:latin typeface="Poppins"/>
                        <a:ea typeface="Poppins"/>
                        <a:cs typeface="Poppins"/>
                        <a:sym typeface="Poppins"/>
                      </a:endParaRPr>
                    </a:p>
                  </a:txBody>
                  <a:tcPr marL="91425" marR="0" marT="0" marB="0" anchor="ctr"/>
                </a:tc>
                <a:tc>
                  <a:txBody>
                    <a:bodyPr/>
                    <a:lstStyle/>
                    <a:p>
                      <a:pPr marL="0" marR="0" lvl="0" indent="0" algn="ctr" rtl="0">
                        <a:lnSpc>
                          <a:spcPct val="100000"/>
                        </a:lnSpc>
                        <a:spcBef>
                          <a:spcPts val="0"/>
                        </a:spcBef>
                        <a:spcAft>
                          <a:spcPts val="0"/>
                        </a:spcAft>
                        <a:buNone/>
                      </a:pPr>
                      <a:r>
                        <a:rPr lang="en" sz="1000">
                          <a:latin typeface="Poppins"/>
                          <a:ea typeface="Poppins"/>
                          <a:cs typeface="Poppins"/>
                          <a:sym typeface="Poppins"/>
                        </a:rPr>
                        <a:t>USA</a:t>
                      </a:r>
                      <a:endParaRPr sz="1000">
                        <a:latin typeface="Poppins"/>
                        <a:ea typeface="Poppins"/>
                        <a:cs typeface="Poppins"/>
                        <a:sym typeface="Poppins"/>
                      </a:endParaRPr>
                    </a:p>
                  </a:txBody>
                  <a:tcPr marL="91425" marR="91425" marT="92650" marB="92650" anchor="ctr"/>
                </a:tc>
                <a:extLst>
                  <a:ext uri="{0D108BD9-81ED-4DB2-BD59-A6C34878D82A}">
                    <a16:rowId xmlns:a16="http://schemas.microsoft.com/office/drawing/2014/main" val="10004"/>
                  </a:ext>
                </a:extLst>
              </a:tr>
              <a:tr h="304600">
                <a:tc>
                  <a:txBody>
                    <a:bodyPr/>
                    <a:lstStyle/>
                    <a:p>
                      <a:pPr marL="0" lvl="0" indent="0" algn="ctr" rtl="0">
                        <a:spcBef>
                          <a:spcPts val="0"/>
                        </a:spcBef>
                        <a:spcAft>
                          <a:spcPts val="0"/>
                        </a:spcAft>
                        <a:buNone/>
                      </a:pPr>
                      <a:r>
                        <a:rPr lang="en" sz="1000">
                          <a:latin typeface="Poppins"/>
                          <a:ea typeface="Poppins"/>
                          <a:cs typeface="Poppins"/>
                          <a:sym typeface="Poppins"/>
                        </a:rPr>
                        <a:t>5</a:t>
                      </a:r>
                      <a:endParaRPr sz="1000">
                        <a:latin typeface="Poppins"/>
                        <a:ea typeface="Poppins"/>
                        <a:cs typeface="Poppins"/>
                        <a:sym typeface="Poppins"/>
                      </a:endParaRPr>
                    </a:p>
                  </a:txBody>
                  <a:tcPr marL="91425" marR="0" marT="0" marB="0" anchor="ctr"/>
                </a:tc>
                <a:tc>
                  <a:txBody>
                    <a:bodyPr/>
                    <a:lstStyle/>
                    <a:p>
                      <a:pPr marL="0" marR="0" lvl="0" indent="0" algn="ctr" rtl="0">
                        <a:lnSpc>
                          <a:spcPct val="100000"/>
                        </a:lnSpc>
                        <a:spcBef>
                          <a:spcPts val="0"/>
                        </a:spcBef>
                        <a:spcAft>
                          <a:spcPts val="0"/>
                        </a:spcAft>
                        <a:buNone/>
                      </a:pPr>
                      <a:r>
                        <a:rPr lang="en" sz="1000">
                          <a:latin typeface="Poppins"/>
                          <a:ea typeface="Poppins"/>
                          <a:cs typeface="Poppins"/>
                          <a:sym typeface="Poppins"/>
                        </a:rPr>
                        <a:t>Austria</a:t>
                      </a:r>
                      <a:endParaRPr sz="1000">
                        <a:latin typeface="Poppins"/>
                        <a:ea typeface="Poppins"/>
                        <a:cs typeface="Poppins"/>
                        <a:sym typeface="Poppins"/>
                      </a:endParaRPr>
                    </a:p>
                  </a:txBody>
                  <a:tcPr marL="91425" marR="91425" marT="92650" marB="92650" anchor="ctr"/>
                </a:tc>
                <a:extLst>
                  <a:ext uri="{0D108BD9-81ED-4DB2-BD59-A6C34878D82A}">
                    <a16:rowId xmlns:a16="http://schemas.microsoft.com/office/drawing/2014/main" val="10005"/>
                  </a:ext>
                </a:extLst>
              </a:tr>
              <a:tr h="304600">
                <a:tc>
                  <a:txBody>
                    <a:bodyPr/>
                    <a:lstStyle/>
                    <a:p>
                      <a:pPr marL="0" lvl="0" indent="0" algn="ctr" rtl="0">
                        <a:spcBef>
                          <a:spcPts val="0"/>
                        </a:spcBef>
                        <a:spcAft>
                          <a:spcPts val="0"/>
                        </a:spcAft>
                        <a:buNone/>
                      </a:pPr>
                      <a:r>
                        <a:rPr lang="en" sz="1000">
                          <a:latin typeface="Poppins"/>
                          <a:ea typeface="Poppins"/>
                          <a:cs typeface="Poppins"/>
                          <a:sym typeface="Poppins"/>
                        </a:rPr>
                        <a:t>6</a:t>
                      </a:r>
                      <a:endParaRPr sz="1000">
                        <a:latin typeface="Poppins"/>
                        <a:ea typeface="Poppins"/>
                        <a:cs typeface="Poppins"/>
                        <a:sym typeface="Poppins"/>
                      </a:endParaRPr>
                    </a:p>
                  </a:txBody>
                  <a:tcPr marL="91425" marR="0" marT="0" marB="0" anchor="ctr"/>
                </a:tc>
                <a:tc>
                  <a:txBody>
                    <a:bodyPr/>
                    <a:lstStyle/>
                    <a:p>
                      <a:pPr marL="0" marR="0" lvl="0" indent="0" algn="ctr" rtl="0">
                        <a:lnSpc>
                          <a:spcPct val="100000"/>
                        </a:lnSpc>
                        <a:spcBef>
                          <a:spcPts val="0"/>
                        </a:spcBef>
                        <a:spcAft>
                          <a:spcPts val="0"/>
                        </a:spcAft>
                        <a:buNone/>
                      </a:pPr>
                      <a:r>
                        <a:rPr lang="en" sz="1000">
                          <a:latin typeface="Poppins"/>
                          <a:ea typeface="Poppins"/>
                          <a:cs typeface="Poppins"/>
                          <a:sym typeface="Poppins"/>
                        </a:rPr>
                        <a:t>France</a:t>
                      </a:r>
                      <a:endParaRPr sz="1000">
                        <a:latin typeface="Poppins"/>
                        <a:ea typeface="Poppins"/>
                        <a:cs typeface="Poppins"/>
                        <a:sym typeface="Poppins"/>
                      </a:endParaRPr>
                    </a:p>
                  </a:txBody>
                  <a:tcPr marL="91425" marR="91425" marT="92650" marB="92650" anchor="ctr"/>
                </a:tc>
                <a:extLst>
                  <a:ext uri="{0D108BD9-81ED-4DB2-BD59-A6C34878D82A}">
                    <a16:rowId xmlns:a16="http://schemas.microsoft.com/office/drawing/2014/main" val="10006"/>
                  </a:ext>
                </a:extLst>
              </a:tr>
              <a:tr h="304600">
                <a:tc>
                  <a:txBody>
                    <a:bodyPr/>
                    <a:lstStyle/>
                    <a:p>
                      <a:pPr marL="0" lvl="0" indent="0" algn="ctr" rtl="0">
                        <a:spcBef>
                          <a:spcPts val="0"/>
                        </a:spcBef>
                        <a:spcAft>
                          <a:spcPts val="0"/>
                        </a:spcAft>
                        <a:buNone/>
                      </a:pPr>
                      <a:r>
                        <a:rPr lang="en" sz="1000">
                          <a:latin typeface="Poppins"/>
                          <a:ea typeface="Poppins"/>
                          <a:cs typeface="Poppins"/>
                          <a:sym typeface="Poppins"/>
                        </a:rPr>
                        <a:t>7</a:t>
                      </a:r>
                      <a:endParaRPr sz="1000">
                        <a:latin typeface="Poppins"/>
                        <a:ea typeface="Poppins"/>
                        <a:cs typeface="Poppins"/>
                        <a:sym typeface="Poppins"/>
                      </a:endParaRPr>
                    </a:p>
                  </a:txBody>
                  <a:tcPr marL="91425" marR="0" marT="0" marB="0" anchor="ctr"/>
                </a:tc>
                <a:tc>
                  <a:txBody>
                    <a:bodyPr/>
                    <a:lstStyle/>
                    <a:p>
                      <a:pPr marL="0" marR="0" lvl="0" indent="0" algn="ctr" rtl="0">
                        <a:lnSpc>
                          <a:spcPct val="100000"/>
                        </a:lnSpc>
                        <a:spcBef>
                          <a:spcPts val="0"/>
                        </a:spcBef>
                        <a:spcAft>
                          <a:spcPts val="0"/>
                        </a:spcAft>
                        <a:buNone/>
                      </a:pPr>
                      <a:r>
                        <a:rPr lang="en" sz="1000">
                          <a:latin typeface="Poppins"/>
                          <a:ea typeface="Poppins"/>
                          <a:cs typeface="Poppins"/>
                          <a:sym typeface="Poppins"/>
                        </a:rPr>
                        <a:t>Netherlands</a:t>
                      </a:r>
                      <a:endParaRPr sz="1000">
                        <a:latin typeface="Poppins"/>
                        <a:ea typeface="Poppins"/>
                        <a:cs typeface="Poppins"/>
                        <a:sym typeface="Poppins"/>
                      </a:endParaRPr>
                    </a:p>
                  </a:txBody>
                  <a:tcPr marL="91425" marR="91425" marT="92650" marB="92650" anchor="ctr"/>
                </a:tc>
                <a:extLst>
                  <a:ext uri="{0D108BD9-81ED-4DB2-BD59-A6C34878D82A}">
                    <a16:rowId xmlns:a16="http://schemas.microsoft.com/office/drawing/2014/main" val="10007"/>
                  </a:ext>
                </a:extLst>
              </a:tr>
              <a:tr h="304600">
                <a:tc>
                  <a:txBody>
                    <a:bodyPr/>
                    <a:lstStyle/>
                    <a:p>
                      <a:pPr marL="0" lvl="0" indent="0" algn="ctr" rtl="0">
                        <a:spcBef>
                          <a:spcPts val="0"/>
                        </a:spcBef>
                        <a:spcAft>
                          <a:spcPts val="0"/>
                        </a:spcAft>
                        <a:buNone/>
                      </a:pPr>
                      <a:r>
                        <a:rPr lang="en" sz="1000">
                          <a:latin typeface="Poppins"/>
                          <a:ea typeface="Poppins"/>
                          <a:cs typeface="Poppins"/>
                          <a:sym typeface="Poppins"/>
                        </a:rPr>
                        <a:t>8</a:t>
                      </a:r>
                      <a:endParaRPr sz="1000">
                        <a:latin typeface="Poppins"/>
                        <a:ea typeface="Poppins"/>
                        <a:cs typeface="Poppins"/>
                        <a:sym typeface="Poppins"/>
                      </a:endParaRPr>
                    </a:p>
                  </a:txBody>
                  <a:tcPr marL="91425" marR="0" marT="0" marB="0" anchor="ctr"/>
                </a:tc>
                <a:tc>
                  <a:txBody>
                    <a:bodyPr/>
                    <a:lstStyle/>
                    <a:p>
                      <a:pPr marL="0" marR="0" lvl="0" indent="0" algn="ctr" rtl="0">
                        <a:lnSpc>
                          <a:spcPct val="100000"/>
                        </a:lnSpc>
                        <a:spcBef>
                          <a:spcPts val="0"/>
                        </a:spcBef>
                        <a:spcAft>
                          <a:spcPts val="0"/>
                        </a:spcAft>
                        <a:buNone/>
                      </a:pPr>
                      <a:r>
                        <a:rPr lang="en" sz="1000">
                          <a:latin typeface="Poppins"/>
                          <a:ea typeface="Poppins"/>
                          <a:cs typeface="Poppins"/>
                          <a:sym typeface="Poppins"/>
                        </a:rPr>
                        <a:t>Slovenia</a:t>
                      </a:r>
                      <a:endParaRPr sz="1000">
                        <a:latin typeface="Poppins"/>
                        <a:ea typeface="Poppins"/>
                        <a:cs typeface="Poppins"/>
                        <a:sym typeface="Poppins"/>
                      </a:endParaRPr>
                    </a:p>
                  </a:txBody>
                  <a:tcPr marL="91425" marR="91425" marT="92650" marB="92650" anchor="ctr"/>
                </a:tc>
                <a:extLst>
                  <a:ext uri="{0D108BD9-81ED-4DB2-BD59-A6C34878D82A}">
                    <a16:rowId xmlns:a16="http://schemas.microsoft.com/office/drawing/2014/main" val="10008"/>
                  </a:ext>
                </a:extLst>
              </a:tr>
              <a:tr h="304600">
                <a:tc>
                  <a:txBody>
                    <a:bodyPr/>
                    <a:lstStyle/>
                    <a:p>
                      <a:pPr marL="0" lvl="0" indent="0" algn="ctr" rtl="0">
                        <a:spcBef>
                          <a:spcPts val="0"/>
                        </a:spcBef>
                        <a:spcAft>
                          <a:spcPts val="0"/>
                        </a:spcAft>
                        <a:buNone/>
                      </a:pPr>
                      <a:r>
                        <a:rPr lang="en" sz="1000">
                          <a:latin typeface="Poppins"/>
                          <a:ea typeface="Poppins"/>
                          <a:cs typeface="Poppins"/>
                          <a:sym typeface="Poppins"/>
                        </a:rPr>
                        <a:t>9</a:t>
                      </a:r>
                      <a:endParaRPr sz="1000">
                        <a:latin typeface="Poppins"/>
                        <a:ea typeface="Poppins"/>
                        <a:cs typeface="Poppins"/>
                        <a:sym typeface="Poppins"/>
                      </a:endParaRPr>
                    </a:p>
                  </a:txBody>
                  <a:tcPr marL="91425" marR="0" marT="0" marB="0" anchor="ctr"/>
                </a:tc>
                <a:tc>
                  <a:txBody>
                    <a:bodyPr/>
                    <a:lstStyle/>
                    <a:p>
                      <a:pPr marL="0" marR="0" lvl="0" indent="0" algn="ctr" rtl="0">
                        <a:lnSpc>
                          <a:spcPct val="100000"/>
                        </a:lnSpc>
                        <a:spcBef>
                          <a:spcPts val="0"/>
                        </a:spcBef>
                        <a:spcAft>
                          <a:spcPts val="0"/>
                        </a:spcAft>
                        <a:buNone/>
                      </a:pPr>
                      <a:r>
                        <a:rPr lang="en" sz="1000">
                          <a:latin typeface="Poppins"/>
                          <a:ea typeface="Poppins"/>
                          <a:cs typeface="Poppins"/>
                          <a:sym typeface="Poppins"/>
                        </a:rPr>
                        <a:t>Spain</a:t>
                      </a:r>
                      <a:endParaRPr sz="1000">
                        <a:latin typeface="Poppins"/>
                        <a:ea typeface="Poppins"/>
                        <a:cs typeface="Poppins"/>
                        <a:sym typeface="Poppins"/>
                      </a:endParaRPr>
                    </a:p>
                  </a:txBody>
                  <a:tcPr marL="91425" marR="91425" marT="92650" marB="92650" anchor="ctr"/>
                </a:tc>
                <a:extLst>
                  <a:ext uri="{0D108BD9-81ED-4DB2-BD59-A6C34878D82A}">
                    <a16:rowId xmlns:a16="http://schemas.microsoft.com/office/drawing/2014/main" val="10009"/>
                  </a:ext>
                </a:extLst>
              </a:tr>
              <a:tr h="304600">
                <a:tc>
                  <a:txBody>
                    <a:bodyPr/>
                    <a:lstStyle/>
                    <a:p>
                      <a:pPr marL="0" lvl="0" indent="0" algn="ctr" rtl="0">
                        <a:spcBef>
                          <a:spcPts val="0"/>
                        </a:spcBef>
                        <a:spcAft>
                          <a:spcPts val="0"/>
                        </a:spcAft>
                        <a:buNone/>
                      </a:pPr>
                      <a:r>
                        <a:rPr lang="en" sz="1000">
                          <a:latin typeface="Poppins"/>
                          <a:ea typeface="Poppins"/>
                          <a:cs typeface="Poppins"/>
                          <a:sym typeface="Poppins"/>
                        </a:rPr>
                        <a:t>10</a:t>
                      </a:r>
                      <a:endParaRPr sz="1000">
                        <a:latin typeface="Poppins"/>
                        <a:ea typeface="Poppins"/>
                        <a:cs typeface="Poppins"/>
                        <a:sym typeface="Poppins"/>
                      </a:endParaRPr>
                    </a:p>
                  </a:txBody>
                  <a:tcPr marL="91425" marR="0" marT="0" marB="0" anchor="ctr"/>
                </a:tc>
                <a:tc>
                  <a:txBody>
                    <a:bodyPr/>
                    <a:lstStyle/>
                    <a:p>
                      <a:pPr marL="0" marR="0" lvl="0" indent="0" algn="ctr" rtl="0">
                        <a:lnSpc>
                          <a:spcPct val="100000"/>
                        </a:lnSpc>
                        <a:spcBef>
                          <a:spcPts val="0"/>
                        </a:spcBef>
                        <a:spcAft>
                          <a:spcPts val="0"/>
                        </a:spcAft>
                        <a:buNone/>
                      </a:pPr>
                      <a:r>
                        <a:rPr lang="en" sz="1000">
                          <a:latin typeface="Poppins"/>
                          <a:ea typeface="Poppins"/>
                          <a:cs typeface="Poppins"/>
                          <a:sym typeface="Poppins"/>
                        </a:rPr>
                        <a:t>Sweden</a:t>
                      </a:r>
                      <a:endParaRPr sz="1000">
                        <a:latin typeface="Poppins"/>
                        <a:ea typeface="Poppins"/>
                        <a:cs typeface="Poppins"/>
                        <a:sym typeface="Poppins"/>
                      </a:endParaRPr>
                    </a:p>
                  </a:txBody>
                  <a:tcPr marL="91425" marR="91425" marT="92650" marB="92650" anchor="ctr"/>
                </a:tc>
                <a:extLst>
                  <a:ext uri="{0D108BD9-81ED-4DB2-BD59-A6C34878D82A}">
                    <a16:rowId xmlns:a16="http://schemas.microsoft.com/office/drawing/2014/main" val="10010"/>
                  </a:ext>
                </a:extLst>
              </a:tr>
            </a:tbl>
          </a:graphicData>
        </a:graphic>
      </p:graphicFrame>
      <p:sp>
        <p:nvSpPr>
          <p:cNvPr id="5663" name="Google Shape;5663;p720"/>
          <p:cNvSpPr txBox="1"/>
          <p:nvPr/>
        </p:nvSpPr>
        <p:spPr>
          <a:xfrm>
            <a:off x="4407225" y="658076"/>
            <a:ext cx="3861300" cy="328200"/>
          </a:xfrm>
          <a:prstGeom prst="rect">
            <a:avLst/>
          </a:prstGeom>
          <a:noFill/>
          <a:ln>
            <a:noFill/>
          </a:ln>
        </p:spPr>
        <p:txBody>
          <a:bodyPr spcFirstLastPara="1" wrap="square" lIns="45725" tIns="45725" rIns="45725" bIns="45725" anchor="t" anchorCtr="0">
            <a:noAutofit/>
          </a:bodyPr>
          <a:lstStyle/>
          <a:p>
            <a:pPr marL="0" lvl="0" indent="0" algn="ctr" rtl="0">
              <a:spcBef>
                <a:spcPts val="0"/>
              </a:spcBef>
              <a:spcAft>
                <a:spcPts val="0"/>
              </a:spcAft>
              <a:buNone/>
            </a:pPr>
            <a:r>
              <a:rPr lang="en" sz="1200" b="1">
                <a:latin typeface="Poppins"/>
                <a:ea typeface="Poppins"/>
                <a:cs typeface="Poppins"/>
                <a:sym typeface="Poppins"/>
              </a:rPr>
              <a:t>Ranked on </a:t>
            </a:r>
            <a:r>
              <a:rPr lang="en" sz="1200" b="1" i="1">
                <a:latin typeface="Source Serif Pro"/>
                <a:ea typeface="Source Serif Pro"/>
                <a:cs typeface="Source Serif Pro"/>
                <a:sym typeface="Source Serif Pro"/>
              </a:rPr>
              <a:t>UU</a:t>
            </a:r>
            <a:r>
              <a:rPr lang="en" sz="1200" b="1">
                <a:latin typeface="Poppins"/>
                <a:ea typeface="Poppins"/>
                <a:cs typeface="Poppins"/>
                <a:sym typeface="Poppins"/>
              </a:rPr>
              <a:t> Traffic</a:t>
            </a:r>
            <a:endParaRPr sz="900">
              <a:solidFill>
                <a:srgbClr val="000000"/>
              </a:solidFill>
              <a:latin typeface="Poppins Light"/>
              <a:ea typeface="Poppins Light"/>
              <a:cs typeface="Poppins Light"/>
              <a:sym typeface="Poppins Light"/>
            </a:endParaRPr>
          </a:p>
        </p:txBody>
      </p:sp>
      <p:pic>
        <p:nvPicPr>
          <p:cNvPr id="5664" name="Google Shape;5664;p720"/>
          <p:cNvPicPr preferRelativeResize="0"/>
          <p:nvPr/>
        </p:nvPicPr>
        <p:blipFill>
          <a:blip r:embed="rId3">
            <a:alphaModFix/>
          </a:blip>
          <a:stretch>
            <a:fillRect/>
          </a:stretch>
        </p:blipFill>
        <p:spPr>
          <a:xfrm>
            <a:off x="3254125" y="879613"/>
            <a:ext cx="418675" cy="418675"/>
          </a:xfrm>
          <a:prstGeom prst="rect">
            <a:avLst/>
          </a:prstGeom>
          <a:noFill/>
          <a:ln>
            <a:noFill/>
          </a:ln>
        </p:spPr>
      </p:pic>
      <p:pic>
        <p:nvPicPr>
          <p:cNvPr id="5665" name="Google Shape;5665;p720"/>
          <p:cNvPicPr preferRelativeResize="0"/>
          <p:nvPr/>
        </p:nvPicPr>
        <p:blipFill>
          <a:blip r:embed="rId3">
            <a:alphaModFix/>
          </a:blip>
          <a:stretch>
            <a:fillRect/>
          </a:stretch>
        </p:blipFill>
        <p:spPr>
          <a:xfrm>
            <a:off x="3760950" y="1358575"/>
            <a:ext cx="872700" cy="872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1ED"/>
        </a:solidFill>
        <a:effectLst/>
      </p:bgPr>
    </p:bg>
    <p:spTree>
      <p:nvGrpSpPr>
        <p:cNvPr id="1" name="Shape 5669"/>
        <p:cNvGrpSpPr/>
        <p:nvPr/>
      </p:nvGrpSpPr>
      <p:grpSpPr>
        <a:xfrm>
          <a:off x="0" y="0"/>
          <a:ext cx="0" cy="0"/>
          <a:chOff x="0" y="0"/>
          <a:chExt cx="0" cy="0"/>
        </a:xfrm>
      </p:grpSpPr>
      <p:sp>
        <p:nvSpPr>
          <p:cNvPr id="5670" name="Google Shape;5670;p721"/>
          <p:cNvSpPr txBox="1">
            <a:spLocks noGrp="1"/>
          </p:cNvSpPr>
          <p:nvPr>
            <p:ph type="subTitle" idx="4294967295"/>
          </p:nvPr>
        </p:nvSpPr>
        <p:spPr>
          <a:xfrm>
            <a:off x="425725" y="4924973"/>
            <a:ext cx="8108400" cy="166500"/>
          </a:xfrm>
          <a:prstGeom prst="rect">
            <a:avLst/>
          </a:prstGeom>
        </p:spPr>
        <p:txBody>
          <a:bodyPr spcFirstLastPara="1" wrap="square" lIns="0" tIns="0" rIns="91425" bIns="0" anchor="t" anchorCtr="0">
            <a:noAutofit/>
          </a:bodyPr>
          <a:lstStyle/>
          <a:p>
            <a:pPr marL="0" lvl="0" indent="0" algn="l" rtl="0">
              <a:spcBef>
                <a:spcPts val="0"/>
              </a:spcBef>
              <a:spcAft>
                <a:spcPts val="1600"/>
              </a:spcAft>
              <a:buNone/>
            </a:pPr>
            <a:r>
              <a:rPr lang="en" sz="700">
                <a:solidFill>
                  <a:schemeClr val="dk1"/>
                </a:solidFill>
                <a:latin typeface="Poppins"/>
                <a:ea typeface="Poppins"/>
                <a:cs typeface="Poppins"/>
                <a:sym typeface="Poppins"/>
              </a:rPr>
              <a:t>Source: Tripadvisor Internal Data; January 2023- October 2024</a:t>
            </a:r>
            <a:endParaRPr sz="700">
              <a:solidFill>
                <a:schemeClr val="dk1"/>
              </a:solidFill>
              <a:latin typeface="Poppins"/>
              <a:ea typeface="Poppins"/>
              <a:cs typeface="Poppins"/>
              <a:sym typeface="Poppins"/>
            </a:endParaRPr>
          </a:p>
        </p:txBody>
      </p:sp>
      <p:sp>
        <p:nvSpPr>
          <p:cNvPr id="5671" name="Google Shape;5671;p721"/>
          <p:cNvSpPr txBox="1"/>
          <p:nvPr/>
        </p:nvSpPr>
        <p:spPr>
          <a:xfrm>
            <a:off x="273325" y="1936225"/>
            <a:ext cx="4820700" cy="17856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600">
                <a:solidFill>
                  <a:schemeClr val="dk1"/>
                </a:solidFill>
                <a:latin typeface="Poppins"/>
                <a:ea typeface="Poppins"/>
                <a:cs typeface="Poppins"/>
                <a:sym typeface="Poppins"/>
              </a:rPr>
              <a:t>Top 5 </a:t>
            </a:r>
            <a:r>
              <a:rPr lang="en" sz="2600" b="1" i="1">
                <a:solidFill>
                  <a:schemeClr val="dk1"/>
                </a:solidFill>
                <a:latin typeface="Source Serif Pro"/>
                <a:ea typeface="Source Serif Pro"/>
                <a:cs typeface="Source Serif Pro"/>
                <a:sym typeface="Source Serif Pro"/>
              </a:rPr>
              <a:t>competitive </a:t>
            </a:r>
            <a:endParaRPr sz="2600" b="1" i="1">
              <a:solidFill>
                <a:schemeClr val="dk1"/>
              </a:solidFill>
              <a:latin typeface="Source Serif Pro"/>
              <a:ea typeface="Source Serif Pro"/>
              <a:cs typeface="Source Serif Pro"/>
              <a:sym typeface="Source Serif Pro"/>
            </a:endParaRPr>
          </a:p>
          <a:p>
            <a:pPr marL="0" lvl="0" indent="0" algn="l" rtl="0">
              <a:lnSpc>
                <a:spcPct val="80000"/>
              </a:lnSpc>
              <a:spcBef>
                <a:spcPts val="0"/>
              </a:spcBef>
              <a:spcAft>
                <a:spcPts val="0"/>
              </a:spcAft>
              <a:buNone/>
            </a:pPr>
            <a:r>
              <a:rPr lang="en" sz="2600" b="1" i="1">
                <a:solidFill>
                  <a:schemeClr val="dk1"/>
                </a:solidFill>
                <a:latin typeface="Source Serif Pro"/>
                <a:ea typeface="Source Serif Pro"/>
                <a:cs typeface="Source Serif Pro"/>
                <a:sym typeface="Source Serif Pro"/>
              </a:rPr>
              <a:t>destinations</a:t>
            </a:r>
            <a:r>
              <a:rPr lang="en" sz="2600">
                <a:solidFill>
                  <a:schemeClr val="dk1"/>
                </a:solidFill>
                <a:latin typeface="Poppins"/>
                <a:ea typeface="Poppins"/>
                <a:cs typeface="Poppins"/>
                <a:sym typeface="Poppins"/>
              </a:rPr>
              <a:t> to </a:t>
            </a:r>
            <a:endParaRPr sz="2600">
              <a:solidFill>
                <a:schemeClr val="dk1"/>
              </a:solidFill>
              <a:latin typeface="Poppins"/>
              <a:ea typeface="Poppins"/>
              <a:cs typeface="Poppins"/>
              <a:sym typeface="Poppins"/>
            </a:endParaRPr>
          </a:p>
          <a:p>
            <a:pPr marL="0" lvl="0" indent="0" algn="l" rtl="0">
              <a:lnSpc>
                <a:spcPct val="80000"/>
              </a:lnSpc>
              <a:spcBef>
                <a:spcPts val="0"/>
              </a:spcBef>
              <a:spcAft>
                <a:spcPts val="0"/>
              </a:spcAft>
              <a:buNone/>
            </a:pPr>
            <a:r>
              <a:rPr lang="en" sz="2600">
                <a:solidFill>
                  <a:schemeClr val="dk1"/>
                </a:solidFill>
                <a:latin typeface="Poppins"/>
                <a:ea typeface="Poppins"/>
                <a:cs typeface="Poppins"/>
                <a:sym typeface="Poppins"/>
              </a:rPr>
              <a:t>Croatia</a:t>
            </a:r>
            <a:endParaRPr sz="2600">
              <a:solidFill>
                <a:schemeClr val="dk1"/>
              </a:solidFill>
              <a:latin typeface="Poppins"/>
              <a:ea typeface="Poppins"/>
              <a:cs typeface="Poppins"/>
              <a:sym typeface="Poppins"/>
            </a:endParaRPr>
          </a:p>
          <a:p>
            <a:pPr marL="0" lvl="0" indent="0" algn="l" rtl="0">
              <a:lnSpc>
                <a:spcPct val="80000"/>
              </a:lnSpc>
              <a:spcBef>
                <a:spcPts val="0"/>
              </a:spcBef>
              <a:spcAft>
                <a:spcPts val="0"/>
              </a:spcAft>
              <a:buNone/>
            </a:pPr>
            <a:endParaRPr sz="2600">
              <a:solidFill>
                <a:schemeClr val="dk1"/>
              </a:solidFill>
              <a:latin typeface="Poppins"/>
              <a:ea typeface="Poppins"/>
              <a:cs typeface="Poppins"/>
              <a:sym typeface="Poppins"/>
            </a:endParaRPr>
          </a:p>
          <a:p>
            <a:pPr marL="0" lvl="0" indent="0" algn="l" rtl="0">
              <a:lnSpc>
                <a:spcPct val="80000"/>
              </a:lnSpc>
              <a:spcBef>
                <a:spcPts val="0"/>
              </a:spcBef>
              <a:spcAft>
                <a:spcPts val="0"/>
              </a:spcAft>
              <a:buNone/>
            </a:pPr>
            <a:r>
              <a:rPr lang="en" sz="1600" b="1" i="1">
                <a:solidFill>
                  <a:srgbClr val="1DD091"/>
                </a:solidFill>
                <a:latin typeface="Poppins"/>
                <a:ea typeface="Poppins"/>
                <a:cs typeface="Poppins"/>
                <a:sym typeface="Poppins"/>
              </a:rPr>
              <a:t>Jan-Oct 2024</a:t>
            </a:r>
            <a:r>
              <a:rPr lang="en" sz="2600" i="1">
                <a:solidFill>
                  <a:schemeClr val="dk1"/>
                </a:solidFill>
                <a:latin typeface="Poppins"/>
                <a:ea typeface="Poppins"/>
                <a:cs typeface="Poppins"/>
                <a:sym typeface="Poppins"/>
              </a:rPr>
              <a:t> </a:t>
            </a:r>
            <a:endParaRPr sz="2600" b="1" i="1">
              <a:solidFill>
                <a:schemeClr val="dk1"/>
              </a:solidFill>
              <a:latin typeface="Source Serif Pro"/>
              <a:ea typeface="Source Serif Pro"/>
              <a:cs typeface="Source Serif Pro"/>
              <a:sym typeface="Source Serif Pro"/>
            </a:endParaRPr>
          </a:p>
        </p:txBody>
      </p:sp>
      <p:graphicFrame>
        <p:nvGraphicFramePr>
          <p:cNvPr id="5672" name="Google Shape;5672;p721"/>
          <p:cNvGraphicFramePr/>
          <p:nvPr/>
        </p:nvGraphicFramePr>
        <p:xfrm>
          <a:off x="5151800" y="1443595"/>
          <a:ext cx="2292000" cy="2645800"/>
        </p:xfrm>
        <a:graphic>
          <a:graphicData uri="http://schemas.openxmlformats.org/drawingml/2006/table">
            <a:tbl>
              <a:tblPr>
                <a:noFill/>
                <a:tableStyleId>{4C6F674F-A72A-4306-9B5F-4C54D9171D23}</a:tableStyleId>
              </a:tblPr>
              <a:tblGrid>
                <a:gridCol w="777575">
                  <a:extLst>
                    <a:ext uri="{9D8B030D-6E8A-4147-A177-3AD203B41FA5}">
                      <a16:colId xmlns:a16="http://schemas.microsoft.com/office/drawing/2014/main" val="20000"/>
                    </a:ext>
                  </a:extLst>
                </a:gridCol>
                <a:gridCol w="1514425">
                  <a:extLst>
                    <a:ext uri="{9D8B030D-6E8A-4147-A177-3AD203B41FA5}">
                      <a16:colId xmlns:a16="http://schemas.microsoft.com/office/drawing/2014/main" val="20001"/>
                    </a:ext>
                  </a:extLst>
                </a:gridCol>
              </a:tblGrid>
              <a:tr h="37517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Rank</a:t>
                      </a:r>
                      <a:endParaRPr sz="1200" b="1">
                        <a:solidFill>
                          <a:srgbClr val="FFFFFF"/>
                        </a:solidFill>
                        <a:latin typeface="Poppins"/>
                        <a:ea typeface="Poppins"/>
                        <a:cs typeface="Poppins"/>
                        <a:sym typeface="Poppins"/>
                      </a:endParaRPr>
                    </a:p>
                  </a:txBody>
                  <a:tcPr marL="0" marR="0" marT="0" marB="0" anchor="ctr">
                    <a:solidFill>
                      <a:srgbClr val="000000"/>
                    </a:solidFill>
                  </a:tcPr>
                </a:tc>
                <a:tc>
                  <a:txBody>
                    <a:bodyPr/>
                    <a:lstStyle/>
                    <a:p>
                      <a:pPr marL="88900" lvl="0" indent="0" algn="ctr" rtl="0">
                        <a:spcBef>
                          <a:spcPts val="0"/>
                        </a:spcBef>
                        <a:spcAft>
                          <a:spcPts val="0"/>
                        </a:spcAft>
                        <a:buNone/>
                      </a:pPr>
                      <a:r>
                        <a:rPr lang="en" sz="1200" b="1">
                          <a:solidFill>
                            <a:srgbClr val="FFFFFF"/>
                          </a:solidFill>
                          <a:latin typeface="Poppins"/>
                          <a:ea typeface="Poppins"/>
                          <a:cs typeface="Poppins"/>
                          <a:sym typeface="Poppins"/>
                        </a:rPr>
                        <a:t>Country</a:t>
                      </a:r>
                      <a:endParaRPr sz="1200" b="1">
                        <a:solidFill>
                          <a:srgbClr val="FFFFFF"/>
                        </a:solidFill>
                        <a:latin typeface="Poppins"/>
                        <a:ea typeface="Poppins"/>
                        <a:cs typeface="Poppins"/>
                        <a:sym typeface="Poppins"/>
                      </a:endParaRPr>
                    </a:p>
                  </a:txBody>
                  <a:tcPr marL="0" marR="0" marT="0" marB="0" anchor="ctr">
                    <a:solidFill>
                      <a:srgbClr val="000000"/>
                    </a:solidFill>
                  </a:tcPr>
                </a:tc>
                <a:extLst>
                  <a:ext uri="{0D108BD9-81ED-4DB2-BD59-A6C34878D82A}">
                    <a16:rowId xmlns:a16="http://schemas.microsoft.com/office/drawing/2014/main" val="10000"/>
                  </a:ext>
                </a:extLst>
              </a:tr>
              <a:tr h="454125">
                <a:tc>
                  <a:txBody>
                    <a:bodyPr/>
                    <a:lstStyle/>
                    <a:p>
                      <a:pPr marL="0" lvl="0" indent="0" algn="ctr" rtl="0">
                        <a:spcBef>
                          <a:spcPts val="0"/>
                        </a:spcBef>
                        <a:spcAft>
                          <a:spcPts val="0"/>
                        </a:spcAft>
                        <a:buNone/>
                      </a:pPr>
                      <a:r>
                        <a:rPr lang="en" sz="1200">
                          <a:latin typeface="Poppins"/>
                          <a:ea typeface="Poppins"/>
                          <a:cs typeface="Poppins"/>
                          <a:sym typeface="Poppins"/>
                        </a:rPr>
                        <a:t>1</a:t>
                      </a:r>
                      <a:endParaRPr sz="1200">
                        <a:latin typeface="Poppins"/>
                        <a:ea typeface="Poppins"/>
                        <a:cs typeface="Poppins"/>
                        <a:sym typeface="Poppins"/>
                      </a:endParaRPr>
                    </a:p>
                  </a:txBody>
                  <a:tcPr marL="91425" marR="0" marT="0" marB="0" anchor="ctr"/>
                </a:tc>
                <a:tc>
                  <a:txBody>
                    <a:bodyPr/>
                    <a:lstStyle/>
                    <a:p>
                      <a:pPr marL="0" marR="0" lvl="0" indent="0" algn="ctr" rtl="0">
                        <a:lnSpc>
                          <a:spcPct val="100000"/>
                        </a:lnSpc>
                        <a:spcBef>
                          <a:spcPts val="0"/>
                        </a:spcBef>
                        <a:spcAft>
                          <a:spcPts val="0"/>
                        </a:spcAft>
                        <a:buNone/>
                      </a:pPr>
                      <a:r>
                        <a:rPr lang="en" sz="1200">
                          <a:latin typeface="Poppins"/>
                          <a:ea typeface="Poppins"/>
                          <a:cs typeface="Poppins"/>
                          <a:sym typeface="Poppins"/>
                        </a:rPr>
                        <a:t>Italy</a:t>
                      </a:r>
                      <a:endParaRPr sz="1200">
                        <a:latin typeface="Poppins"/>
                        <a:ea typeface="Poppins"/>
                        <a:cs typeface="Poppins"/>
                        <a:sym typeface="Poppins"/>
                      </a:endParaRPr>
                    </a:p>
                  </a:txBody>
                  <a:tcPr marL="91425" marR="91425" marT="92650" marB="92650" anchor="ctr"/>
                </a:tc>
                <a:extLst>
                  <a:ext uri="{0D108BD9-81ED-4DB2-BD59-A6C34878D82A}">
                    <a16:rowId xmlns:a16="http://schemas.microsoft.com/office/drawing/2014/main" val="10001"/>
                  </a:ext>
                </a:extLst>
              </a:tr>
              <a:tr h="454125">
                <a:tc>
                  <a:txBody>
                    <a:bodyPr/>
                    <a:lstStyle/>
                    <a:p>
                      <a:pPr marL="0" lvl="0" indent="0" algn="ctr" rtl="0">
                        <a:spcBef>
                          <a:spcPts val="0"/>
                        </a:spcBef>
                        <a:spcAft>
                          <a:spcPts val="0"/>
                        </a:spcAft>
                        <a:buNone/>
                      </a:pPr>
                      <a:r>
                        <a:rPr lang="en" sz="1200">
                          <a:latin typeface="Poppins"/>
                          <a:ea typeface="Poppins"/>
                          <a:cs typeface="Poppins"/>
                          <a:sym typeface="Poppins"/>
                        </a:rPr>
                        <a:t>2</a:t>
                      </a:r>
                      <a:endParaRPr sz="1200">
                        <a:latin typeface="Poppins"/>
                        <a:ea typeface="Poppins"/>
                        <a:cs typeface="Poppins"/>
                        <a:sym typeface="Poppins"/>
                      </a:endParaRPr>
                    </a:p>
                  </a:txBody>
                  <a:tcPr marL="91425" marR="0" marT="0" marB="0" anchor="ctr"/>
                </a:tc>
                <a:tc>
                  <a:txBody>
                    <a:bodyPr/>
                    <a:lstStyle/>
                    <a:p>
                      <a:pPr marL="0" marR="0" lvl="0" indent="0" algn="ctr" rtl="0">
                        <a:lnSpc>
                          <a:spcPct val="100000"/>
                        </a:lnSpc>
                        <a:spcBef>
                          <a:spcPts val="0"/>
                        </a:spcBef>
                        <a:spcAft>
                          <a:spcPts val="0"/>
                        </a:spcAft>
                        <a:buNone/>
                      </a:pPr>
                      <a:r>
                        <a:rPr lang="en" sz="1200">
                          <a:latin typeface="Poppins"/>
                          <a:ea typeface="Poppins"/>
                          <a:cs typeface="Poppins"/>
                          <a:sym typeface="Poppins"/>
                        </a:rPr>
                        <a:t>Greece</a:t>
                      </a:r>
                      <a:endParaRPr sz="1200">
                        <a:latin typeface="Poppins"/>
                        <a:ea typeface="Poppins"/>
                        <a:cs typeface="Poppins"/>
                        <a:sym typeface="Poppins"/>
                      </a:endParaRPr>
                    </a:p>
                  </a:txBody>
                  <a:tcPr marL="91425" marR="91425" marT="92650" marB="92650" anchor="ctr"/>
                </a:tc>
                <a:extLst>
                  <a:ext uri="{0D108BD9-81ED-4DB2-BD59-A6C34878D82A}">
                    <a16:rowId xmlns:a16="http://schemas.microsoft.com/office/drawing/2014/main" val="10002"/>
                  </a:ext>
                </a:extLst>
              </a:tr>
              <a:tr h="454125">
                <a:tc>
                  <a:txBody>
                    <a:bodyPr/>
                    <a:lstStyle/>
                    <a:p>
                      <a:pPr marL="0" lvl="0" indent="0" algn="ctr" rtl="0">
                        <a:spcBef>
                          <a:spcPts val="0"/>
                        </a:spcBef>
                        <a:spcAft>
                          <a:spcPts val="0"/>
                        </a:spcAft>
                        <a:buNone/>
                      </a:pPr>
                      <a:r>
                        <a:rPr lang="en" sz="1200">
                          <a:latin typeface="Poppins"/>
                          <a:ea typeface="Poppins"/>
                          <a:cs typeface="Poppins"/>
                          <a:sym typeface="Poppins"/>
                        </a:rPr>
                        <a:t>3</a:t>
                      </a:r>
                      <a:endParaRPr sz="1200">
                        <a:latin typeface="Poppins"/>
                        <a:ea typeface="Poppins"/>
                        <a:cs typeface="Poppins"/>
                        <a:sym typeface="Poppins"/>
                      </a:endParaRPr>
                    </a:p>
                  </a:txBody>
                  <a:tcPr marL="91425" marR="0" marT="0" marB="0" anchor="ctr"/>
                </a:tc>
                <a:tc>
                  <a:txBody>
                    <a:bodyPr/>
                    <a:lstStyle/>
                    <a:p>
                      <a:pPr marL="0" marR="0" lvl="0" indent="0" algn="ctr" rtl="0">
                        <a:lnSpc>
                          <a:spcPct val="100000"/>
                        </a:lnSpc>
                        <a:spcBef>
                          <a:spcPts val="0"/>
                        </a:spcBef>
                        <a:spcAft>
                          <a:spcPts val="0"/>
                        </a:spcAft>
                        <a:buNone/>
                      </a:pPr>
                      <a:r>
                        <a:rPr lang="en" sz="1200">
                          <a:latin typeface="Poppins"/>
                          <a:ea typeface="Poppins"/>
                          <a:cs typeface="Poppins"/>
                          <a:sym typeface="Poppins"/>
                        </a:rPr>
                        <a:t>USA</a:t>
                      </a:r>
                      <a:endParaRPr sz="1200">
                        <a:latin typeface="Poppins"/>
                        <a:ea typeface="Poppins"/>
                        <a:cs typeface="Poppins"/>
                        <a:sym typeface="Poppins"/>
                      </a:endParaRPr>
                    </a:p>
                  </a:txBody>
                  <a:tcPr marL="91425" marR="91425" marT="92650" marB="92650" anchor="ctr"/>
                </a:tc>
                <a:extLst>
                  <a:ext uri="{0D108BD9-81ED-4DB2-BD59-A6C34878D82A}">
                    <a16:rowId xmlns:a16="http://schemas.microsoft.com/office/drawing/2014/main" val="10003"/>
                  </a:ext>
                </a:extLst>
              </a:tr>
              <a:tr h="454125">
                <a:tc>
                  <a:txBody>
                    <a:bodyPr/>
                    <a:lstStyle/>
                    <a:p>
                      <a:pPr marL="0" lvl="0" indent="0" algn="ctr" rtl="0">
                        <a:spcBef>
                          <a:spcPts val="0"/>
                        </a:spcBef>
                        <a:spcAft>
                          <a:spcPts val="0"/>
                        </a:spcAft>
                        <a:buNone/>
                      </a:pPr>
                      <a:r>
                        <a:rPr lang="en" sz="1200">
                          <a:latin typeface="Poppins"/>
                          <a:ea typeface="Poppins"/>
                          <a:cs typeface="Poppins"/>
                          <a:sym typeface="Poppins"/>
                        </a:rPr>
                        <a:t>4</a:t>
                      </a:r>
                      <a:endParaRPr sz="1200">
                        <a:latin typeface="Poppins"/>
                        <a:ea typeface="Poppins"/>
                        <a:cs typeface="Poppins"/>
                        <a:sym typeface="Poppins"/>
                      </a:endParaRPr>
                    </a:p>
                  </a:txBody>
                  <a:tcPr marL="91425" marR="0" marT="0" marB="0" anchor="ctr"/>
                </a:tc>
                <a:tc>
                  <a:txBody>
                    <a:bodyPr/>
                    <a:lstStyle/>
                    <a:p>
                      <a:pPr marL="0" marR="0" lvl="0" indent="0" algn="ctr" rtl="0">
                        <a:lnSpc>
                          <a:spcPct val="100000"/>
                        </a:lnSpc>
                        <a:spcBef>
                          <a:spcPts val="0"/>
                        </a:spcBef>
                        <a:spcAft>
                          <a:spcPts val="0"/>
                        </a:spcAft>
                        <a:buNone/>
                      </a:pPr>
                      <a:r>
                        <a:rPr lang="en" sz="1200">
                          <a:latin typeface="Poppins"/>
                          <a:ea typeface="Poppins"/>
                          <a:cs typeface="Poppins"/>
                          <a:sym typeface="Poppins"/>
                        </a:rPr>
                        <a:t>Spain</a:t>
                      </a:r>
                      <a:endParaRPr sz="1200">
                        <a:latin typeface="Poppins"/>
                        <a:ea typeface="Poppins"/>
                        <a:cs typeface="Poppins"/>
                        <a:sym typeface="Poppins"/>
                      </a:endParaRPr>
                    </a:p>
                  </a:txBody>
                  <a:tcPr marL="91425" marR="91425" marT="92650" marB="92650" anchor="ctr"/>
                </a:tc>
                <a:extLst>
                  <a:ext uri="{0D108BD9-81ED-4DB2-BD59-A6C34878D82A}">
                    <a16:rowId xmlns:a16="http://schemas.microsoft.com/office/drawing/2014/main" val="10004"/>
                  </a:ext>
                </a:extLst>
              </a:tr>
              <a:tr h="454125">
                <a:tc>
                  <a:txBody>
                    <a:bodyPr/>
                    <a:lstStyle/>
                    <a:p>
                      <a:pPr marL="0" lvl="0" indent="0" algn="ctr" rtl="0">
                        <a:spcBef>
                          <a:spcPts val="0"/>
                        </a:spcBef>
                        <a:spcAft>
                          <a:spcPts val="0"/>
                        </a:spcAft>
                        <a:buNone/>
                      </a:pPr>
                      <a:r>
                        <a:rPr lang="en" sz="1200">
                          <a:latin typeface="Poppins"/>
                          <a:ea typeface="Poppins"/>
                          <a:cs typeface="Poppins"/>
                          <a:sym typeface="Poppins"/>
                        </a:rPr>
                        <a:t>5</a:t>
                      </a:r>
                      <a:endParaRPr sz="1200">
                        <a:latin typeface="Poppins"/>
                        <a:ea typeface="Poppins"/>
                        <a:cs typeface="Poppins"/>
                        <a:sym typeface="Poppins"/>
                      </a:endParaRPr>
                    </a:p>
                  </a:txBody>
                  <a:tcPr marL="91425" marR="0" marT="0" marB="0" anchor="ctr"/>
                </a:tc>
                <a:tc>
                  <a:txBody>
                    <a:bodyPr/>
                    <a:lstStyle/>
                    <a:p>
                      <a:pPr marL="0" marR="0" lvl="0" indent="0" algn="ctr" rtl="0">
                        <a:lnSpc>
                          <a:spcPct val="100000"/>
                        </a:lnSpc>
                        <a:spcBef>
                          <a:spcPts val="0"/>
                        </a:spcBef>
                        <a:spcAft>
                          <a:spcPts val="0"/>
                        </a:spcAft>
                        <a:buNone/>
                      </a:pPr>
                      <a:r>
                        <a:rPr lang="en" sz="1200">
                          <a:latin typeface="Poppins"/>
                          <a:ea typeface="Poppins"/>
                          <a:cs typeface="Poppins"/>
                          <a:sym typeface="Poppins"/>
                        </a:rPr>
                        <a:t>UK</a:t>
                      </a:r>
                      <a:endParaRPr sz="1200">
                        <a:latin typeface="Poppins"/>
                        <a:ea typeface="Poppins"/>
                        <a:cs typeface="Poppins"/>
                        <a:sym typeface="Poppins"/>
                      </a:endParaRPr>
                    </a:p>
                  </a:txBody>
                  <a:tcPr marL="91425" marR="91425" marT="92650" marB="92650" anchor="ctr"/>
                </a:tc>
                <a:extLst>
                  <a:ext uri="{0D108BD9-81ED-4DB2-BD59-A6C34878D82A}">
                    <a16:rowId xmlns:a16="http://schemas.microsoft.com/office/drawing/2014/main" val="10005"/>
                  </a:ext>
                </a:extLst>
              </a:tr>
            </a:tbl>
          </a:graphicData>
        </a:graphic>
      </p:graphicFrame>
      <p:sp>
        <p:nvSpPr>
          <p:cNvPr id="5673" name="Google Shape;5673;p721"/>
          <p:cNvSpPr txBox="1"/>
          <p:nvPr/>
        </p:nvSpPr>
        <p:spPr>
          <a:xfrm>
            <a:off x="4407225" y="1115276"/>
            <a:ext cx="3861300" cy="328200"/>
          </a:xfrm>
          <a:prstGeom prst="rect">
            <a:avLst/>
          </a:prstGeom>
          <a:noFill/>
          <a:ln>
            <a:noFill/>
          </a:ln>
        </p:spPr>
        <p:txBody>
          <a:bodyPr spcFirstLastPara="1" wrap="square" lIns="45725" tIns="45725" rIns="45725" bIns="45725" anchor="t" anchorCtr="0">
            <a:noAutofit/>
          </a:bodyPr>
          <a:lstStyle/>
          <a:p>
            <a:pPr marL="0" lvl="0" indent="0" algn="ctr" rtl="0">
              <a:spcBef>
                <a:spcPts val="0"/>
              </a:spcBef>
              <a:spcAft>
                <a:spcPts val="0"/>
              </a:spcAft>
              <a:buNone/>
            </a:pPr>
            <a:r>
              <a:rPr lang="en" sz="1200" b="1">
                <a:latin typeface="Poppins"/>
                <a:ea typeface="Poppins"/>
                <a:cs typeface="Poppins"/>
                <a:sym typeface="Poppins"/>
              </a:rPr>
              <a:t>Ranked on </a:t>
            </a:r>
            <a:r>
              <a:rPr lang="en" sz="1200" b="1" i="1">
                <a:latin typeface="Source Serif Pro"/>
                <a:ea typeface="Source Serif Pro"/>
                <a:cs typeface="Source Serif Pro"/>
                <a:sym typeface="Source Serif Pro"/>
              </a:rPr>
              <a:t>UU</a:t>
            </a:r>
            <a:r>
              <a:rPr lang="en" sz="1200" b="1">
                <a:latin typeface="Poppins"/>
                <a:ea typeface="Poppins"/>
                <a:cs typeface="Poppins"/>
                <a:sym typeface="Poppins"/>
              </a:rPr>
              <a:t> Traffic</a:t>
            </a:r>
            <a:endParaRPr sz="900">
              <a:solidFill>
                <a:srgbClr val="000000"/>
              </a:solidFill>
              <a:latin typeface="Poppins Light"/>
              <a:ea typeface="Poppins Light"/>
              <a:cs typeface="Poppins Light"/>
              <a:sym typeface="Poppins Light"/>
            </a:endParaRPr>
          </a:p>
        </p:txBody>
      </p:sp>
      <p:pic>
        <p:nvPicPr>
          <p:cNvPr id="5674" name="Google Shape;5674;p721"/>
          <p:cNvPicPr preferRelativeResize="0"/>
          <p:nvPr/>
        </p:nvPicPr>
        <p:blipFill>
          <a:blip r:embed="rId3">
            <a:alphaModFix/>
          </a:blip>
          <a:stretch>
            <a:fillRect/>
          </a:stretch>
        </p:blipFill>
        <p:spPr>
          <a:xfrm>
            <a:off x="3879450" y="3907488"/>
            <a:ext cx="409800" cy="409800"/>
          </a:xfrm>
          <a:prstGeom prst="rect">
            <a:avLst/>
          </a:prstGeom>
          <a:noFill/>
          <a:ln>
            <a:noFill/>
          </a:ln>
        </p:spPr>
      </p:pic>
      <p:pic>
        <p:nvPicPr>
          <p:cNvPr id="5675" name="Google Shape;5675;p721"/>
          <p:cNvPicPr preferRelativeResize="0"/>
          <p:nvPr/>
        </p:nvPicPr>
        <p:blipFill>
          <a:blip r:embed="rId4">
            <a:alphaModFix/>
          </a:blip>
          <a:stretch>
            <a:fillRect/>
          </a:stretch>
        </p:blipFill>
        <p:spPr>
          <a:xfrm>
            <a:off x="2936188" y="2895325"/>
            <a:ext cx="601575" cy="6015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1ED"/>
        </a:solidFill>
        <a:effectLst/>
      </p:bgPr>
    </p:bg>
    <p:spTree>
      <p:nvGrpSpPr>
        <p:cNvPr id="1" name="Shape 5679"/>
        <p:cNvGrpSpPr/>
        <p:nvPr/>
      </p:nvGrpSpPr>
      <p:grpSpPr>
        <a:xfrm>
          <a:off x="0" y="0"/>
          <a:ext cx="0" cy="0"/>
          <a:chOff x="0" y="0"/>
          <a:chExt cx="0" cy="0"/>
        </a:xfrm>
      </p:grpSpPr>
      <p:sp>
        <p:nvSpPr>
          <p:cNvPr id="5680" name="Google Shape;5680;p722"/>
          <p:cNvSpPr txBox="1">
            <a:spLocks noGrp="1"/>
          </p:cNvSpPr>
          <p:nvPr>
            <p:ph type="subTitle" idx="4294967295"/>
          </p:nvPr>
        </p:nvSpPr>
        <p:spPr>
          <a:xfrm>
            <a:off x="425725" y="4924973"/>
            <a:ext cx="8108400" cy="166500"/>
          </a:xfrm>
          <a:prstGeom prst="rect">
            <a:avLst/>
          </a:prstGeom>
        </p:spPr>
        <p:txBody>
          <a:bodyPr spcFirstLastPara="1" wrap="square" lIns="0" tIns="0" rIns="91425" bIns="0" anchor="t" anchorCtr="0">
            <a:noAutofit/>
          </a:bodyPr>
          <a:lstStyle/>
          <a:p>
            <a:pPr marL="0" lvl="0" indent="0" algn="l" rtl="0">
              <a:spcBef>
                <a:spcPts val="0"/>
              </a:spcBef>
              <a:spcAft>
                <a:spcPts val="1600"/>
              </a:spcAft>
              <a:buNone/>
            </a:pPr>
            <a:r>
              <a:rPr lang="en" sz="700">
                <a:solidFill>
                  <a:schemeClr val="dk1"/>
                </a:solidFill>
                <a:latin typeface="Poppins"/>
                <a:ea typeface="Poppins"/>
                <a:cs typeface="Poppins"/>
                <a:sym typeface="Poppins"/>
              </a:rPr>
              <a:t>Source: Tripadvisor Internal Data; January 2023- October 2024</a:t>
            </a:r>
            <a:endParaRPr sz="700">
              <a:solidFill>
                <a:schemeClr val="dk1"/>
              </a:solidFill>
              <a:latin typeface="Poppins"/>
              <a:ea typeface="Poppins"/>
              <a:cs typeface="Poppins"/>
              <a:sym typeface="Poppins"/>
            </a:endParaRPr>
          </a:p>
        </p:txBody>
      </p:sp>
      <p:pic>
        <p:nvPicPr>
          <p:cNvPr id="5681" name="Google Shape;5681;p722" title="Points scored"/>
          <p:cNvPicPr preferRelativeResize="0"/>
          <p:nvPr/>
        </p:nvPicPr>
        <p:blipFill>
          <a:blip r:embed="rId3">
            <a:alphaModFix/>
          </a:blip>
          <a:stretch>
            <a:fillRect/>
          </a:stretch>
        </p:blipFill>
        <p:spPr>
          <a:xfrm>
            <a:off x="2105825" y="1253747"/>
            <a:ext cx="4815672" cy="2977676"/>
          </a:xfrm>
          <a:prstGeom prst="rect">
            <a:avLst/>
          </a:prstGeom>
          <a:noFill/>
          <a:ln w="9525" cap="flat" cmpd="sng">
            <a:solidFill>
              <a:schemeClr val="accent3"/>
            </a:solidFill>
            <a:prstDash val="solid"/>
            <a:round/>
            <a:headEnd type="none" w="sm" len="sm"/>
            <a:tailEnd type="none" w="sm" len="sm"/>
          </a:ln>
        </p:spPr>
      </p:pic>
      <p:sp>
        <p:nvSpPr>
          <p:cNvPr id="5682" name="Google Shape;5682;p722"/>
          <p:cNvSpPr txBox="1"/>
          <p:nvPr/>
        </p:nvSpPr>
        <p:spPr>
          <a:xfrm>
            <a:off x="391726" y="313500"/>
            <a:ext cx="6865800" cy="8004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2600">
                <a:solidFill>
                  <a:schemeClr val="dk1"/>
                </a:solidFill>
                <a:latin typeface="Poppins"/>
                <a:ea typeface="Poppins"/>
                <a:cs typeface="Poppins"/>
                <a:sym typeface="Poppins"/>
              </a:rPr>
              <a:t>Opportunity To </a:t>
            </a:r>
            <a:r>
              <a:rPr lang="en" sz="2600" b="1" i="1">
                <a:solidFill>
                  <a:schemeClr val="dk1"/>
                </a:solidFill>
                <a:latin typeface="Source Serif Pro"/>
                <a:ea typeface="Source Serif Pro"/>
                <a:cs typeface="Source Serif Pro"/>
                <a:sym typeface="Source Serif Pro"/>
              </a:rPr>
              <a:t>Reach</a:t>
            </a:r>
            <a:r>
              <a:rPr lang="en" sz="2600">
                <a:solidFill>
                  <a:schemeClr val="dk1"/>
                </a:solidFill>
                <a:latin typeface="Poppins"/>
                <a:ea typeface="Poppins"/>
                <a:cs typeface="Poppins"/>
                <a:sym typeface="Poppins"/>
              </a:rPr>
              <a:t> Users Looking At </a:t>
            </a:r>
            <a:r>
              <a:rPr lang="en" sz="2600" b="1" i="1">
                <a:solidFill>
                  <a:schemeClr val="dk1"/>
                </a:solidFill>
                <a:latin typeface="Source Serif Pro"/>
                <a:ea typeface="Source Serif Pro"/>
                <a:cs typeface="Source Serif Pro"/>
                <a:sym typeface="Source Serif Pro"/>
              </a:rPr>
              <a:t>Competitive Destinations</a:t>
            </a:r>
            <a:endParaRPr sz="2600" b="1" i="1">
              <a:solidFill>
                <a:schemeClr val="dk1"/>
              </a:solidFill>
              <a:latin typeface="Source Serif Pro"/>
              <a:ea typeface="Source Serif Pro"/>
              <a:cs typeface="Source Serif Pro"/>
              <a:sym typeface="Source Serif Pr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1EE"/>
        </a:solidFill>
        <a:effectLst/>
      </p:bgPr>
    </p:bg>
    <p:spTree>
      <p:nvGrpSpPr>
        <p:cNvPr id="1" name="Shape 5686"/>
        <p:cNvGrpSpPr/>
        <p:nvPr/>
      </p:nvGrpSpPr>
      <p:grpSpPr>
        <a:xfrm>
          <a:off x="0" y="0"/>
          <a:ext cx="0" cy="0"/>
          <a:chOff x="0" y="0"/>
          <a:chExt cx="0" cy="0"/>
        </a:xfrm>
      </p:grpSpPr>
      <p:sp>
        <p:nvSpPr>
          <p:cNvPr id="5687" name="Google Shape;5687;p723"/>
          <p:cNvSpPr txBox="1"/>
          <p:nvPr/>
        </p:nvSpPr>
        <p:spPr>
          <a:xfrm>
            <a:off x="395025" y="1439223"/>
            <a:ext cx="2832000" cy="19086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800">
                <a:solidFill>
                  <a:schemeClr val="dk1"/>
                </a:solidFill>
                <a:latin typeface="Poppins Light"/>
                <a:ea typeface="Poppins Light"/>
                <a:cs typeface="Poppins Light"/>
                <a:sym typeface="Poppins Light"/>
              </a:rPr>
              <a:t>Most </a:t>
            </a:r>
            <a:r>
              <a:rPr lang="en" sz="2800" b="1" i="1">
                <a:solidFill>
                  <a:schemeClr val="dk1"/>
                </a:solidFill>
                <a:latin typeface="Source Serif Pro"/>
                <a:ea typeface="Source Serif Pro"/>
                <a:cs typeface="Source Serif Pro"/>
                <a:sym typeface="Source Serif Pro"/>
              </a:rPr>
              <a:t>viewed</a:t>
            </a:r>
            <a:r>
              <a:rPr lang="en" sz="2800">
                <a:solidFill>
                  <a:schemeClr val="dk1"/>
                </a:solidFill>
                <a:latin typeface="Poppins Light"/>
                <a:ea typeface="Poppins Light"/>
                <a:cs typeface="Poppins Light"/>
                <a:sym typeface="Poppins Light"/>
              </a:rPr>
              <a:t> experience types in </a:t>
            </a:r>
            <a:r>
              <a:rPr lang="en" sz="2800" b="1">
                <a:solidFill>
                  <a:schemeClr val="accent1"/>
                </a:solidFill>
                <a:latin typeface="Poppins"/>
                <a:ea typeface="Poppins"/>
                <a:cs typeface="Poppins"/>
                <a:sym typeface="Poppins"/>
              </a:rPr>
              <a:t>Croatia:</a:t>
            </a:r>
            <a:r>
              <a:rPr lang="en" sz="2800">
                <a:solidFill>
                  <a:schemeClr val="dk1"/>
                </a:solidFill>
                <a:latin typeface="Poppins Light"/>
                <a:ea typeface="Poppins Light"/>
                <a:cs typeface="Poppins Light"/>
                <a:sym typeface="Poppins Light"/>
              </a:rPr>
              <a:t> October 2024</a:t>
            </a:r>
            <a:endParaRPr sz="2800">
              <a:solidFill>
                <a:schemeClr val="dk1"/>
              </a:solidFill>
              <a:latin typeface="Poppins Light"/>
              <a:ea typeface="Poppins Light"/>
              <a:cs typeface="Poppins Light"/>
              <a:sym typeface="Poppins Light"/>
            </a:endParaRPr>
          </a:p>
        </p:txBody>
      </p:sp>
      <p:sp>
        <p:nvSpPr>
          <p:cNvPr id="5688" name="Google Shape;5688;p723"/>
          <p:cNvSpPr txBox="1"/>
          <p:nvPr/>
        </p:nvSpPr>
        <p:spPr>
          <a:xfrm>
            <a:off x="4296575" y="975618"/>
            <a:ext cx="39219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1500">
                <a:solidFill>
                  <a:schemeClr val="dk1"/>
                </a:solidFill>
                <a:latin typeface="Poppins Light"/>
                <a:ea typeface="Poppins Light"/>
                <a:cs typeface="Poppins Light"/>
                <a:sym typeface="Poppins Light"/>
              </a:rPr>
              <a:t>Attraction </a:t>
            </a:r>
            <a:r>
              <a:rPr lang="en" sz="1500" b="1" i="1">
                <a:solidFill>
                  <a:schemeClr val="dk1"/>
                </a:solidFill>
                <a:latin typeface="Source Serif Pro"/>
                <a:ea typeface="Source Serif Pro"/>
                <a:cs typeface="Source Serif Pro"/>
                <a:sym typeface="Source Serif Pro"/>
              </a:rPr>
              <a:t>Category Share(%)</a:t>
            </a:r>
            <a:endParaRPr sz="1500" b="1" i="1">
              <a:solidFill>
                <a:schemeClr val="dk1"/>
              </a:solidFill>
              <a:latin typeface="Source Serif Pro"/>
              <a:ea typeface="Source Serif Pro"/>
              <a:cs typeface="Source Serif Pro"/>
              <a:sym typeface="Source Serif Pro"/>
            </a:endParaRPr>
          </a:p>
          <a:p>
            <a:pPr marL="0" marR="0" lvl="0" indent="0" algn="l" rtl="0">
              <a:lnSpc>
                <a:spcPct val="100000"/>
              </a:lnSpc>
              <a:spcBef>
                <a:spcPts val="0"/>
              </a:spcBef>
              <a:spcAft>
                <a:spcPts val="0"/>
              </a:spcAft>
              <a:buNone/>
            </a:pPr>
            <a:r>
              <a:rPr lang="en" sz="1500">
                <a:solidFill>
                  <a:schemeClr val="dk1"/>
                </a:solidFill>
                <a:latin typeface="Poppins Light"/>
                <a:ea typeface="Poppins Light"/>
                <a:cs typeface="Poppins Light"/>
                <a:sym typeface="Poppins Light"/>
              </a:rPr>
              <a:t>viewed </a:t>
            </a:r>
            <a:r>
              <a:rPr lang="en" sz="1500" b="1" i="1">
                <a:solidFill>
                  <a:schemeClr val="dk1"/>
                </a:solidFill>
                <a:latin typeface="Source Serif Pro"/>
                <a:ea typeface="Source Serif Pro"/>
                <a:cs typeface="Source Serif Pro"/>
                <a:sym typeface="Source Serif Pro"/>
              </a:rPr>
              <a:t>by</a:t>
            </a:r>
            <a:r>
              <a:rPr lang="en" sz="1500">
                <a:solidFill>
                  <a:schemeClr val="dk1"/>
                </a:solidFill>
                <a:latin typeface="Poppins Light"/>
                <a:ea typeface="Poppins Light"/>
                <a:cs typeface="Poppins Light"/>
                <a:sym typeface="Poppins Light"/>
              </a:rPr>
              <a:t> International travelers</a:t>
            </a:r>
            <a:endParaRPr sz="1500">
              <a:solidFill>
                <a:schemeClr val="dk1"/>
              </a:solidFill>
              <a:latin typeface="Poppins Light"/>
              <a:ea typeface="Poppins Light"/>
              <a:cs typeface="Poppins Light"/>
              <a:sym typeface="Poppins Light"/>
            </a:endParaRPr>
          </a:p>
        </p:txBody>
      </p:sp>
      <p:pic>
        <p:nvPicPr>
          <p:cNvPr id="5689" name="Google Shape;5689;p723"/>
          <p:cNvPicPr preferRelativeResize="0"/>
          <p:nvPr/>
        </p:nvPicPr>
        <p:blipFill>
          <a:blip r:embed="rId3">
            <a:alphaModFix/>
          </a:blip>
          <a:stretch>
            <a:fillRect/>
          </a:stretch>
        </p:blipFill>
        <p:spPr>
          <a:xfrm>
            <a:off x="3340043" y="1515425"/>
            <a:ext cx="5081782" cy="3440400"/>
          </a:xfrm>
          <a:prstGeom prst="rect">
            <a:avLst/>
          </a:prstGeom>
          <a:noFill/>
          <a:ln>
            <a:noFill/>
          </a:ln>
        </p:spPr>
      </p:pic>
      <p:sp>
        <p:nvSpPr>
          <p:cNvPr id="5690" name="Google Shape;5690;p723"/>
          <p:cNvSpPr txBox="1">
            <a:spLocks noGrp="1"/>
          </p:cNvSpPr>
          <p:nvPr>
            <p:ph type="subTitle" idx="4294967295"/>
          </p:nvPr>
        </p:nvSpPr>
        <p:spPr>
          <a:xfrm>
            <a:off x="425725" y="4924975"/>
            <a:ext cx="6651900" cy="1665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sz="700">
                <a:latin typeface="Roboto Mono"/>
                <a:ea typeface="Roboto Mono"/>
                <a:cs typeface="Roboto Mono"/>
                <a:sym typeface="Roboto Mono"/>
              </a:rPr>
              <a:t>Source: Tripadvisor Internal Data, Data Scope- </a:t>
            </a:r>
            <a:endParaRPr sz="700">
              <a:latin typeface="Roboto Mono"/>
              <a:ea typeface="Roboto Mono"/>
              <a:cs typeface="Roboto Mono"/>
              <a:sym typeface="Roboto Mono"/>
            </a:endParaRPr>
          </a:p>
          <a:p>
            <a:pPr marL="0" lvl="0" indent="0" algn="l" rtl="0">
              <a:spcBef>
                <a:spcPts val="1600"/>
              </a:spcBef>
              <a:spcAft>
                <a:spcPts val="1600"/>
              </a:spcAft>
              <a:buNone/>
            </a:pPr>
            <a:r>
              <a:rPr lang="en" sz="700"/>
              <a:t>October 2024</a:t>
            </a:r>
            <a:endParaRPr sz="700">
              <a:latin typeface="Roboto Mono"/>
              <a:ea typeface="Roboto Mono"/>
              <a:cs typeface="Roboto Mono"/>
              <a:sym typeface="Roboto Mon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1EE"/>
        </a:solidFill>
        <a:effectLst/>
      </p:bgPr>
    </p:bg>
    <p:spTree>
      <p:nvGrpSpPr>
        <p:cNvPr id="1" name="Shape 5694"/>
        <p:cNvGrpSpPr/>
        <p:nvPr/>
      </p:nvGrpSpPr>
      <p:grpSpPr>
        <a:xfrm>
          <a:off x="0" y="0"/>
          <a:ext cx="0" cy="0"/>
          <a:chOff x="0" y="0"/>
          <a:chExt cx="0" cy="0"/>
        </a:xfrm>
      </p:grpSpPr>
      <p:sp>
        <p:nvSpPr>
          <p:cNvPr id="5695" name="Google Shape;5695;p724"/>
          <p:cNvSpPr txBox="1"/>
          <p:nvPr/>
        </p:nvSpPr>
        <p:spPr>
          <a:xfrm>
            <a:off x="395025" y="1515423"/>
            <a:ext cx="2832000" cy="22533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800">
                <a:solidFill>
                  <a:schemeClr val="dk1"/>
                </a:solidFill>
                <a:latin typeface="Poppins Light"/>
                <a:ea typeface="Poppins Light"/>
                <a:cs typeface="Poppins Light"/>
                <a:sym typeface="Poppins Light"/>
              </a:rPr>
              <a:t>Most </a:t>
            </a:r>
            <a:r>
              <a:rPr lang="en" sz="2800" b="1" i="1">
                <a:solidFill>
                  <a:schemeClr val="dk1"/>
                </a:solidFill>
                <a:latin typeface="Source Serif Pro"/>
                <a:ea typeface="Source Serif Pro"/>
                <a:cs typeface="Source Serif Pro"/>
                <a:sym typeface="Source Serif Pro"/>
              </a:rPr>
              <a:t>viewed</a:t>
            </a:r>
            <a:r>
              <a:rPr lang="en" sz="2800">
                <a:solidFill>
                  <a:schemeClr val="dk1"/>
                </a:solidFill>
                <a:latin typeface="Poppins Light"/>
                <a:ea typeface="Poppins Light"/>
                <a:cs typeface="Poppins Light"/>
                <a:sym typeface="Poppins Light"/>
              </a:rPr>
              <a:t> experience types for </a:t>
            </a:r>
            <a:r>
              <a:rPr lang="en" sz="2800" b="1">
                <a:solidFill>
                  <a:schemeClr val="accent1"/>
                </a:solidFill>
                <a:latin typeface="Poppins"/>
                <a:ea typeface="Poppins"/>
                <a:cs typeface="Poppins"/>
                <a:sym typeface="Poppins"/>
              </a:rPr>
              <a:t>Competitor destinations:</a:t>
            </a:r>
            <a:r>
              <a:rPr lang="en" sz="2800">
                <a:solidFill>
                  <a:schemeClr val="dk1"/>
                </a:solidFill>
                <a:latin typeface="Poppins Light"/>
                <a:ea typeface="Poppins Light"/>
                <a:cs typeface="Poppins Light"/>
                <a:sym typeface="Poppins Light"/>
              </a:rPr>
              <a:t> October 2024</a:t>
            </a:r>
            <a:endParaRPr sz="2800">
              <a:solidFill>
                <a:schemeClr val="dk1"/>
              </a:solidFill>
              <a:latin typeface="Poppins Light"/>
              <a:ea typeface="Poppins Light"/>
              <a:cs typeface="Poppins Light"/>
              <a:sym typeface="Poppins Light"/>
            </a:endParaRPr>
          </a:p>
        </p:txBody>
      </p:sp>
      <p:sp>
        <p:nvSpPr>
          <p:cNvPr id="5696" name="Google Shape;5696;p724"/>
          <p:cNvSpPr txBox="1">
            <a:spLocks noGrp="1"/>
          </p:cNvSpPr>
          <p:nvPr>
            <p:ph type="subTitle" idx="4294967295"/>
          </p:nvPr>
        </p:nvSpPr>
        <p:spPr>
          <a:xfrm>
            <a:off x="425725" y="4924975"/>
            <a:ext cx="6651900" cy="1665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sz="700">
                <a:latin typeface="Roboto Mono"/>
                <a:ea typeface="Roboto Mono"/>
                <a:cs typeface="Roboto Mono"/>
                <a:sym typeface="Roboto Mono"/>
              </a:rPr>
              <a:t>Source: Tripadvisor Internal Data, Data Scope- </a:t>
            </a:r>
            <a:endParaRPr sz="700">
              <a:latin typeface="Roboto Mono"/>
              <a:ea typeface="Roboto Mono"/>
              <a:cs typeface="Roboto Mono"/>
              <a:sym typeface="Roboto Mono"/>
            </a:endParaRPr>
          </a:p>
          <a:p>
            <a:pPr marL="0" lvl="0" indent="0" algn="l" rtl="0">
              <a:spcBef>
                <a:spcPts val="1600"/>
              </a:spcBef>
              <a:spcAft>
                <a:spcPts val="1600"/>
              </a:spcAft>
              <a:buNone/>
            </a:pPr>
            <a:r>
              <a:rPr lang="en" sz="700"/>
              <a:t>October 2024</a:t>
            </a:r>
            <a:endParaRPr sz="700">
              <a:latin typeface="Roboto Mono"/>
              <a:ea typeface="Roboto Mono"/>
              <a:cs typeface="Roboto Mono"/>
              <a:sym typeface="Roboto Mono"/>
            </a:endParaRPr>
          </a:p>
        </p:txBody>
      </p:sp>
      <p:graphicFrame>
        <p:nvGraphicFramePr>
          <p:cNvPr id="5697" name="Google Shape;5697;p724"/>
          <p:cNvGraphicFramePr/>
          <p:nvPr/>
        </p:nvGraphicFramePr>
        <p:xfrm>
          <a:off x="5151800" y="1443595"/>
          <a:ext cx="2292000" cy="3302365"/>
        </p:xfrm>
        <a:graphic>
          <a:graphicData uri="http://schemas.openxmlformats.org/drawingml/2006/table">
            <a:tbl>
              <a:tblPr>
                <a:noFill/>
                <a:tableStyleId>{4C6F674F-A72A-4306-9B5F-4C54D9171D23}</a:tableStyleId>
              </a:tblPr>
              <a:tblGrid>
                <a:gridCol w="777575">
                  <a:extLst>
                    <a:ext uri="{9D8B030D-6E8A-4147-A177-3AD203B41FA5}">
                      <a16:colId xmlns:a16="http://schemas.microsoft.com/office/drawing/2014/main" val="20000"/>
                    </a:ext>
                  </a:extLst>
                </a:gridCol>
                <a:gridCol w="1514425">
                  <a:extLst>
                    <a:ext uri="{9D8B030D-6E8A-4147-A177-3AD203B41FA5}">
                      <a16:colId xmlns:a16="http://schemas.microsoft.com/office/drawing/2014/main" val="20001"/>
                    </a:ext>
                  </a:extLst>
                </a:gridCol>
              </a:tblGrid>
              <a:tr h="37517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Rank</a:t>
                      </a:r>
                      <a:endParaRPr sz="1200" b="1">
                        <a:solidFill>
                          <a:srgbClr val="FFFFFF"/>
                        </a:solidFill>
                        <a:latin typeface="Poppins"/>
                        <a:ea typeface="Poppins"/>
                        <a:cs typeface="Poppins"/>
                        <a:sym typeface="Poppins"/>
                      </a:endParaRPr>
                    </a:p>
                  </a:txBody>
                  <a:tcPr marL="0" marR="0" marT="0" marB="0" anchor="ctr">
                    <a:solidFill>
                      <a:srgbClr val="000000"/>
                    </a:solidFill>
                  </a:tcPr>
                </a:tc>
                <a:tc>
                  <a:txBody>
                    <a:bodyPr/>
                    <a:lstStyle/>
                    <a:p>
                      <a:pPr marL="88900" lvl="0" indent="0" algn="ctr" rtl="0">
                        <a:spcBef>
                          <a:spcPts val="0"/>
                        </a:spcBef>
                        <a:spcAft>
                          <a:spcPts val="0"/>
                        </a:spcAft>
                        <a:buNone/>
                      </a:pPr>
                      <a:r>
                        <a:rPr lang="en" sz="1200" b="1">
                          <a:solidFill>
                            <a:srgbClr val="FFFFFF"/>
                          </a:solidFill>
                          <a:latin typeface="Poppins"/>
                          <a:ea typeface="Poppins"/>
                          <a:cs typeface="Poppins"/>
                          <a:sym typeface="Poppins"/>
                        </a:rPr>
                        <a:t>Experience</a:t>
                      </a:r>
                      <a:endParaRPr sz="1200" b="1">
                        <a:solidFill>
                          <a:srgbClr val="FFFFFF"/>
                        </a:solidFill>
                        <a:latin typeface="Poppins"/>
                        <a:ea typeface="Poppins"/>
                        <a:cs typeface="Poppins"/>
                        <a:sym typeface="Poppins"/>
                      </a:endParaRPr>
                    </a:p>
                  </a:txBody>
                  <a:tcPr marL="0" marR="0" marT="0" marB="0" anchor="ctr">
                    <a:solidFill>
                      <a:srgbClr val="000000"/>
                    </a:solidFill>
                  </a:tcPr>
                </a:tc>
                <a:extLst>
                  <a:ext uri="{0D108BD9-81ED-4DB2-BD59-A6C34878D82A}">
                    <a16:rowId xmlns:a16="http://schemas.microsoft.com/office/drawing/2014/main" val="10000"/>
                  </a:ext>
                </a:extLst>
              </a:tr>
              <a:tr h="454125">
                <a:tc>
                  <a:txBody>
                    <a:bodyPr/>
                    <a:lstStyle/>
                    <a:p>
                      <a:pPr marL="0" lvl="0" indent="0" algn="ctr" rtl="0">
                        <a:spcBef>
                          <a:spcPts val="0"/>
                        </a:spcBef>
                        <a:spcAft>
                          <a:spcPts val="0"/>
                        </a:spcAft>
                        <a:buNone/>
                      </a:pPr>
                      <a:r>
                        <a:rPr lang="en" sz="1200">
                          <a:latin typeface="Poppins"/>
                          <a:ea typeface="Poppins"/>
                          <a:cs typeface="Poppins"/>
                          <a:sym typeface="Poppins"/>
                        </a:rPr>
                        <a:t>1</a:t>
                      </a:r>
                      <a:endParaRPr sz="1200">
                        <a:latin typeface="Poppins"/>
                        <a:ea typeface="Poppins"/>
                        <a:cs typeface="Poppins"/>
                        <a:sym typeface="Poppins"/>
                      </a:endParaRPr>
                    </a:p>
                  </a:txBody>
                  <a:tcPr marL="91425" marR="0" marT="0" marB="0" anchor="ctr"/>
                </a:tc>
                <a:tc>
                  <a:txBody>
                    <a:bodyPr/>
                    <a:lstStyle/>
                    <a:p>
                      <a:pPr marL="0" marR="0" lvl="0" indent="0" algn="ctr" rtl="0">
                        <a:lnSpc>
                          <a:spcPct val="100000"/>
                        </a:lnSpc>
                        <a:spcBef>
                          <a:spcPts val="0"/>
                        </a:spcBef>
                        <a:spcAft>
                          <a:spcPts val="0"/>
                        </a:spcAft>
                        <a:buNone/>
                      </a:pPr>
                      <a:r>
                        <a:rPr lang="en" sz="1200">
                          <a:latin typeface="Poppins"/>
                          <a:ea typeface="Poppins"/>
                          <a:cs typeface="Poppins"/>
                          <a:sym typeface="Poppins"/>
                        </a:rPr>
                        <a:t>Sites &amp; Landmarks - avg. 23.1%</a:t>
                      </a:r>
                      <a:endParaRPr sz="1200">
                        <a:latin typeface="Poppins"/>
                        <a:ea typeface="Poppins"/>
                        <a:cs typeface="Poppins"/>
                        <a:sym typeface="Poppins"/>
                      </a:endParaRPr>
                    </a:p>
                  </a:txBody>
                  <a:tcPr marL="91425" marR="91425" marT="92650" marB="92650" anchor="ctr"/>
                </a:tc>
                <a:extLst>
                  <a:ext uri="{0D108BD9-81ED-4DB2-BD59-A6C34878D82A}">
                    <a16:rowId xmlns:a16="http://schemas.microsoft.com/office/drawing/2014/main" val="10001"/>
                  </a:ext>
                </a:extLst>
              </a:tr>
              <a:tr h="454125">
                <a:tc>
                  <a:txBody>
                    <a:bodyPr/>
                    <a:lstStyle/>
                    <a:p>
                      <a:pPr marL="0" lvl="0" indent="0" algn="ctr" rtl="0">
                        <a:spcBef>
                          <a:spcPts val="0"/>
                        </a:spcBef>
                        <a:spcAft>
                          <a:spcPts val="0"/>
                        </a:spcAft>
                        <a:buNone/>
                      </a:pPr>
                      <a:r>
                        <a:rPr lang="en" sz="1200">
                          <a:latin typeface="Poppins"/>
                          <a:ea typeface="Poppins"/>
                          <a:cs typeface="Poppins"/>
                          <a:sym typeface="Poppins"/>
                        </a:rPr>
                        <a:t>2</a:t>
                      </a:r>
                      <a:endParaRPr sz="1200">
                        <a:latin typeface="Poppins"/>
                        <a:ea typeface="Poppins"/>
                        <a:cs typeface="Poppins"/>
                        <a:sym typeface="Poppins"/>
                      </a:endParaRPr>
                    </a:p>
                  </a:txBody>
                  <a:tcPr marL="91425" marR="0" marT="0" marB="0" anchor="ctr"/>
                </a:tc>
                <a:tc>
                  <a:txBody>
                    <a:bodyPr/>
                    <a:lstStyle/>
                    <a:p>
                      <a:pPr marL="0" marR="0" lvl="0" indent="0" algn="ctr" rtl="0">
                        <a:lnSpc>
                          <a:spcPct val="100000"/>
                        </a:lnSpc>
                        <a:spcBef>
                          <a:spcPts val="0"/>
                        </a:spcBef>
                        <a:spcAft>
                          <a:spcPts val="0"/>
                        </a:spcAft>
                        <a:buNone/>
                      </a:pPr>
                      <a:r>
                        <a:rPr lang="en" sz="1200">
                          <a:latin typeface="Poppins"/>
                          <a:ea typeface="Poppins"/>
                          <a:cs typeface="Poppins"/>
                          <a:sym typeface="Poppins"/>
                        </a:rPr>
                        <a:t>Outdoors &amp; Nature - avg. 27.7%</a:t>
                      </a:r>
                      <a:endParaRPr sz="1200">
                        <a:latin typeface="Poppins"/>
                        <a:ea typeface="Poppins"/>
                        <a:cs typeface="Poppins"/>
                        <a:sym typeface="Poppins"/>
                      </a:endParaRPr>
                    </a:p>
                  </a:txBody>
                  <a:tcPr marL="91425" marR="91425" marT="92650" marB="92650" anchor="ctr"/>
                </a:tc>
                <a:extLst>
                  <a:ext uri="{0D108BD9-81ED-4DB2-BD59-A6C34878D82A}">
                    <a16:rowId xmlns:a16="http://schemas.microsoft.com/office/drawing/2014/main" val="10002"/>
                  </a:ext>
                </a:extLst>
              </a:tr>
              <a:tr h="454125">
                <a:tc>
                  <a:txBody>
                    <a:bodyPr/>
                    <a:lstStyle/>
                    <a:p>
                      <a:pPr marL="0" lvl="0" indent="0" algn="ctr" rtl="0">
                        <a:spcBef>
                          <a:spcPts val="0"/>
                        </a:spcBef>
                        <a:spcAft>
                          <a:spcPts val="0"/>
                        </a:spcAft>
                        <a:buNone/>
                      </a:pPr>
                      <a:r>
                        <a:rPr lang="en" sz="1200">
                          <a:latin typeface="Poppins"/>
                          <a:ea typeface="Poppins"/>
                          <a:cs typeface="Poppins"/>
                          <a:sym typeface="Poppins"/>
                        </a:rPr>
                        <a:t>3</a:t>
                      </a:r>
                      <a:endParaRPr sz="1200">
                        <a:latin typeface="Poppins"/>
                        <a:ea typeface="Poppins"/>
                        <a:cs typeface="Poppins"/>
                        <a:sym typeface="Poppins"/>
                      </a:endParaRPr>
                    </a:p>
                  </a:txBody>
                  <a:tcPr marL="91425" marR="0" marT="0" marB="0" anchor="ctr"/>
                </a:tc>
                <a:tc>
                  <a:txBody>
                    <a:bodyPr/>
                    <a:lstStyle/>
                    <a:p>
                      <a:pPr marL="0" marR="0" lvl="0" indent="0" algn="ctr" rtl="0">
                        <a:lnSpc>
                          <a:spcPct val="100000"/>
                        </a:lnSpc>
                        <a:spcBef>
                          <a:spcPts val="0"/>
                        </a:spcBef>
                        <a:spcAft>
                          <a:spcPts val="0"/>
                        </a:spcAft>
                        <a:buNone/>
                      </a:pPr>
                      <a:r>
                        <a:rPr lang="en" sz="1200">
                          <a:latin typeface="Poppins"/>
                          <a:ea typeface="Poppins"/>
                          <a:cs typeface="Poppins"/>
                          <a:sym typeface="Poppins"/>
                        </a:rPr>
                        <a:t>Museums - 10.4%</a:t>
                      </a:r>
                      <a:endParaRPr sz="1200">
                        <a:latin typeface="Poppins"/>
                        <a:ea typeface="Poppins"/>
                        <a:cs typeface="Poppins"/>
                        <a:sym typeface="Poppins"/>
                      </a:endParaRPr>
                    </a:p>
                  </a:txBody>
                  <a:tcPr marL="91425" marR="91425" marT="92650" marB="92650" anchor="ctr"/>
                </a:tc>
                <a:extLst>
                  <a:ext uri="{0D108BD9-81ED-4DB2-BD59-A6C34878D82A}">
                    <a16:rowId xmlns:a16="http://schemas.microsoft.com/office/drawing/2014/main" val="10003"/>
                  </a:ext>
                </a:extLst>
              </a:tr>
              <a:tr h="454125">
                <a:tc>
                  <a:txBody>
                    <a:bodyPr/>
                    <a:lstStyle/>
                    <a:p>
                      <a:pPr marL="0" lvl="0" indent="0" algn="ctr" rtl="0">
                        <a:spcBef>
                          <a:spcPts val="0"/>
                        </a:spcBef>
                        <a:spcAft>
                          <a:spcPts val="0"/>
                        </a:spcAft>
                        <a:buNone/>
                      </a:pPr>
                      <a:r>
                        <a:rPr lang="en" sz="1200">
                          <a:latin typeface="Poppins"/>
                          <a:ea typeface="Poppins"/>
                          <a:cs typeface="Poppins"/>
                          <a:sym typeface="Poppins"/>
                        </a:rPr>
                        <a:t>4</a:t>
                      </a:r>
                      <a:endParaRPr sz="1200">
                        <a:latin typeface="Poppins"/>
                        <a:ea typeface="Poppins"/>
                        <a:cs typeface="Poppins"/>
                        <a:sym typeface="Poppins"/>
                      </a:endParaRPr>
                    </a:p>
                  </a:txBody>
                  <a:tcPr marL="91425" marR="0" marT="0" marB="0" anchor="ctr"/>
                </a:tc>
                <a:tc>
                  <a:txBody>
                    <a:bodyPr/>
                    <a:lstStyle/>
                    <a:p>
                      <a:pPr marL="0" marR="0" lvl="0" indent="0" algn="ctr" rtl="0">
                        <a:lnSpc>
                          <a:spcPct val="100000"/>
                        </a:lnSpc>
                        <a:spcBef>
                          <a:spcPts val="0"/>
                        </a:spcBef>
                        <a:spcAft>
                          <a:spcPts val="0"/>
                        </a:spcAft>
                        <a:buNone/>
                      </a:pPr>
                      <a:r>
                        <a:rPr lang="en" sz="1200">
                          <a:latin typeface="Poppins"/>
                          <a:ea typeface="Poppins"/>
                          <a:cs typeface="Poppins"/>
                          <a:sym typeface="Poppins"/>
                        </a:rPr>
                        <a:t>Shopping - 8.7%</a:t>
                      </a:r>
                      <a:endParaRPr sz="1200">
                        <a:latin typeface="Poppins"/>
                        <a:ea typeface="Poppins"/>
                        <a:cs typeface="Poppins"/>
                        <a:sym typeface="Poppins"/>
                      </a:endParaRPr>
                    </a:p>
                  </a:txBody>
                  <a:tcPr marL="91425" marR="91425" marT="92650" marB="92650" anchor="ctr"/>
                </a:tc>
                <a:extLst>
                  <a:ext uri="{0D108BD9-81ED-4DB2-BD59-A6C34878D82A}">
                    <a16:rowId xmlns:a16="http://schemas.microsoft.com/office/drawing/2014/main" val="10004"/>
                  </a:ext>
                </a:extLst>
              </a:tr>
              <a:tr h="454125">
                <a:tc>
                  <a:txBody>
                    <a:bodyPr/>
                    <a:lstStyle/>
                    <a:p>
                      <a:pPr marL="0" lvl="0" indent="0" algn="ctr" rtl="0">
                        <a:spcBef>
                          <a:spcPts val="0"/>
                        </a:spcBef>
                        <a:spcAft>
                          <a:spcPts val="0"/>
                        </a:spcAft>
                        <a:buNone/>
                      </a:pPr>
                      <a:r>
                        <a:rPr lang="en" sz="1200">
                          <a:latin typeface="Poppins"/>
                          <a:ea typeface="Poppins"/>
                          <a:cs typeface="Poppins"/>
                          <a:sym typeface="Poppins"/>
                        </a:rPr>
                        <a:t>5</a:t>
                      </a:r>
                      <a:endParaRPr sz="1200">
                        <a:latin typeface="Poppins"/>
                        <a:ea typeface="Poppins"/>
                        <a:cs typeface="Poppins"/>
                        <a:sym typeface="Poppins"/>
                      </a:endParaRPr>
                    </a:p>
                  </a:txBody>
                  <a:tcPr marL="91425" marR="0" marT="0" marB="0" anchor="ctr"/>
                </a:tc>
                <a:tc>
                  <a:txBody>
                    <a:bodyPr/>
                    <a:lstStyle/>
                    <a:p>
                      <a:pPr marL="0" marR="0" lvl="0" indent="0" algn="ctr" rtl="0">
                        <a:lnSpc>
                          <a:spcPct val="100000"/>
                        </a:lnSpc>
                        <a:spcBef>
                          <a:spcPts val="0"/>
                        </a:spcBef>
                        <a:spcAft>
                          <a:spcPts val="0"/>
                        </a:spcAft>
                        <a:buNone/>
                      </a:pPr>
                      <a:r>
                        <a:rPr lang="en" sz="1200">
                          <a:latin typeface="Poppins"/>
                          <a:ea typeface="Poppins"/>
                          <a:cs typeface="Poppins"/>
                          <a:sym typeface="Poppins"/>
                        </a:rPr>
                        <a:t>Cultural Sites - 7%</a:t>
                      </a:r>
                      <a:endParaRPr sz="1200">
                        <a:latin typeface="Poppins"/>
                        <a:ea typeface="Poppins"/>
                        <a:cs typeface="Poppins"/>
                        <a:sym typeface="Poppins"/>
                      </a:endParaRPr>
                    </a:p>
                  </a:txBody>
                  <a:tcPr marL="91425" marR="91425" marT="92650" marB="92650"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01"/>
        <p:cNvGrpSpPr/>
        <p:nvPr/>
      </p:nvGrpSpPr>
      <p:grpSpPr>
        <a:xfrm>
          <a:off x="0" y="0"/>
          <a:ext cx="0" cy="0"/>
          <a:chOff x="0" y="0"/>
          <a:chExt cx="0" cy="0"/>
        </a:xfrm>
      </p:grpSpPr>
      <p:sp>
        <p:nvSpPr>
          <p:cNvPr id="5702" name="Google Shape;5702;p725"/>
          <p:cNvSpPr txBox="1">
            <a:spLocks noGrp="1"/>
          </p:cNvSpPr>
          <p:nvPr>
            <p:ph type="sldNum" idx="12"/>
          </p:nvPr>
        </p:nvSpPr>
        <p:spPr>
          <a:xfrm>
            <a:off x="1189475" y="114301"/>
            <a:ext cx="300900" cy="122400"/>
          </a:xfrm>
          <a:prstGeom prst="rect">
            <a:avLst/>
          </a:prstGeom>
        </p:spPr>
        <p:txBody>
          <a:bodyPr spcFirstLastPara="1" wrap="square" lIns="0" tIns="0" rIns="0" bIns="0" anchor="t" anchorCtr="0">
            <a:noAutofit/>
          </a:bodyPr>
          <a:lstStyle/>
          <a:p>
            <a:pPr marL="0" lvl="0" indent="0" algn="l" rtl="0">
              <a:spcBef>
                <a:spcPts val="0"/>
              </a:spcBef>
              <a:spcAft>
                <a:spcPts val="0"/>
              </a:spcAft>
              <a:buNone/>
            </a:pPr>
            <a:fld id="{00000000-1234-1234-1234-123412341234}" type="slidenum">
              <a:rPr lang="en"/>
              <a:t>18</a:t>
            </a:fld>
            <a:endParaRPr/>
          </a:p>
        </p:txBody>
      </p:sp>
      <p:sp>
        <p:nvSpPr>
          <p:cNvPr id="5703" name="Google Shape;5703;p725"/>
          <p:cNvSpPr txBox="1"/>
          <p:nvPr/>
        </p:nvSpPr>
        <p:spPr>
          <a:xfrm>
            <a:off x="395025" y="1439223"/>
            <a:ext cx="2832000" cy="18102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800">
                <a:solidFill>
                  <a:schemeClr val="dk1"/>
                </a:solidFill>
                <a:latin typeface="Poppins Light"/>
                <a:ea typeface="Poppins Light"/>
                <a:cs typeface="Poppins Light"/>
                <a:sym typeface="Poppins Light"/>
              </a:rPr>
              <a:t>Average </a:t>
            </a:r>
            <a:r>
              <a:rPr lang="en" sz="1800" b="1" i="1">
                <a:solidFill>
                  <a:schemeClr val="dk1"/>
                </a:solidFill>
                <a:latin typeface="Source Serif Pro"/>
                <a:ea typeface="Source Serif Pro"/>
                <a:cs typeface="Source Serif Pro"/>
                <a:sym typeface="Source Serif Pro"/>
              </a:rPr>
              <a:t>nightly hotel spend</a:t>
            </a:r>
            <a:r>
              <a:rPr lang="en" sz="1800">
                <a:solidFill>
                  <a:schemeClr val="dk1"/>
                </a:solidFill>
                <a:latin typeface="Poppins Light"/>
                <a:ea typeface="Poppins Light"/>
                <a:cs typeface="Poppins Light"/>
                <a:sym typeface="Poppins Light"/>
              </a:rPr>
              <a:t> for Croatia was more than the UK but lesser than the other </a:t>
            </a:r>
            <a:r>
              <a:rPr lang="en" sz="1800" b="1" i="1">
                <a:solidFill>
                  <a:schemeClr val="dk1"/>
                </a:solidFill>
                <a:latin typeface="Source Serif Pro"/>
                <a:ea typeface="Source Serif Pro"/>
                <a:cs typeface="Source Serif Pro"/>
                <a:sym typeface="Source Serif Pro"/>
              </a:rPr>
              <a:t>competitor destinations. </a:t>
            </a:r>
            <a:endParaRPr sz="1800" b="1" i="1">
              <a:solidFill>
                <a:schemeClr val="dk1"/>
              </a:solidFill>
              <a:latin typeface="Source Serif Pro"/>
              <a:ea typeface="Source Serif Pro"/>
              <a:cs typeface="Source Serif Pro"/>
              <a:sym typeface="Source Serif Pro"/>
            </a:endParaRPr>
          </a:p>
          <a:p>
            <a:pPr marL="0" lvl="0" indent="0" algn="l" rtl="0">
              <a:lnSpc>
                <a:spcPct val="80000"/>
              </a:lnSpc>
              <a:spcBef>
                <a:spcPts val="0"/>
              </a:spcBef>
              <a:spcAft>
                <a:spcPts val="0"/>
              </a:spcAft>
              <a:buNone/>
            </a:pPr>
            <a:endParaRPr sz="1800">
              <a:solidFill>
                <a:schemeClr val="dk1"/>
              </a:solidFill>
              <a:latin typeface="Poppins Light"/>
              <a:ea typeface="Poppins Light"/>
              <a:cs typeface="Poppins Light"/>
              <a:sym typeface="Poppins Light"/>
            </a:endParaRPr>
          </a:p>
          <a:p>
            <a:pPr marL="0" lvl="0" indent="0" algn="l" rtl="0">
              <a:lnSpc>
                <a:spcPct val="80000"/>
              </a:lnSpc>
              <a:spcBef>
                <a:spcPts val="0"/>
              </a:spcBef>
              <a:spcAft>
                <a:spcPts val="0"/>
              </a:spcAft>
              <a:buNone/>
            </a:pPr>
            <a:r>
              <a:rPr lang="en" sz="1200">
                <a:solidFill>
                  <a:schemeClr val="dk1"/>
                </a:solidFill>
                <a:latin typeface="Poppins Light"/>
                <a:ea typeface="Poppins Light"/>
                <a:cs typeface="Poppins Light"/>
                <a:sym typeface="Poppins Light"/>
              </a:rPr>
              <a:t>Note - Italy has the highest nightly spend on average this year</a:t>
            </a:r>
            <a:endParaRPr sz="1200">
              <a:solidFill>
                <a:schemeClr val="dk1"/>
              </a:solidFill>
              <a:latin typeface="Poppins Light"/>
              <a:ea typeface="Poppins Light"/>
              <a:cs typeface="Poppins Light"/>
              <a:sym typeface="Poppins Light"/>
            </a:endParaRPr>
          </a:p>
        </p:txBody>
      </p:sp>
      <p:sp>
        <p:nvSpPr>
          <p:cNvPr id="5704" name="Google Shape;5704;p725"/>
          <p:cNvSpPr txBox="1">
            <a:spLocks noGrp="1"/>
          </p:cNvSpPr>
          <p:nvPr>
            <p:ph type="subTitle" idx="5"/>
          </p:nvPr>
        </p:nvSpPr>
        <p:spPr>
          <a:xfrm>
            <a:off x="425725" y="4924975"/>
            <a:ext cx="2832000" cy="166500"/>
          </a:xfrm>
          <a:prstGeom prst="rect">
            <a:avLst/>
          </a:prstGeom>
        </p:spPr>
        <p:txBody>
          <a:bodyPr spcFirstLastPara="1" wrap="square" lIns="0" tIns="0" rIns="91425" bIns="0" anchor="ctr" anchorCtr="0">
            <a:noAutofit/>
          </a:bodyPr>
          <a:lstStyle/>
          <a:p>
            <a:pPr marL="0" lvl="0" indent="0" algn="l" rtl="0">
              <a:spcBef>
                <a:spcPts val="0"/>
              </a:spcBef>
              <a:spcAft>
                <a:spcPts val="0"/>
              </a:spcAft>
              <a:buNone/>
            </a:pPr>
            <a:r>
              <a:rPr lang="en" sz="700">
                <a:latin typeface="Roboto Mono"/>
                <a:ea typeface="Roboto Mono"/>
                <a:cs typeface="Roboto Mono"/>
                <a:sym typeface="Roboto Mono"/>
              </a:rPr>
              <a:t>Source: Tripadvisor Internal Data, Data Scope- </a:t>
            </a:r>
            <a:r>
              <a:rPr lang="en" sz="700"/>
              <a:t>Jan-Oct 2024</a:t>
            </a:r>
            <a:endParaRPr sz="700">
              <a:latin typeface="Roboto Mono"/>
              <a:ea typeface="Roboto Mono"/>
              <a:cs typeface="Roboto Mono"/>
              <a:sym typeface="Roboto Mono"/>
            </a:endParaRPr>
          </a:p>
        </p:txBody>
      </p:sp>
      <p:pic>
        <p:nvPicPr>
          <p:cNvPr id="5705" name="Google Shape;5705;p725"/>
          <p:cNvPicPr preferRelativeResize="0"/>
          <p:nvPr/>
        </p:nvPicPr>
        <p:blipFill>
          <a:blip r:embed="rId3">
            <a:alphaModFix/>
          </a:blip>
          <a:stretch>
            <a:fillRect/>
          </a:stretch>
        </p:blipFill>
        <p:spPr>
          <a:xfrm>
            <a:off x="3507812" y="1538774"/>
            <a:ext cx="5478774" cy="2766796"/>
          </a:xfrm>
          <a:prstGeom prst="rect">
            <a:avLst/>
          </a:prstGeom>
          <a:noFill/>
          <a:ln>
            <a:noFill/>
          </a:ln>
        </p:spPr>
      </p:pic>
      <p:sp>
        <p:nvSpPr>
          <p:cNvPr id="5706" name="Google Shape;5706;p725"/>
          <p:cNvSpPr txBox="1">
            <a:spLocks noGrp="1"/>
          </p:cNvSpPr>
          <p:nvPr>
            <p:ph type="ctrTitle"/>
          </p:nvPr>
        </p:nvSpPr>
        <p:spPr>
          <a:xfrm>
            <a:off x="3760950" y="676146"/>
            <a:ext cx="4972500" cy="463200"/>
          </a:xfrm>
          <a:prstGeom prst="rect">
            <a:avLst/>
          </a:prstGeom>
        </p:spPr>
        <p:txBody>
          <a:bodyPr spcFirstLastPara="1" wrap="square" lIns="0" tIns="0" rIns="228600" bIns="0" anchor="ctr" anchorCtr="0">
            <a:spAutoFit/>
          </a:bodyPr>
          <a:lstStyle/>
          <a:p>
            <a:pPr marL="0" lvl="0" indent="0" algn="l" rtl="0">
              <a:lnSpc>
                <a:spcPct val="115000"/>
              </a:lnSpc>
              <a:spcBef>
                <a:spcPts val="1500"/>
              </a:spcBef>
              <a:spcAft>
                <a:spcPts val="0"/>
              </a:spcAft>
              <a:buNone/>
            </a:pPr>
            <a:r>
              <a:rPr lang="en" sz="1400" b="1"/>
              <a:t>Average nightly spend for hotels in Croatia from International markets</a:t>
            </a:r>
            <a:endParaRPr sz="140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1EE"/>
        </a:solidFill>
        <a:effectLst/>
      </p:bgPr>
    </p:bg>
    <p:spTree>
      <p:nvGrpSpPr>
        <p:cNvPr id="1" name="Shape 5710"/>
        <p:cNvGrpSpPr/>
        <p:nvPr/>
      </p:nvGrpSpPr>
      <p:grpSpPr>
        <a:xfrm>
          <a:off x="0" y="0"/>
          <a:ext cx="0" cy="0"/>
          <a:chOff x="0" y="0"/>
          <a:chExt cx="0" cy="0"/>
        </a:xfrm>
      </p:grpSpPr>
      <p:sp>
        <p:nvSpPr>
          <p:cNvPr id="5711" name="Google Shape;5711;p726"/>
          <p:cNvSpPr/>
          <p:nvPr/>
        </p:nvSpPr>
        <p:spPr>
          <a:xfrm>
            <a:off x="6122750" y="2186850"/>
            <a:ext cx="1884600" cy="2298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45925" tIns="45925" rIns="45925" bIns="45925" anchor="ctr" anchorCtr="0">
            <a:noAutofit/>
          </a:bodyPr>
          <a:lstStyle/>
          <a:p>
            <a:pPr marL="0" lvl="0" indent="0" algn="ctr" rtl="0">
              <a:spcBef>
                <a:spcPts val="0"/>
              </a:spcBef>
              <a:spcAft>
                <a:spcPts val="0"/>
              </a:spcAft>
              <a:buNone/>
            </a:pPr>
            <a:endParaRPr sz="700">
              <a:solidFill>
                <a:schemeClr val="dk1"/>
              </a:solidFill>
              <a:latin typeface="Poppins"/>
              <a:ea typeface="Poppins"/>
              <a:cs typeface="Poppins"/>
              <a:sym typeface="Poppins"/>
            </a:endParaRPr>
          </a:p>
        </p:txBody>
      </p:sp>
      <p:sp>
        <p:nvSpPr>
          <p:cNvPr id="5712" name="Google Shape;5712;p726"/>
          <p:cNvSpPr/>
          <p:nvPr/>
        </p:nvSpPr>
        <p:spPr>
          <a:xfrm>
            <a:off x="4961775" y="152"/>
            <a:ext cx="4182300" cy="5212200"/>
          </a:xfrm>
          <a:prstGeom prst="rect">
            <a:avLst/>
          </a:prstGeom>
          <a:solidFill>
            <a:srgbClr val="C9F2E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5713" name="Google Shape;5713;p726"/>
          <p:cNvSpPr txBox="1">
            <a:spLocks noGrp="1"/>
          </p:cNvSpPr>
          <p:nvPr>
            <p:ph type="subTitle" idx="5"/>
          </p:nvPr>
        </p:nvSpPr>
        <p:spPr>
          <a:xfrm>
            <a:off x="453800" y="1157174"/>
            <a:ext cx="4212900" cy="449700"/>
          </a:xfrm>
          <a:prstGeom prst="rect">
            <a:avLst/>
          </a:prstGeom>
        </p:spPr>
        <p:txBody>
          <a:bodyPr spcFirstLastPara="1" wrap="square" lIns="0" tIns="0" rIns="91425" bIns="0" anchor="t" anchorCtr="0">
            <a:noAutofit/>
          </a:bodyPr>
          <a:lstStyle/>
          <a:p>
            <a:pPr marL="0" lvl="0" indent="0" algn="l" rtl="0">
              <a:lnSpc>
                <a:spcPct val="85000"/>
              </a:lnSpc>
              <a:spcBef>
                <a:spcPts val="0"/>
              </a:spcBef>
              <a:spcAft>
                <a:spcPts val="0"/>
              </a:spcAft>
              <a:buNone/>
            </a:pPr>
            <a:r>
              <a:rPr lang="en" sz="2700" b="1"/>
              <a:t>Review </a:t>
            </a:r>
            <a:r>
              <a:rPr lang="en" sz="2700" b="1" i="1">
                <a:latin typeface="Source Serif Pro"/>
                <a:ea typeface="Source Serif Pro"/>
                <a:cs typeface="Source Serif Pro"/>
                <a:sym typeface="Source Serif Pro"/>
              </a:rPr>
              <a:t>Analysis</a:t>
            </a:r>
            <a:r>
              <a:rPr lang="en" sz="2700" b="1"/>
              <a:t> Report</a:t>
            </a:r>
            <a:endParaRPr sz="2700" b="1"/>
          </a:p>
        </p:txBody>
      </p:sp>
      <p:sp>
        <p:nvSpPr>
          <p:cNvPr id="5714" name="Google Shape;5714;p726"/>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a:t>19</a:t>
            </a:fld>
            <a:endParaRPr/>
          </a:p>
        </p:txBody>
      </p:sp>
      <p:pic>
        <p:nvPicPr>
          <p:cNvPr id="5715" name="Google Shape;5715;p726"/>
          <p:cNvPicPr preferRelativeResize="0"/>
          <p:nvPr/>
        </p:nvPicPr>
        <p:blipFill>
          <a:blip r:embed="rId3">
            <a:alphaModFix/>
          </a:blip>
          <a:stretch>
            <a:fillRect/>
          </a:stretch>
        </p:blipFill>
        <p:spPr>
          <a:xfrm>
            <a:off x="5305032" y="2449585"/>
            <a:ext cx="1579689" cy="449704"/>
          </a:xfrm>
          <a:prstGeom prst="rect">
            <a:avLst/>
          </a:prstGeom>
          <a:noFill/>
          <a:ln>
            <a:noFill/>
          </a:ln>
        </p:spPr>
      </p:pic>
      <p:sp>
        <p:nvSpPr>
          <p:cNvPr id="5716" name="Google Shape;5716;p726"/>
          <p:cNvSpPr txBox="1"/>
          <p:nvPr/>
        </p:nvSpPr>
        <p:spPr>
          <a:xfrm>
            <a:off x="500075" y="1759275"/>
            <a:ext cx="3825000" cy="11097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Clr>
                <a:srgbClr val="000000"/>
              </a:buClr>
              <a:buSzPts val="1100"/>
              <a:buFont typeface="Arial"/>
              <a:buNone/>
            </a:pPr>
            <a:r>
              <a:rPr lang="en" sz="900">
                <a:solidFill>
                  <a:schemeClr val="dk1"/>
                </a:solidFill>
                <a:latin typeface="Poppins"/>
                <a:ea typeface="Poppins"/>
                <a:cs typeface="Poppins"/>
                <a:sym typeface="Poppins"/>
              </a:rPr>
              <a:t>As part of a partnership agreement Tripadvisor is able to assess  if your business/service is resonating with travellers.  </a:t>
            </a:r>
            <a:endParaRPr sz="900">
              <a:solidFill>
                <a:schemeClr val="dk1"/>
              </a:solidFill>
              <a:latin typeface="Poppins"/>
              <a:ea typeface="Poppins"/>
              <a:cs typeface="Poppins"/>
              <a:sym typeface="Poppins"/>
            </a:endParaRPr>
          </a:p>
          <a:p>
            <a:pPr marL="0" lvl="0" indent="0" algn="l" rtl="0">
              <a:lnSpc>
                <a:spcPct val="115000"/>
              </a:lnSpc>
              <a:spcBef>
                <a:spcPts val="0"/>
              </a:spcBef>
              <a:spcAft>
                <a:spcPts val="0"/>
              </a:spcAft>
              <a:buClr>
                <a:srgbClr val="000000"/>
              </a:buClr>
              <a:buSzPts val="1100"/>
              <a:buFont typeface="Arial"/>
              <a:buNone/>
            </a:pPr>
            <a:endParaRPr sz="900">
              <a:solidFill>
                <a:schemeClr val="dk1"/>
              </a:solidFill>
              <a:latin typeface="Poppins"/>
              <a:ea typeface="Poppins"/>
              <a:cs typeface="Poppins"/>
              <a:sym typeface="Poppins"/>
            </a:endParaRPr>
          </a:p>
          <a:p>
            <a:pPr marL="0" lvl="0" indent="0" algn="l" rtl="0">
              <a:lnSpc>
                <a:spcPct val="115000"/>
              </a:lnSpc>
              <a:spcBef>
                <a:spcPts val="0"/>
              </a:spcBef>
              <a:spcAft>
                <a:spcPts val="0"/>
              </a:spcAft>
              <a:buClr>
                <a:srgbClr val="000000"/>
              </a:buClr>
              <a:buSzPts val="1100"/>
              <a:buFont typeface="Arial"/>
              <a:buNone/>
            </a:pPr>
            <a:r>
              <a:rPr lang="en" sz="900">
                <a:solidFill>
                  <a:schemeClr val="dk1"/>
                </a:solidFill>
                <a:latin typeface="Poppins"/>
                <a:ea typeface="Poppins"/>
                <a:cs typeface="Poppins"/>
                <a:sym typeface="Poppins"/>
              </a:rPr>
              <a:t>Through an in-depth custom report, analysing our reviews and audience sentiment,  We can provide what was previously unquantifiable into measurable metrics. </a:t>
            </a:r>
            <a:endParaRPr sz="1000">
              <a:solidFill>
                <a:schemeClr val="dk2"/>
              </a:solidFill>
              <a:latin typeface="Poppins"/>
              <a:ea typeface="Poppins"/>
              <a:cs typeface="Poppins"/>
              <a:sym typeface="Poppins"/>
            </a:endParaRPr>
          </a:p>
          <a:p>
            <a:pPr marL="0" lvl="0" indent="0" algn="l" rtl="0">
              <a:lnSpc>
                <a:spcPct val="115000"/>
              </a:lnSpc>
              <a:spcBef>
                <a:spcPts val="0"/>
              </a:spcBef>
              <a:spcAft>
                <a:spcPts val="0"/>
              </a:spcAft>
              <a:buClr>
                <a:srgbClr val="000000"/>
              </a:buClr>
              <a:buSzPts val="1100"/>
              <a:buFont typeface="Arial"/>
              <a:buNone/>
            </a:pPr>
            <a:endParaRPr sz="1000">
              <a:solidFill>
                <a:schemeClr val="dk2"/>
              </a:solidFill>
              <a:latin typeface="Poppins"/>
              <a:ea typeface="Poppins"/>
              <a:cs typeface="Poppins"/>
              <a:sym typeface="Poppins"/>
            </a:endParaRPr>
          </a:p>
        </p:txBody>
      </p:sp>
      <p:sp>
        <p:nvSpPr>
          <p:cNvPr id="5717" name="Google Shape;5717;p726"/>
          <p:cNvSpPr/>
          <p:nvPr/>
        </p:nvSpPr>
        <p:spPr>
          <a:xfrm>
            <a:off x="504800" y="3172000"/>
            <a:ext cx="4110900" cy="1411500"/>
          </a:xfrm>
          <a:prstGeom prst="roundRect">
            <a:avLst>
              <a:gd name="adj" fmla="val 4480"/>
            </a:avLst>
          </a:prstGeom>
          <a:solidFill>
            <a:schemeClr val="accent4"/>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5718" name="Google Shape;5718;p726"/>
          <p:cNvSpPr txBox="1"/>
          <p:nvPr/>
        </p:nvSpPr>
        <p:spPr>
          <a:xfrm>
            <a:off x="682450" y="3405025"/>
            <a:ext cx="4132500" cy="974700"/>
          </a:xfrm>
          <a:prstGeom prst="rect">
            <a:avLst/>
          </a:prstGeom>
          <a:noFill/>
          <a:ln>
            <a:noFill/>
          </a:ln>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b="1" i="1">
                <a:solidFill>
                  <a:schemeClr val="lt1"/>
                </a:solidFill>
                <a:latin typeface="Source Serif Pro"/>
                <a:ea typeface="Source Serif Pro"/>
                <a:cs typeface="Source Serif Pro"/>
                <a:sym typeface="Source Serif Pro"/>
              </a:rPr>
              <a:t>Good for:</a:t>
            </a:r>
            <a:endParaRPr sz="900">
              <a:solidFill>
                <a:schemeClr val="lt1"/>
              </a:solidFill>
              <a:latin typeface="Poppins Light"/>
              <a:ea typeface="Poppins Light"/>
              <a:cs typeface="Poppins Light"/>
              <a:sym typeface="Poppins Light"/>
            </a:endParaRPr>
          </a:p>
          <a:p>
            <a:pPr marL="457200" lvl="0" indent="-285750" algn="l" rtl="0">
              <a:spcBef>
                <a:spcPts val="800"/>
              </a:spcBef>
              <a:spcAft>
                <a:spcPts val="0"/>
              </a:spcAft>
              <a:buClr>
                <a:schemeClr val="lt1"/>
              </a:buClr>
              <a:buSzPts val="900"/>
              <a:buFont typeface="Poppins Light"/>
              <a:buChar char="▪"/>
            </a:pPr>
            <a:r>
              <a:rPr lang="en" sz="900">
                <a:solidFill>
                  <a:schemeClr val="lt1"/>
                </a:solidFill>
                <a:latin typeface="Poppins Light"/>
                <a:ea typeface="Poppins Light"/>
                <a:cs typeface="Poppins Light"/>
                <a:sym typeface="Poppins Light"/>
              </a:rPr>
              <a:t>Promoting new initiatives (DEI, sustainability)</a:t>
            </a:r>
            <a:endParaRPr sz="900">
              <a:solidFill>
                <a:schemeClr val="lt1"/>
              </a:solidFill>
              <a:latin typeface="Poppins Light"/>
              <a:ea typeface="Poppins Light"/>
              <a:cs typeface="Poppins Light"/>
              <a:sym typeface="Poppins Light"/>
            </a:endParaRPr>
          </a:p>
          <a:p>
            <a:pPr marL="457200" lvl="0" indent="-285750" algn="l" rtl="0">
              <a:spcBef>
                <a:spcPts val="0"/>
              </a:spcBef>
              <a:spcAft>
                <a:spcPts val="0"/>
              </a:spcAft>
              <a:buClr>
                <a:schemeClr val="lt1"/>
              </a:buClr>
              <a:buSzPts val="900"/>
              <a:buFont typeface="Poppins Light"/>
              <a:buChar char="▪"/>
            </a:pPr>
            <a:r>
              <a:rPr lang="en" sz="900">
                <a:solidFill>
                  <a:schemeClr val="lt1"/>
                </a:solidFill>
                <a:latin typeface="Poppins Light"/>
                <a:ea typeface="Poppins Light"/>
                <a:cs typeface="Poppins Light"/>
                <a:sym typeface="Poppins Light"/>
              </a:rPr>
              <a:t>Rebranding (resonance/recall of new brand direction)</a:t>
            </a:r>
            <a:endParaRPr sz="900">
              <a:solidFill>
                <a:schemeClr val="lt1"/>
              </a:solidFill>
              <a:latin typeface="Poppins Light"/>
              <a:ea typeface="Poppins Light"/>
              <a:cs typeface="Poppins Light"/>
              <a:sym typeface="Poppins Light"/>
            </a:endParaRPr>
          </a:p>
          <a:p>
            <a:pPr marL="457200" lvl="0" indent="-285750" algn="l" rtl="0">
              <a:spcBef>
                <a:spcPts val="0"/>
              </a:spcBef>
              <a:spcAft>
                <a:spcPts val="0"/>
              </a:spcAft>
              <a:buClr>
                <a:schemeClr val="lt1"/>
              </a:buClr>
              <a:buSzPts val="900"/>
              <a:buFont typeface="Poppins Light"/>
              <a:buChar char="▪"/>
            </a:pPr>
            <a:r>
              <a:rPr lang="en" sz="900">
                <a:solidFill>
                  <a:schemeClr val="lt1"/>
                </a:solidFill>
                <a:latin typeface="Poppins Light"/>
                <a:ea typeface="Poppins Light"/>
                <a:cs typeface="Poppins Light"/>
                <a:sym typeface="Poppins Light"/>
              </a:rPr>
              <a:t>Implementing new standards of quality/trust/safety/ health</a:t>
            </a:r>
            <a:endParaRPr sz="900">
              <a:solidFill>
                <a:schemeClr val="lt1"/>
              </a:solidFill>
              <a:latin typeface="Poppins Light"/>
              <a:ea typeface="Poppins Light"/>
              <a:cs typeface="Poppins Light"/>
              <a:sym typeface="Poppins Light"/>
            </a:endParaRPr>
          </a:p>
          <a:p>
            <a:pPr marL="457200" lvl="0" indent="-285750" algn="l" rtl="0">
              <a:spcBef>
                <a:spcPts val="0"/>
              </a:spcBef>
              <a:spcAft>
                <a:spcPts val="0"/>
              </a:spcAft>
              <a:buClr>
                <a:schemeClr val="lt1"/>
              </a:buClr>
              <a:buSzPts val="900"/>
              <a:buFont typeface="Poppins Light"/>
              <a:buChar char="▪"/>
            </a:pPr>
            <a:r>
              <a:rPr lang="en" sz="900">
                <a:solidFill>
                  <a:schemeClr val="lt1"/>
                </a:solidFill>
                <a:latin typeface="Poppins Light"/>
                <a:ea typeface="Poppins Light"/>
                <a:cs typeface="Poppins Light"/>
                <a:sym typeface="Poppins Light"/>
              </a:rPr>
              <a:t>Recovering from PR crisis (natural disaster)</a:t>
            </a:r>
            <a:endParaRPr sz="800">
              <a:solidFill>
                <a:schemeClr val="lt1"/>
              </a:solidFill>
              <a:latin typeface="Poppins"/>
              <a:ea typeface="Poppins"/>
              <a:cs typeface="Poppins"/>
              <a:sym typeface="Poppins"/>
            </a:endParaRPr>
          </a:p>
          <a:p>
            <a:pPr marL="0" lvl="0" indent="0" algn="l" rtl="0">
              <a:lnSpc>
                <a:spcPct val="115000"/>
              </a:lnSpc>
              <a:spcBef>
                <a:spcPts val="1000"/>
              </a:spcBef>
              <a:spcAft>
                <a:spcPts val="0"/>
              </a:spcAft>
              <a:buNone/>
            </a:pPr>
            <a:endParaRPr sz="7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sz="700">
              <a:solidFill>
                <a:schemeClr val="lt1"/>
              </a:solidFill>
              <a:latin typeface="Poppins"/>
              <a:ea typeface="Poppins"/>
              <a:cs typeface="Poppins"/>
              <a:sym typeface="Poppins"/>
            </a:endParaRPr>
          </a:p>
          <a:p>
            <a:pPr marL="0" lvl="0" indent="0" algn="l" rtl="0">
              <a:lnSpc>
                <a:spcPct val="120000"/>
              </a:lnSpc>
              <a:spcBef>
                <a:spcPts val="0"/>
              </a:spcBef>
              <a:spcAft>
                <a:spcPts val="0"/>
              </a:spcAft>
              <a:buNone/>
            </a:pPr>
            <a:endParaRPr sz="800">
              <a:solidFill>
                <a:schemeClr val="lt1"/>
              </a:solidFill>
              <a:latin typeface="Poppins"/>
              <a:ea typeface="Poppins"/>
              <a:cs typeface="Poppins"/>
              <a:sym typeface="Poppins"/>
            </a:endParaRPr>
          </a:p>
        </p:txBody>
      </p:sp>
      <p:pic>
        <p:nvPicPr>
          <p:cNvPr id="5719" name="Google Shape;5719;p726"/>
          <p:cNvPicPr preferRelativeResize="0"/>
          <p:nvPr/>
        </p:nvPicPr>
        <p:blipFill>
          <a:blip r:embed="rId4">
            <a:alphaModFix/>
          </a:blip>
          <a:stretch>
            <a:fillRect/>
          </a:stretch>
        </p:blipFill>
        <p:spPr>
          <a:xfrm>
            <a:off x="331550" y="3248173"/>
            <a:ext cx="324750" cy="324750"/>
          </a:xfrm>
          <a:prstGeom prst="rect">
            <a:avLst/>
          </a:prstGeom>
          <a:noFill/>
          <a:ln>
            <a:noFill/>
          </a:ln>
        </p:spPr>
      </p:pic>
      <p:pic>
        <p:nvPicPr>
          <p:cNvPr id="5720" name="Google Shape;5720;p726"/>
          <p:cNvPicPr preferRelativeResize="0"/>
          <p:nvPr/>
        </p:nvPicPr>
        <p:blipFill>
          <a:blip r:embed="rId5">
            <a:alphaModFix/>
          </a:blip>
          <a:stretch>
            <a:fillRect/>
          </a:stretch>
        </p:blipFill>
        <p:spPr>
          <a:xfrm>
            <a:off x="7292125" y="2424949"/>
            <a:ext cx="1497000" cy="499000"/>
          </a:xfrm>
          <a:prstGeom prst="rect">
            <a:avLst/>
          </a:prstGeom>
          <a:noFill/>
          <a:ln>
            <a:noFill/>
          </a:ln>
        </p:spPr>
      </p:pic>
      <p:sp>
        <p:nvSpPr>
          <p:cNvPr id="5721" name="Google Shape;5721;p726"/>
          <p:cNvSpPr txBox="1"/>
          <p:nvPr/>
        </p:nvSpPr>
        <p:spPr>
          <a:xfrm>
            <a:off x="6884725" y="2397388"/>
            <a:ext cx="2602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Poppins"/>
                <a:ea typeface="Poppins"/>
                <a:cs typeface="Poppins"/>
                <a:sym typeface="Poppins"/>
              </a:rPr>
              <a:t>&amp;</a:t>
            </a:r>
            <a:endParaRPr sz="2400">
              <a:solidFill>
                <a:schemeClr val="dk1"/>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1EE"/>
        </a:solidFill>
        <a:effectLst/>
      </p:bgPr>
    </p:bg>
    <p:spTree>
      <p:nvGrpSpPr>
        <p:cNvPr id="1" name="Shape 5466"/>
        <p:cNvGrpSpPr/>
        <p:nvPr/>
      </p:nvGrpSpPr>
      <p:grpSpPr>
        <a:xfrm>
          <a:off x="0" y="0"/>
          <a:ext cx="0" cy="0"/>
          <a:chOff x="0" y="0"/>
          <a:chExt cx="0" cy="0"/>
        </a:xfrm>
      </p:grpSpPr>
      <p:sp>
        <p:nvSpPr>
          <p:cNvPr id="5467" name="Google Shape;5467;p709"/>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a:t>2</a:t>
            </a:fld>
            <a:endParaRPr/>
          </a:p>
        </p:txBody>
      </p:sp>
      <p:cxnSp>
        <p:nvCxnSpPr>
          <p:cNvPr id="5468" name="Google Shape;5468;p709"/>
          <p:cNvCxnSpPr/>
          <p:nvPr/>
        </p:nvCxnSpPr>
        <p:spPr>
          <a:xfrm>
            <a:off x="1308025" y="-888550"/>
            <a:ext cx="0" cy="0"/>
          </a:xfrm>
          <a:prstGeom prst="straightConnector1">
            <a:avLst/>
          </a:prstGeom>
          <a:noFill/>
          <a:ln w="9525" cap="flat" cmpd="sng">
            <a:solidFill>
              <a:schemeClr val="dk2"/>
            </a:solidFill>
            <a:prstDash val="solid"/>
            <a:round/>
            <a:headEnd type="none" w="med" len="med"/>
            <a:tailEnd type="none" w="med" len="med"/>
          </a:ln>
        </p:spPr>
      </p:cxnSp>
      <p:sp>
        <p:nvSpPr>
          <p:cNvPr id="5469" name="Google Shape;5469;p709"/>
          <p:cNvSpPr txBox="1">
            <a:spLocks noGrp="1"/>
          </p:cNvSpPr>
          <p:nvPr>
            <p:ph type="ctrTitle" idx="4294967295"/>
          </p:nvPr>
        </p:nvSpPr>
        <p:spPr>
          <a:xfrm>
            <a:off x="478775" y="356650"/>
            <a:ext cx="5199900" cy="819900"/>
          </a:xfrm>
          <a:prstGeom prst="rect">
            <a:avLst/>
          </a:prstGeom>
        </p:spPr>
        <p:txBody>
          <a:bodyPr spcFirstLastPara="1" wrap="square" lIns="0" tIns="0" rIns="91425" bIns="91425" anchor="t" anchorCtr="0">
            <a:noAutofit/>
          </a:bodyPr>
          <a:lstStyle/>
          <a:p>
            <a:pPr marL="0" lvl="0" indent="0" algn="l" rtl="0">
              <a:lnSpc>
                <a:spcPct val="80000"/>
              </a:lnSpc>
              <a:spcBef>
                <a:spcPts val="0"/>
              </a:spcBef>
              <a:spcAft>
                <a:spcPts val="0"/>
              </a:spcAft>
              <a:buNone/>
            </a:pPr>
            <a:r>
              <a:rPr lang="en" sz="2700"/>
              <a:t>The</a:t>
            </a:r>
            <a:r>
              <a:rPr lang="en" sz="2700" b="1"/>
              <a:t> </a:t>
            </a:r>
            <a:r>
              <a:rPr lang="en" sz="2700" b="1" i="1">
                <a:latin typeface="Source Serif Pro"/>
                <a:ea typeface="Source Serif Pro"/>
                <a:cs typeface="Source Serif Pro"/>
                <a:sym typeface="Source Serif Pro"/>
              </a:rPr>
              <a:t>Tripadvisor </a:t>
            </a:r>
            <a:endParaRPr sz="2700" b="1" i="1">
              <a:latin typeface="Source Serif Pro"/>
              <a:ea typeface="Source Serif Pro"/>
              <a:cs typeface="Source Serif Pro"/>
              <a:sym typeface="Source Serif Pro"/>
            </a:endParaRPr>
          </a:p>
          <a:p>
            <a:pPr marL="0" lvl="0" indent="0" algn="l" rtl="0">
              <a:lnSpc>
                <a:spcPct val="80000"/>
              </a:lnSpc>
              <a:spcBef>
                <a:spcPts val="0"/>
              </a:spcBef>
              <a:spcAft>
                <a:spcPts val="0"/>
              </a:spcAft>
              <a:buNone/>
            </a:pPr>
            <a:r>
              <a:rPr lang="en" sz="2700"/>
              <a:t>Croatia Tourism Team</a:t>
            </a:r>
            <a:endParaRPr sz="2700" i="1"/>
          </a:p>
        </p:txBody>
      </p:sp>
      <p:sp>
        <p:nvSpPr>
          <p:cNvPr id="5470" name="Google Shape;5470;p709"/>
          <p:cNvSpPr txBox="1"/>
          <p:nvPr/>
        </p:nvSpPr>
        <p:spPr>
          <a:xfrm>
            <a:off x="7564175" y="4906376"/>
            <a:ext cx="1875600" cy="26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500" i="1">
                <a:solidFill>
                  <a:srgbClr val="212121"/>
                </a:solidFill>
                <a:latin typeface="Source Serif Pro"/>
                <a:ea typeface="Source Serif Pro"/>
                <a:cs typeface="Source Serif Pro"/>
                <a:sym typeface="Source Serif Pro"/>
              </a:rPr>
              <a:t>Source: GWI, EMEA, Q2 2024</a:t>
            </a:r>
            <a:endParaRPr sz="500" i="1">
              <a:solidFill>
                <a:srgbClr val="212121"/>
              </a:solidFill>
              <a:latin typeface="Source Serif Pro"/>
              <a:ea typeface="Source Serif Pro"/>
              <a:cs typeface="Source Serif Pro"/>
              <a:sym typeface="Source Serif Pro"/>
            </a:endParaRPr>
          </a:p>
          <a:p>
            <a:pPr marL="0" lvl="0" indent="0" algn="l" rtl="0">
              <a:lnSpc>
                <a:spcPct val="115000"/>
              </a:lnSpc>
              <a:spcBef>
                <a:spcPts val="0"/>
              </a:spcBef>
              <a:spcAft>
                <a:spcPts val="0"/>
              </a:spcAft>
              <a:buNone/>
            </a:pPr>
            <a:endParaRPr sz="500" i="1">
              <a:solidFill>
                <a:schemeClr val="dk1"/>
              </a:solidFill>
              <a:latin typeface="Source Serif Pro"/>
              <a:ea typeface="Source Serif Pro"/>
              <a:cs typeface="Source Serif Pro"/>
              <a:sym typeface="Source Serif Pro"/>
            </a:endParaRPr>
          </a:p>
          <a:p>
            <a:pPr marL="0" lvl="0" indent="0" algn="ctr" rtl="0">
              <a:spcBef>
                <a:spcPts val="0"/>
              </a:spcBef>
              <a:spcAft>
                <a:spcPts val="0"/>
              </a:spcAft>
              <a:buNone/>
            </a:pPr>
            <a:endParaRPr sz="500" i="1">
              <a:solidFill>
                <a:schemeClr val="dk1"/>
              </a:solidFill>
              <a:latin typeface="Source Serif Pro"/>
              <a:ea typeface="Source Serif Pro"/>
              <a:cs typeface="Source Serif Pro"/>
              <a:sym typeface="Source Serif Pro"/>
            </a:endParaRPr>
          </a:p>
        </p:txBody>
      </p:sp>
      <p:sp>
        <p:nvSpPr>
          <p:cNvPr id="5474" name="Google Shape;5474;p709"/>
          <p:cNvSpPr txBox="1"/>
          <p:nvPr/>
        </p:nvSpPr>
        <p:spPr>
          <a:xfrm>
            <a:off x="-268525" y="3975925"/>
            <a:ext cx="58293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dk1"/>
                </a:solidFill>
                <a:latin typeface="Poppins"/>
                <a:ea typeface="Poppins"/>
                <a:cs typeface="Poppins"/>
                <a:sym typeface="Poppins"/>
              </a:rPr>
              <a:t>Lena Arbery </a:t>
            </a:r>
            <a:endParaRPr sz="2400">
              <a:solidFill>
                <a:schemeClr val="dk1"/>
              </a:solidFill>
              <a:latin typeface="Poppins"/>
              <a:ea typeface="Poppins"/>
              <a:cs typeface="Poppins"/>
              <a:sym typeface="Poppins"/>
            </a:endParaRPr>
          </a:p>
          <a:p>
            <a:pPr marL="0" lvl="0" indent="0" algn="ctr" rtl="0">
              <a:spcBef>
                <a:spcPts val="0"/>
              </a:spcBef>
              <a:spcAft>
                <a:spcPts val="0"/>
              </a:spcAft>
              <a:buNone/>
            </a:pPr>
            <a:r>
              <a:rPr lang="en">
                <a:solidFill>
                  <a:schemeClr val="dk1"/>
                </a:solidFill>
                <a:latin typeface="Poppins"/>
                <a:ea typeface="Poppins"/>
                <a:cs typeface="Poppins"/>
                <a:sym typeface="Poppins"/>
              </a:rPr>
              <a:t>Director Destinations, Travel </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
                <a:solidFill>
                  <a:schemeClr val="dk1"/>
                </a:solidFill>
                <a:latin typeface="Poppins"/>
                <a:ea typeface="Poppins"/>
                <a:cs typeface="Poppins"/>
                <a:sym typeface="Poppins"/>
              </a:rPr>
              <a:t>&amp; Growth - EMEA</a:t>
            </a:r>
            <a:endParaRPr>
              <a:solidFill>
                <a:schemeClr val="dk1"/>
              </a:solidFill>
              <a:latin typeface="Poppins"/>
              <a:ea typeface="Poppins"/>
              <a:cs typeface="Poppins"/>
              <a:sym typeface="Poppins"/>
            </a:endParaRPr>
          </a:p>
        </p:txBody>
      </p:sp>
      <p:sp>
        <p:nvSpPr>
          <p:cNvPr id="5475" name="Google Shape;5475;p709"/>
          <p:cNvSpPr txBox="1"/>
          <p:nvPr/>
        </p:nvSpPr>
        <p:spPr>
          <a:xfrm>
            <a:off x="3513225" y="3948775"/>
            <a:ext cx="58293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solidFill>
                  <a:schemeClr val="dk1"/>
                </a:solidFill>
                <a:latin typeface="Poppins"/>
                <a:ea typeface="Poppins"/>
                <a:cs typeface="Poppins"/>
                <a:sym typeface="Poppins"/>
              </a:rPr>
              <a:t>Antony Powell  </a:t>
            </a:r>
            <a:endParaRPr sz="2400">
              <a:solidFill>
                <a:schemeClr val="dk1"/>
              </a:solidFill>
              <a:latin typeface="Poppins"/>
              <a:ea typeface="Poppins"/>
              <a:cs typeface="Poppins"/>
              <a:sym typeface="Poppins"/>
            </a:endParaRPr>
          </a:p>
          <a:p>
            <a:pPr marL="0" lvl="0" indent="0" algn="ctr" rtl="0">
              <a:spcBef>
                <a:spcPts val="0"/>
              </a:spcBef>
              <a:spcAft>
                <a:spcPts val="0"/>
              </a:spcAft>
              <a:buNone/>
            </a:pPr>
            <a:r>
              <a:rPr lang="en">
                <a:solidFill>
                  <a:schemeClr val="dk1"/>
                </a:solidFill>
                <a:latin typeface="Poppins"/>
                <a:ea typeface="Poppins"/>
                <a:cs typeface="Poppins"/>
                <a:sym typeface="Poppins"/>
              </a:rPr>
              <a:t>Senior Principal </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
                <a:solidFill>
                  <a:schemeClr val="dk1"/>
                </a:solidFill>
                <a:latin typeface="Poppins"/>
                <a:ea typeface="Poppins"/>
                <a:cs typeface="Poppins"/>
                <a:sym typeface="Poppins"/>
              </a:rPr>
              <a:t>Client Partner - Destinations</a:t>
            </a:r>
            <a:endParaRPr>
              <a:solidFill>
                <a:schemeClr val="dk1"/>
              </a:solidFill>
              <a:latin typeface="Poppins"/>
              <a:ea typeface="Poppins"/>
              <a:cs typeface="Poppins"/>
              <a:sym typeface="Poppins"/>
            </a:endParaRPr>
          </a:p>
        </p:txBody>
      </p:sp>
      <p:pic>
        <p:nvPicPr>
          <p:cNvPr id="5" name="Picture 4">
            <a:extLst>
              <a:ext uri="{FF2B5EF4-FFF2-40B4-BE49-F238E27FC236}">
                <a16:creationId xmlns:a16="http://schemas.microsoft.com/office/drawing/2014/main" id="{DFB9C6C4-46F6-183A-2CFE-F4799959155F}"/>
              </a:ext>
            </a:extLst>
          </p:cNvPr>
          <p:cNvPicPr>
            <a:picLocks noChangeAspect="1"/>
          </p:cNvPicPr>
          <p:nvPr/>
        </p:nvPicPr>
        <p:blipFill>
          <a:blip r:embed="rId3"/>
          <a:stretch>
            <a:fillRect/>
          </a:stretch>
        </p:blipFill>
        <p:spPr>
          <a:xfrm>
            <a:off x="1344702" y="1283791"/>
            <a:ext cx="2434699" cy="2523696"/>
          </a:xfrm>
          <a:prstGeom prst="rect">
            <a:avLst/>
          </a:prstGeom>
        </p:spPr>
      </p:pic>
      <p:pic>
        <p:nvPicPr>
          <p:cNvPr id="7" name="Picture 6">
            <a:extLst>
              <a:ext uri="{FF2B5EF4-FFF2-40B4-BE49-F238E27FC236}">
                <a16:creationId xmlns:a16="http://schemas.microsoft.com/office/drawing/2014/main" id="{21592D80-4CFF-A0C2-AF31-3DE98073D08A}"/>
              </a:ext>
            </a:extLst>
          </p:cNvPr>
          <p:cNvPicPr>
            <a:picLocks noChangeAspect="1"/>
          </p:cNvPicPr>
          <p:nvPr/>
        </p:nvPicPr>
        <p:blipFill>
          <a:blip r:embed="rId4"/>
          <a:stretch>
            <a:fillRect/>
          </a:stretch>
        </p:blipFill>
        <p:spPr>
          <a:xfrm>
            <a:off x="5364597" y="1089400"/>
            <a:ext cx="2434700" cy="269774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25"/>
        <p:cNvGrpSpPr/>
        <p:nvPr/>
      </p:nvGrpSpPr>
      <p:grpSpPr>
        <a:xfrm>
          <a:off x="0" y="0"/>
          <a:ext cx="0" cy="0"/>
          <a:chOff x="0" y="0"/>
          <a:chExt cx="0" cy="0"/>
        </a:xfrm>
      </p:grpSpPr>
      <p:sp>
        <p:nvSpPr>
          <p:cNvPr id="5726" name="Google Shape;5726;p727"/>
          <p:cNvSpPr/>
          <p:nvPr/>
        </p:nvSpPr>
        <p:spPr>
          <a:xfrm>
            <a:off x="5450" y="-5523"/>
            <a:ext cx="3110400" cy="5212200"/>
          </a:xfrm>
          <a:prstGeom prst="rect">
            <a:avLst/>
          </a:prstGeom>
          <a:solidFill>
            <a:srgbClr val="EAFAF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EAFAF4"/>
              </a:highlight>
            </a:endParaRPr>
          </a:p>
        </p:txBody>
      </p:sp>
      <p:sp>
        <p:nvSpPr>
          <p:cNvPr id="5727" name="Google Shape;5727;p727"/>
          <p:cNvSpPr txBox="1"/>
          <p:nvPr/>
        </p:nvSpPr>
        <p:spPr>
          <a:xfrm>
            <a:off x="3760950" y="4961836"/>
            <a:ext cx="4674900" cy="166500"/>
          </a:xfrm>
          <a:prstGeom prst="rect">
            <a:avLst/>
          </a:prstGeom>
          <a:noFill/>
          <a:ln>
            <a:noFill/>
          </a:ln>
        </p:spPr>
        <p:txBody>
          <a:bodyPr spcFirstLastPara="1" wrap="square" lIns="0" tIns="0" rIns="91425" bIns="0" anchor="ctr" anchorCtr="0">
            <a:noAutofit/>
          </a:bodyPr>
          <a:lstStyle/>
          <a:p>
            <a:pPr marL="0" lvl="0" indent="0" algn="l" rtl="0">
              <a:lnSpc>
                <a:spcPct val="115000"/>
              </a:lnSpc>
              <a:spcBef>
                <a:spcPts val="0"/>
              </a:spcBef>
              <a:spcAft>
                <a:spcPts val="0"/>
              </a:spcAft>
              <a:buNone/>
            </a:pPr>
            <a:endParaRPr sz="600" i="1">
              <a:solidFill>
                <a:srgbClr val="434343"/>
              </a:solidFill>
              <a:latin typeface="Roboto Mono"/>
              <a:ea typeface="Roboto Mono"/>
              <a:cs typeface="Roboto Mono"/>
              <a:sym typeface="Roboto Mono"/>
            </a:endParaRPr>
          </a:p>
        </p:txBody>
      </p:sp>
      <p:sp>
        <p:nvSpPr>
          <p:cNvPr id="5728" name="Google Shape;5728;p727"/>
          <p:cNvSpPr txBox="1"/>
          <p:nvPr/>
        </p:nvSpPr>
        <p:spPr>
          <a:xfrm>
            <a:off x="213950" y="555681"/>
            <a:ext cx="2693400" cy="5684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4B4949"/>
                </a:solidFill>
                <a:latin typeface="Poppins"/>
                <a:ea typeface="Poppins"/>
                <a:cs typeface="Poppins"/>
                <a:sym typeface="Poppins"/>
              </a:rPr>
              <a:t>Around 2.5K reviews (in english) talk about how Croatia is </a:t>
            </a:r>
            <a:r>
              <a:rPr lang="en" b="1" i="1">
                <a:solidFill>
                  <a:srgbClr val="4B4949"/>
                </a:solidFill>
                <a:latin typeface="Source Serif Pro"/>
                <a:ea typeface="Source Serif Pro"/>
                <a:cs typeface="Source Serif Pro"/>
                <a:sym typeface="Source Serif Pro"/>
              </a:rPr>
              <a:t>affordable</a:t>
            </a:r>
            <a:r>
              <a:rPr lang="en">
                <a:solidFill>
                  <a:srgbClr val="4B4949"/>
                </a:solidFill>
                <a:latin typeface="Poppins"/>
                <a:ea typeface="Poppins"/>
                <a:cs typeface="Poppins"/>
                <a:sym typeface="Poppins"/>
              </a:rPr>
              <a:t> and the </a:t>
            </a:r>
            <a:r>
              <a:rPr lang="en" b="1" i="1">
                <a:solidFill>
                  <a:srgbClr val="4B4949"/>
                </a:solidFill>
                <a:latin typeface="Source Serif Pro"/>
                <a:ea typeface="Source Serif Pro"/>
                <a:cs typeface="Source Serif Pro"/>
                <a:sym typeface="Source Serif Pro"/>
              </a:rPr>
              <a:t>prices are reasonable </a:t>
            </a:r>
            <a:r>
              <a:rPr lang="en">
                <a:solidFill>
                  <a:srgbClr val="4B4949"/>
                </a:solidFill>
                <a:latin typeface="Poppins"/>
                <a:ea typeface="Poppins"/>
                <a:cs typeface="Poppins"/>
                <a:sym typeface="Poppins"/>
              </a:rPr>
              <a:t>especially for food and drinks. </a:t>
            </a: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r>
              <a:rPr lang="en">
                <a:solidFill>
                  <a:srgbClr val="4B4949"/>
                </a:solidFill>
                <a:latin typeface="Poppins"/>
                <a:ea typeface="Poppins"/>
                <a:cs typeface="Poppins"/>
                <a:sym typeface="Poppins"/>
              </a:rPr>
              <a:t>There are few mentions of higher prices in particular places, but the vast majority talks about </a:t>
            </a:r>
            <a:r>
              <a:rPr lang="en" b="1" i="1">
                <a:solidFill>
                  <a:srgbClr val="4B4949"/>
                </a:solidFill>
                <a:latin typeface="Source Serif Pro"/>
                <a:ea typeface="Source Serif Pro"/>
                <a:cs typeface="Source Serif Pro"/>
                <a:sym typeface="Source Serif Pro"/>
              </a:rPr>
              <a:t>decent pricing</a:t>
            </a:r>
            <a:r>
              <a:rPr lang="en">
                <a:solidFill>
                  <a:srgbClr val="4B4949"/>
                </a:solidFill>
                <a:latin typeface="Poppins"/>
                <a:ea typeface="Poppins"/>
                <a:cs typeface="Poppins"/>
                <a:sym typeface="Poppins"/>
              </a:rPr>
              <a:t> and having </a:t>
            </a:r>
            <a:r>
              <a:rPr lang="en" b="1" i="1">
                <a:solidFill>
                  <a:srgbClr val="4B4949"/>
                </a:solidFill>
                <a:latin typeface="Source Serif Pro"/>
                <a:ea typeface="Source Serif Pro"/>
                <a:cs typeface="Source Serif Pro"/>
                <a:sym typeface="Source Serif Pro"/>
              </a:rPr>
              <a:t>experiences</a:t>
            </a:r>
            <a:r>
              <a:rPr lang="en">
                <a:solidFill>
                  <a:srgbClr val="4B4949"/>
                </a:solidFill>
                <a:latin typeface="Poppins"/>
                <a:ea typeface="Poppins"/>
                <a:cs typeface="Poppins"/>
                <a:sym typeface="Poppins"/>
              </a:rPr>
              <a:t> that were ‘worth the money’.</a:t>
            </a: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sz="1200">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r>
              <a:rPr lang="en" sz="1200">
                <a:solidFill>
                  <a:srgbClr val="4B4949"/>
                </a:solidFill>
                <a:latin typeface="Poppins"/>
                <a:ea typeface="Poppins"/>
                <a:cs typeface="Poppins"/>
                <a:sym typeface="Poppins"/>
              </a:rPr>
              <a:t>*Total reviews: 128K</a:t>
            </a:r>
            <a:endParaRPr sz="1200">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r>
              <a:rPr lang="en" sz="1200">
                <a:solidFill>
                  <a:srgbClr val="4B4949"/>
                </a:solidFill>
                <a:latin typeface="Poppins"/>
                <a:ea typeface="Poppins"/>
                <a:cs typeface="Poppins"/>
                <a:sym typeface="Poppins"/>
              </a:rPr>
              <a:t>*English reviews only: 89K</a:t>
            </a:r>
            <a:endParaRPr sz="1200">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b="1">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sz="1000">
              <a:solidFill>
                <a:srgbClr val="4B4949"/>
              </a:solidFill>
              <a:latin typeface="Roboto"/>
              <a:ea typeface="Roboto"/>
              <a:cs typeface="Roboto"/>
              <a:sym typeface="Roboto"/>
            </a:endParaRPr>
          </a:p>
        </p:txBody>
      </p:sp>
      <p:sp>
        <p:nvSpPr>
          <p:cNvPr id="5729" name="Google Shape;5729;p727"/>
          <p:cNvSpPr txBox="1"/>
          <p:nvPr/>
        </p:nvSpPr>
        <p:spPr>
          <a:xfrm>
            <a:off x="3255500" y="4961833"/>
            <a:ext cx="5061900" cy="166500"/>
          </a:xfrm>
          <a:prstGeom prst="rect">
            <a:avLst/>
          </a:prstGeom>
          <a:noFill/>
          <a:ln>
            <a:noFill/>
          </a:ln>
        </p:spPr>
        <p:txBody>
          <a:bodyPr spcFirstLastPara="1" wrap="square" lIns="0" tIns="0" rIns="91425" bIns="0" anchor="ctr" anchorCtr="0">
            <a:noAutofit/>
          </a:bodyPr>
          <a:lstStyle/>
          <a:p>
            <a:pPr marL="0" lvl="0" indent="0" algn="l" rtl="0">
              <a:lnSpc>
                <a:spcPct val="115000"/>
              </a:lnSpc>
              <a:spcBef>
                <a:spcPts val="0"/>
              </a:spcBef>
              <a:spcAft>
                <a:spcPts val="0"/>
              </a:spcAft>
              <a:buNone/>
            </a:pPr>
            <a:r>
              <a:rPr lang="en" sz="600">
                <a:solidFill>
                  <a:srgbClr val="434343"/>
                </a:solidFill>
                <a:latin typeface="Roboto Mono"/>
                <a:ea typeface="Roboto Mono"/>
                <a:cs typeface="Roboto Mono"/>
                <a:sym typeface="Roboto Mono"/>
              </a:rPr>
              <a:t>Source: Tripadvisor reviews analysis via Brandwatch; Croatia destination;Jan-Oct 2024</a:t>
            </a:r>
            <a:endParaRPr sz="600">
              <a:solidFill>
                <a:srgbClr val="434343"/>
              </a:solidFill>
              <a:latin typeface="Roboto Mono"/>
              <a:ea typeface="Roboto Mono"/>
              <a:cs typeface="Roboto Mono"/>
              <a:sym typeface="Roboto Mono"/>
            </a:endParaRPr>
          </a:p>
        </p:txBody>
      </p:sp>
      <p:sp>
        <p:nvSpPr>
          <p:cNvPr id="5730" name="Google Shape;5730;p727"/>
          <p:cNvSpPr/>
          <p:nvPr/>
        </p:nvSpPr>
        <p:spPr>
          <a:xfrm>
            <a:off x="3414200" y="369684"/>
            <a:ext cx="3000000" cy="558900"/>
          </a:xfrm>
          <a:prstGeom prst="wedgeRoundRectCallout">
            <a:avLst>
              <a:gd name="adj1" fmla="val -32813"/>
              <a:gd name="adj2" fmla="val 68122"/>
              <a:gd name="adj3" fmla="val 0"/>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Poppins"/>
                <a:ea typeface="Poppins"/>
                <a:cs typeface="Poppins"/>
                <a:sym typeface="Poppins"/>
              </a:rPr>
              <a:t>“...while the </a:t>
            </a:r>
            <a:r>
              <a:rPr lang="en" sz="1000" b="1">
                <a:latin typeface="Poppins"/>
                <a:ea typeface="Poppins"/>
                <a:cs typeface="Poppins"/>
                <a:sym typeface="Poppins"/>
              </a:rPr>
              <a:t>prices may appear high for Croatia, you are paying for the view </a:t>
            </a:r>
            <a:r>
              <a:rPr lang="en" sz="1000">
                <a:latin typeface="Poppins"/>
                <a:ea typeface="Poppins"/>
                <a:cs typeface="Poppins"/>
                <a:sym typeface="Poppins"/>
              </a:rPr>
              <a:t>and surroundings, which are fantastic!”</a:t>
            </a:r>
            <a:endParaRPr sz="1000">
              <a:latin typeface="Poppins"/>
              <a:ea typeface="Poppins"/>
              <a:cs typeface="Poppins"/>
              <a:sym typeface="Poppins"/>
            </a:endParaRPr>
          </a:p>
        </p:txBody>
      </p:sp>
      <p:sp>
        <p:nvSpPr>
          <p:cNvPr id="5731" name="Google Shape;5731;p727"/>
          <p:cNvSpPr txBox="1"/>
          <p:nvPr/>
        </p:nvSpPr>
        <p:spPr>
          <a:xfrm>
            <a:off x="2831800" y="2609204"/>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732" name="Google Shape;5732;p727"/>
          <p:cNvSpPr/>
          <p:nvPr/>
        </p:nvSpPr>
        <p:spPr>
          <a:xfrm>
            <a:off x="3268250" y="1806282"/>
            <a:ext cx="3924300" cy="558900"/>
          </a:xfrm>
          <a:prstGeom prst="wedgeRoundRectCallout">
            <a:avLst>
              <a:gd name="adj1" fmla="val -32813"/>
              <a:gd name="adj2" fmla="val 68122"/>
              <a:gd name="adj3" fmla="val 0"/>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000">
              <a:latin typeface="Poppins"/>
              <a:ea typeface="Poppins"/>
              <a:cs typeface="Poppins"/>
              <a:sym typeface="Poppins"/>
            </a:endParaRPr>
          </a:p>
          <a:p>
            <a:pPr marL="0" lvl="0" indent="0" algn="ctr" rtl="0">
              <a:spcBef>
                <a:spcPts val="0"/>
              </a:spcBef>
              <a:spcAft>
                <a:spcPts val="0"/>
              </a:spcAft>
              <a:buNone/>
            </a:pPr>
            <a:r>
              <a:rPr lang="en" sz="1000">
                <a:latin typeface="Poppins"/>
                <a:ea typeface="Poppins"/>
                <a:cs typeface="Poppins"/>
                <a:sym typeface="Poppins"/>
              </a:rPr>
              <a:t>“...We thought </a:t>
            </a:r>
            <a:r>
              <a:rPr lang="en" sz="1000" b="1">
                <a:latin typeface="Poppins"/>
                <a:ea typeface="Poppins"/>
                <a:cs typeface="Poppins"/>
                <a:sym typeface="Poppins"/>
              </a:rPr>
              <a:t>prices were not bad. Cheaper than US.</a:t>
            </a:r>
            <a:r>
              <a:rPr lang="en" sz="1000">
                <a:latin typeface="Poppins"/>
                <a:ea typeface="Poppins"/>
                <a:cs typeface="Poppins"/>
                <a:sym typeface="Poppins"/>
              </a:rPr>
              <a:t> Cheese plate, bread, too many drinks, tuna for husband, octopus for me!!!! $140 euro. Complimentary dessert! </a:t>
            </a:r>
            <a:endParaRPr sz="1000">
              <a:latin typeface="Poppins"/>
              <a:ea typeface="Poppins"/>
              <a:cs typeface="Poppins"/>
              <a:sym typeface="Poppins"/>
            </a:endParaRPr>
          </a:p>
          <a:p>
            <a:pPr marL="0" lvl="0" indent="0" algn="ctr" rtl="0">
              <a:spcBef>
                <a:spcPts val="0"/>
              </a:spcBef>
              <a:spcAft>
                <a:spcPts val="0"/>
              </a:spcAft>
              <a:buNone/>
            </a:pPr>
            <a:r>
              <a:rPr lang="en" sz="1000">
                <a:latin typeface="Poppins"/>
                <a:ea typeface="Poppins"/>
                <a:cs typeface="Poppins"/>
                <a:sym typeface="Poppins"/>
              </a:rPr>
              <a:t>”</a:t>
            </a:r>
            <a:endParaRPr sz="1000">
              <a:latin typeface="Poppins"/>
              <a:ea typeface="Poppins"/>
              <a:cs typeface="Poppins"/>
              <a:sym typeface="Poppins"/>
            </a:endParaRPr>
          </a:p>
        </p:txBody>
      </p:sp>
      <p:sp>
        <p:nvSpPr>
          <p:cNvPr id="5733" name="Google Shape;5733;p727"/>
          <p:cNvSpPr/>
          <p:nvPr/>
        </p:nvSpPr>
        <p:spPr>
          <a:xfrm>
            <a:off x="6039175" y="1011275"/>
            <a:ext cx="2693400" cy="558900"/>
          </a:xfrm>
          <a:prstGeom prst="wedgeRoundRectCallout">
            <a:avLst>
              <a:gd name="adj1" fmla="val -32813"/>
              <a:gd name="adj2" fmla="val 68122"/>
              <a:gd name="adj3" fmla="val 0"/>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Poppins"/>
                <a:ea typeface="Poppins"/>
                <a:cs typeface="Poppins"/>
                <a:sym typeface="Poppins"/>
              </a:rPr>
              <a:t>“...we visited 3 islands and lunch was included on the boat, with a bottle of wine,</a:t>
            </a:r>
            <a:r>
              <a:rPr lang="en" sz="1000" b="1">
                <a:latin typeface="Poppins"/>
                <a:ea typeface="Poppins"/>
                <a:cs typeface="Poppins"/>
                <a:sym typeface="Poppins"/>
              </a:rPr>
              <a:t> it was good value for money</a:t>
            </a:r>
            <a:r>
              <a:rPr lang="en" sz="1000">
                <a:latin typeface="Poppins"/>
                <a:ea typeface="Poppins"/>
                <a:cs typeface="Poppins"/>
                <a:sym typeface="Poppins"/>
              </a:rPr>
              <a:t>…”</a:t>
            </a:r>
            <a:endParaRPr sz="1000">
              <a:latin typeface="Poppins"/>
              <a:ea typeface="Poppins"/>
              <a:cs typeface="Poppins"/>
              <a:sym typeface="Poppins"/>
            </a:endParaRPr>
          </a:p>
        </p:txBody>
      </p:sp>
      <p:sp>
        <p:nvSpPr>
          <p:cNvPr id="5734" name="Google Shape;5734;p727"/>
          <p:cNvSpPr/>
          <p:nvPr/>
        </p:nvSpPr>
        <p:spPr>
          <a:xfrm>
            <a:off x="5019200" y="2600274"/>
            <a:ext cx="3110400" cy="558900"/>
          </a:xfrm>
          <a:prstGeom prst="wedgeRoundRectCallout">
            <a:avLst>
              <a:gd name="adj1" fmla="val -32813"/>
              <a:gd name="adj2" fmla="val 68122"/>
              <a:gd name="adj3" fmla="val 0"/>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Poppins"/>
                <a:ea typeface="Poppins"/>
                <a:cs typeface="Poppins"/>
                <a:sym typeface="Poppins"/>
              </a:rPr>
              <a:t>“...Fabulous trip! The hospitality was amazing and lunch was delicious… it is</a:t>
            </a:r>
            <a:r>
              <a:rPr lang="en" sz="1000" b="1">
                <a:latin typeface="Poppins"/>
                <a:ea typeface="Poppins"/>
                <a:cs typeface="Poppins"/>
                <a:sym typeface="Poppins"/>
              </a:rPr>
              <a:t> very good value for money </a:t>
            </a:r>
            <a:r>
              <a:rPr lang="en" sz="1000">
                <a:latin typeface="Poppins"/>
                <a:ea typeface="Poppins"/>
                <a:cs typeface="Poppins"/>
                <a:sym typeface="Poppins"/>
              </a:rPr>
              <a:t>with that included…”</a:t>
            </a:r>
            <a:endParaRPr sz="1000">
              <a:latin typeface="Poppins"/>
              <a:ea typeface="Poppins"/>
              <a:cs typeface="Poppins"/>
              <a:sym typeface="Poppins"/>
            </a:endParaRPr>
          </a:p>
        </p:txBody>
      </p:sp>
      <p:sp>
        <p:nvSpPr>
          <p:cNvPr id="5735" name="Google Shape;5735;p727"/>
          <p:cNvSpPr/>
          <p:nvPr/>
        </p:nvSpPr>
        <p:spPr>
          <a:xfrm>
            <a:off x="5539700" y="3481083"/>
            <a:ext cx="3429900" cy="405600"/>
          </a:xfrm>
          <a:prstGeom prst="wedgeRoundRectCallout">
            <a:avLst>
              <a:gd name="adj1" fmla="val -32813"/>
              <a:gd name="adj2" fmla="val 68122"/>
              <a:gd name="adj3" fmla="val 0"/>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Poppins"/>
                <a:ea typeface="Poppins"/>
                <a:cs typeface="Poppins"/>
                <a:sym typeface="Poppins"/>
              </a:rPr>
              <a:t>“...Food was tasty, nothing over the top but good for quick lunch. </a:t>
            </a:r>
            <a:r>
              <a:rPr lang="en" sz="1000" b="1">
                <a:latin typeface="Poppins"/>
                <a:ea typeface="Poppins"/>
                <a:cs typeface="Poppins"/>
                <a:sym typeface="Poppins"/>
              </a:rPr>
              <a:t>Prices seem a bit exaggerated</a:t>
            </a:r>
            <a:r>
              <a:rPr lang="en" sz="1000">
                <a:latin typeface="Poppins"/>
                <a:ea typeface="Poppins"/>
                <a:cs typeface="Poppins"/>
                <a:sym typeface="Poppins"/>
              </a:rPr>
              <a:t>…”</a:t>
            </a:r>
            <a:endParaRPr sz="1000">
              <a:latin typeface="Poppins"/>
              <a:ea typeface="Poppins"/>
              <a:cs typeface="Poppins"/>
              <a:sym typeface="Poppins"/>
            </a:endParaRPr>
          </a:p>
        </p:txBody>
      </p:sp>
      <p:sp>
        <p:nvSpPr>
          <p:cNvPr id="5736" name="Google Shape;5736;p727"/>
          <p:cNvSpPr/>
          <p:nvPr/>
        </p:nvSpPr>
        <p:spPr>
          <a:xfrm>
            <a:off x="3633300" y="4098811"/>
            <a:ext cx="3110400" cy="558900"/>
          </a:xfrm>
          <a:prstGeom prst="wedgeRoundRectCallout">
            <a:avLst>
              <a:gd name="adj1" fmla="val -32813"/>
              <a:gd name="adj2" fmla="val 68122"/>
              <a:gd name="adj3" fmla="val 0"/>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Poppins"/>
                <a:ea typeface="Poppins"/>
                <a:cs typeface="Poppins"/>
                <a:sym typeface="Poppins"/>
              </a:rPr>
              <a:t>“..also by Dubrovnik prices, for a bottle of major label brand Croatian beer, it is </a:t>
            </a:r>
            <a:r>
              <a:rPr lang="en" sz="1000" b="1">
                <a:latin typeface="Poppins"/>
                <a:ea typeface="Poppins"/>
                <a:cs typeface="Poppins"/>
                <a:sym typeface="Poppins"/>
              </a:rPr>
              <a:t>rather on the expensive side </a:t>
            </a:r>
            <a:r>
              <a:rPr lang="en" sz="1000">
                <a:latin typeface="Poppins"/>
                <a:ea typeface="Poppins"/>
                <a:cs typeface="Poppins"/>
                <a:sym typeface="Poppins"/>
              </a:rPr>
              <a:t>(6 Euros for a bottle)…”</a:t>
            </a:r>
            <a:endParaRPr sz="1000">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40"/>
        <p:cNvGrpSpPr/>
        <p:nvPr/>
      </p:nvGrpSpPr>
      <p:grpSpPr>
        <a:xfrm>
          <a:off x="0" y="0"/>
          <a:ext cx="0" cy="0"/>
          <a:chOff x="0" y="0"/>
          <a:chExt cx="0" cy="0"/>
        </a:xfrm>
      </p:grpSpPr>
      <p:sp>
        <p:nvSpPr>
          <p:cNvPr id="5741" name="Google Shape;5741;p728"/>
          <p:cNvSpPr/>
          <p:nvPr/>
        </p:nvSpPr>
        <p:spPr>
          <a:xfrm>
            <a:off x="5450" y="-5523"/>
            <a:ext cx="3110400" cy="5212200"/>
          </a:xfrm>
          <a:prstGeom prst="rect">
            <a:avLst/>
          </a:prstGeom>
          <a:solidFill>
            <a:srgbClr val="EAFAF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EAFAF4"/>
              </a:highlight>
            </a:endParaRPr>
          </a:p>
        </p:txBody>
      </p:sp>
      <p:sp>
        <p:nvSpPr>
          <p:cNvPr id="5742" name="Google Shape;5742;p728"/>
          <p:cNvSpPr txBox="1"/>
          <p:nvPr/>
        </p:nvSpPr>
        <p:spPr>
          <a:xfrm>
            <a:off x="3760950" y="4961836"/>
            <a:ext cx="4674900" cy="166500"/>
          </a:xfrm>
          <a:prstGeom prst="rect">
            <a:avLst/>
          </a:prstGeom>
          <a:noFill/>
          <a:ln>
            <a:noFill/>
          </a:ln>
        </p:spPr>
        <p:txBody>
          <a:bodyPr spcFirstLastPara="1" wrap="square" lIns="0" tIns="0" rIns="91425" bIns="0" anchor="ctr" anchorCtr="0">
            <a:noAutofit/>
          </a:bodyPr>
          <a:lstStyle/>
          <a:p>
            <a:pPr marL="0" lvl="0" indent="0" algn="l" rtl="0">
              <a:lnSpc>
                <a:spcPct val="115000"/>
              </a:lnSpc>
              <a:spcBef>
                <a:spcPts val="0"/>
              </a:spcBef>
              <a:spcAft>
                <a:spcPts val="0"/>
              </a:spcAft>
              <a:buNone/>
            </a:pPr>
            <a:endParaRPr sz="600" i="1">
              <a:solidFill>
                <a:srgbClr val="434343"/>
              </a:solidFill>
              <a:latin typeface="Roboto Mono"/>
              <a:ea typeface="Roboto Mono"/>
              <a:cs typeface="Roboto Mono"/>
              <a:sym typeface="Roboto Mono"/>
            </a:endParaRPr>
          </a:p>
        </p:txBody>
      </p:sp>
      <p:sp>
        <p:nvSpPr>
          <p:cNvPr id="5743" name="Google Shape;5743;p728"/>
          <p:cNvSpPr txBox="1"/>
          <p:nvPr/>
        </p:nvSpPr>
        <p:spPr>
          <a:xfrm>
            <a:off x="213950" y="1012881"/>
            <a:ext cx="2693400" cy="5224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4B4949"/>
                </a:solidFill>
                <a:latin typeface="Poppins"/>
                <a:ea typeface="Poppins"/>
                <a:cs typeface="Poppins"/>
                <a:sym typeface="Poppins"/>
              </a:rPr>
              <a:t>Circa 105K reviews (in english) talk about how our </a:t>
            </a:r>
            <a:r>
              <a:rPr lang="en" b="1" i="1">
                <a:solidFill>
                  <a:srgbClr val="4B4949"/>
                </a:solidFill>
                <a:latin typeface="Source Serif Pro"/>
                <a:ea typeface="Source Serif Pro"/>
                <a:cs typeface="Source Serif Pro"/>
                <a:sym typeface="Source Serif Pro"/>
              </a:rPr>
              <a:t>competitor destinations</a:t>
            </a:r>
            <a:r>
              <a:rPr lang="en">
                <a:solidFill>
                  <a:srgbClr val="4B4949"/>
                </a:solidFill>
                <a:latin typeface="Poppins"/>
                <a:ea typeface="Poppins"/>
                <a:cs typeface="Poppins"/>
                <a:sym typeface="Poppins"/>
              </a:rPr>
              <a:t> set are </a:t>
            </a:r>
            <a:r>
              <a:rPr lang="en" b="1" i="1">
                <a:solidFill>
                  <a:srgbClr val="4B4949"/>
                </a:solidFill>
                <a:latin typeface="Source Serif Pro"/>
                <a:ea typeface="Source Serif Pro"/>
                <a:cs typeface="Source Serif Pro"/>
                <a:sym typeface="Source Serif Pro"/>
              </a:rPr>
              <a:t>affordable</a:t>
            </a:r>
            <a:r>
              <a:rPr lang="en">
                <a:solidFill>
                  <a:srgbClr val="4B4949"/>
                </a:solidFill>
                <a:latin typeface="Poppins"/>
                <a:ea typeface="Poppins"/>
                <a:cs typeface="Poppins"/>
                <a:sym typeface="Poppins"/>
              </a:rPr>
              <a:t> and the </a:t>
            </a:r>
            <a:r>
              <a:rPr lang="en" b="1" i="1">
                <a:solidFill>
                  <a:srgbClr val="4B4949"/>
                </a:solidFill>
                <a:latin typeface="Source Serif Pro"/>
                <a:ea typeface="Source Serif Pro"/>
                <a:cs typeface="Source Serif Pro"/>
                <a:sym typeface="Source Serif Pro"/>
              </a:rPr>
              <a:t>prices are reasonable </a:t>
            </a:r>
            <a:r>
              <a:rPr lang="en">
                <a:solidFill>
                  <a:srgbClr val="4B4949"/>
                </a:solidFill>
                <a:latin typeface="Poppins"/>
                <a:ea typeface="Poppins"/>
                <a:cs typeface="Poppins"/>
                <a:sym typeface="Poppins"/>
              </a:rPr>
              <a:t>especially for </a:t>
            </a:r>
            <a:r>
              <a:rPr lang="en" b="1" i="1">
                <a:solidFill>
                  <a:srgbClr val="4B4949"/>
                </a:solidFill>
                <a:latin typeface="Source Serif Pro"/>
                <a:ea typeface="Source Serif Pro"/>
                <a:cs typeface="Source Serif Pro"/>
                <a:sym typeface="Source Serif Pro"/>
              </a:rPr>
              <a:t>food and drink</a:t>
            </a:r>
            <a:endParaRPr b="1" i="1">
              <a:solidFill>
                <a:srgbClr val="4B4949"/>
              </a:solidFill>
              <a:latin typeface="Source Serif Pro"/>
              <a:ea typeface="Source Serif Pro"/>
              <a:cs typeface="Source Serif Pro"/>
              <a:sym typeface="Source Serif Pro"/>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r>
              <a:rPr lang="en">
                <a:solidFill>
                  <a:srgbClr val="4B4949"/>
                </a:solidFill>
                <a:latin typeface="Poppins"/>
                <a:ea typeface="Poppins"/>
                <a:cs typeface="Poppins"/>
                <a:sym typeface="Poppins"/>
              </a:rPr>
              <a:t>Those destinations with locations high on ‘bucket list’ referenced higher prices - London, Rome and NYC </a:t>
            </a: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r>
              <a:rPr lang="en" sz="1200">
                <a:solidFill>
                  <a:srgbClr val="4B4949"/>
                </a:solidFill>
                <a:latin typeface="Poppins"/>
                <a:ea typeface="Poppins"/>
                <a:cs typeface="Poppins"/>
                <a:sym typeface="Poppins"/>
              </a:rPr>
              <a:t>*Total reviews: 1.5mill</a:t>
            </a:r>
            <a:endParaRPr sz="1200">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r>
              <a:rPr lang="en" sz="1200">
                <a:solidFill>
                  <a:srgbClr val="4B4949"/>
                </a:solidFill>
                <a:latin typeface="Poppins"/>
                <a:ea typeface="Poppins"/>
                <a:cs typeface="Poppins"/>
                <a:sym typeface="Poppins"/>
              </a:rPr>
              <a:t>*English reviews only: 208K</a:t>
            </a:r>
            <a:endParaRPr sz="1200">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b="1">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sz="1000">
              <a:solidFill>
                <a:srgbClr val="4B4949"/>
              </a:solidFill>
              <a:latin typeface="Roboto"/>
              <a:ea typeface="Roboto"/>
              <a:cs typeface="Roboto"/>
              <a:sym typeface="Roboto"/>
            </a:endParaRPr>
          </a:p>
        </p:txBody>
      </p:sp>
      <p:sp>
        <p:nvSpPr>
          <p:cNvPr id="5744" name="Google Shape;5744;p728"/>
          <p:cNvSpPr txBox="1"/>
          <p:nvPr/>
        </p:nvSpPr>
        <p:spPr>
          <a:xfrm>
            <a:off x="3255500" y="4961833"/>
            <a:ext cx="5061900" cy="166500"/>
          </a:xfrm>
          <a:prstGeom prst="rect">
            <a:avLst/>
          </a:prstGeom>
          <a:noFill/>
          <a:ln>
            <a:noFill/>
          </a:ln>
        </p:spPr>
        <p:txBody>
          <a:bodyPr spcFirstLastPara="1" wrap="square" lIns="0" tIns="0" rIns="91425" bIns="0" anchor="ctr" anchorCtr="0">
            <a:noAutofit/>
          </a:bodyPr>
          <a:lstStyle/>
          <a:p>
            <a:pPr marL="0" lvl="0" indent="0" algn="l" rtl="0">
              <a:lnSpc>
                <a:spcPct val="115000"/>
              </a:lnSpc>
              <a:spcBef>
                <a:spcPts val="0"/>
              </a:spcBef>
              <a:spcAft>
                <a:spcPts val="0"/>
              </a:spcAft>
              <a:buNone/>
            </a:pPr>
            <a:r>
              <a:rPr lang="en" sz="600">
                <a:solidFill>
                  <a:srgbClr val="434343"/>
                </a:solidFill>
                <a:latin typeface="Roboto Mono"/>
                <a:ea typeface="Roboto Mono"/>
                <a:cs typeface="Roboto Mono"/>
                <a:sym typeface="Roboto Mono"/>
              </a:rPr>
              <a:t>Source: Tripadvisor reviews analysis via Brandwatch; Italy,Greece and Spain destination;Jan-Oct 2024</a:t>
            </a:r>
            <a:endParaRPr sz="600">
              <a:solidFill>
                <a:srgbClr val="434343"/>
              </a:solidFill>
              <a:latin typeface="Roboto Mono"/>
              <a:ea typeface="Roboto Mono"/>
              <a:cs typeface="Roboto Mono"/>
              <a:sym typeface="Roboto Mono"/>
            </a:endParaRPr>
          </a:p>
        </p:txBody>
      </p:sp>
      <p:sp>
        <p:nvSpPr>
          <p:cNvPr id="5745" name="Google Shape;5745;p728"/>
          <p:cNvSpPr/>
          <p:nvPr/>
        </p:nvSpPr>
        <p:spPr>
          <a:xfrm rot="-1210">
            <a:off x="3337158" y="438730"/>
            <a:ext cx="3410100" cy="690900"/>
          </a:xfrm>
          <a:prstGeom prst="wedgeRoundRectCallout">
            <a:avLst>
              <a:gd name="adj1" fmla="val -32813"/>
              <a:gd name="adj2" fmla="val 68122"/>
              <a:gd name="adj3" fmla="val 0"/>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highlight>
                  <a:srgbClr val="D9EAD3"/>
                </a:highlight>
                <a:latin typeface="Poppins"/>
                <a:ea typeface="Poppins"/>
                <a:cs typeface="Poppins"/>
                <a:sym typeface="Poppins"/>
              </a:rPr>
              <a:t>For a </a:t>
            </a:r>
            <a:r>
              <a:rPr lang="en" sz="1000" b="1">
                <a:solidFill>
                  <a:schemeClr val="dk1"/>
                </a:solidFill>
                <a:highlight>
                  <a:srgbClr val="D9EAD3"/>
                </a:highlight>
                <a:latin typeface="Poppins"/>
                <a:ea typeface="Poppins"/>
                <a:cs typeface="Poppins"/>
                <a:sym typeface="Poppins"/>
              </a:rPr>
              <a:t>good value</a:t>
            </a:r>
            <a:r>
              <a:rPr lang="en" sz="1000">
                <a:solidFill>
                  <a:schemeClr val="dk1"/>
                </a:solidFill>
                <a:highlight>
                  <a:srgbClr val="D9EAD3"/>
                </a:highlight>
                <a:latin typeface="Poppins"/>
                <a:ea typeface="Poppins"/>
                <a:cs typeface="Poppins"/>
                <a:sym typeface="Poppins"/>
              </a:rPr>
              <a:t> meal, go to Franco (Lauro Square) and order a local favourite  "Saltimbocca salsiccia e provola" (</a:t>
            </a:r>
            <a:r>
              <a:rPr lang="en" sz="1000" b="1">
                <a:solidFill>
                  <a:schemeClr val="dk1"/>
                </a:solidFill>
                <a:highlight>
                  <a:srgbClr val="D9EAD3"/>
                </a:highlight>
                <a:latin typeface="Poppins"/>
                <a:ea typeface="Poppins"/>
                <a:cs typeface="Poppins"/>
                <a:sym typeface="Poppins"/>
              </a:rPr>
              <a:t>5 euros</a:t>
            </a:r>
            <a:r>
              <a:rPr lang="en" sz="1000">
                <a:solidFill>
                  <a:schemeClr val="dk1"/>
                </a:solidFill>
                <a:highlight>
                  <a:srgbClr val="D9EAD3"/>
                </a:highlight>
                <a:latin typeface="Poppins"/>
                <a:ea typeface="Poppins"/>
                <a:cs typeface="Poppins"/>
                <a:sym typeface="Poppins"/>
              </a:rPr>
              <a:t>)</a:t>
            </a:r>
            <a:endParaRPr sz="800">
              <a:highlight>
                <a:srgbClr val="D9EAD3"/>
              </a:highlight>
              <a:latin typeface="Poppins"/>
              <a:ea typeface="Poppins"/>
              <a:cs typeface="Poppins"/>
              <a:sym typeface="Poppins"/>
            </a:endParaRPr>
          </a:p>
        </p:txBody>
      </p:sp>
      <p:sp>
        <p:nvSpPr>
          <p:cNvPr id="5746" name="Google Shape;5746;p728"/>
          <p:cNvSpPr txBox="1"/>
          <p:nvPr/>
        </p:nvSpPr>
        <p:spPr>
          <a:xfrm>
            <a:off x="2831800" y="2609204"/>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747" name="Google Shape;5747;p728"/>
          <p:cNvSpPr/>
          <p:nvPr/>
        </p:nvSpPr>
        <p:spPr>
          <a:xfrm rot="1420">
            <a:off x="6084241" y="1027751"/>
            <a:ext cx="2905800" cy="710400"/>
          </a:xfrm>
          <a:prstGeom prst="wedgeRoundRectCallout">
            <a:avLst>
              <a:gd name="adj1" fmla="val -32813"/>
              <a:gd name="adj2" fmla="val 68122"/>
              <a:gd name="adj3" fmla="val 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highlight>
                  <a:srgbClr val="FFCCCC"/>
                </a:highlight>
                <a:latin typeface="Poppins"/>
                <a:ea typeface="Poppins"/>
                <a:cs typeface="Poppins"/>
                <a:sym typeface="Poppins"/>
              </a:rPr>
              <a:t>A pint of lager is nearly </a:t>
            </a:r>
            <a:r>
              <a:rPr lang="en" sz="1000" b="1">
                <a:solidFill>
                  <a:schemeClr val="dk1"/>
                </a:solidFill>
                <a:highlight>
                  <a:srgbClr val="FFCCCC"/>
                </a:highlight>
                <a:latin typeface="Poppins"/>
                <a:ea typeface="Poppins"/>
                <a:cs typeface="Poppins"/>
                <a:sym typeface="Poppins"/>
              </a:rPr>
              <a:t>10 euros</a:t>
            </a:r>
            <a:r>
              <a:rPr lang="en" sz="1000">
                <a:solidFill>
                  <a:schemeClr val="dk1"/>
                </a:solidFill>
                <a:highlight>
                  <a:srgbClr val="FFCCCC"/>
                </a:highlight>
                <a:latin typeface="Poppins"/>
                <a:ea typeface="Poppins"/>
                <a:cs typeface="Poppins"/>
                <a:sym typeface="Poppins"/>
              </a:rPr>
              <a:t> in the main square, the view is lovely but it doesn’t warrant the </a:t>
            </a:r>
            <a:r>
              <a:rPr lang="en" sz="1000" b="1">
                <a:solidFill>
                  <a:schemeClr val="dk1"/>
                </a:solidFill>
                <a:highlight>
                  <a:srgbClr val="FFCCCC"/>
                </a:highlight>
                <a:latin typeface="Poppins"/>
                <a:ea typeface="Poppins"/>
                <a:cs typeface="Poppins"/>
                <a:sym typeface="Poppins"/>
              </a:rPr>
              <a:t>price being so much more!</a:t>
            </a:r>
            <a:endParaRPr sz="800" b="1">
              <a:highlight>
                <a:srgbClr val="FFCCCC"/>
              </a:highlight>
              <a:latin typeface="Poppins"/>
              <a:ea typeface="Poppins"/>
              <a:cs typeface="Poppins"/>
              <a:sym typeface="Poppins"/>
            </a:endParaRPr>
          </a:p>
        </p:txBody>
      </p:sp>
      <p:sp>
        <p:nvSpPr>
          <p:cNvPr id="5748" name="Google Shape;5748;p728"/>
          <p:cNvSpPr txBox="1"/>
          <p:nvPr/>
        </p:nvSpPr>
        <p:spPr>
          <a:xfrm>
            <a:off x="3254000" y="52250"/>
            <a:ext cx="5686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434343"/>
                </a:solidFill>
                <a:latin typeface="Poppins"/>
                <a:ea typeface="Poppins"/>
                <a:cs typeface="Poppins"/>
                <a:sym typeface="Poppins"/>
              </a:rPr>
              <a:t>Italy </a:t>
            </a:r>
            <a:endParaRPr sz="1600">
              <a:solidFill>
                <a:srgbClr val="434343"/>
              </a:solidFill>
              <a:latin typeface="Poppins"/>
              <a:ea typeface="Poppins"/>
              <a:cs typeface="Poppins"/>
              <a:sym typeface="Poppins"/>
            </a:endParaRPr>
          </a:p>
        </p:txBody>
      </p:sp>
      <p:sp>
        <p:nvSpPr>
          <p:cNvPr id="5749" name="Google Shape;5749;p728"/>
          <p:cNvSpPr/>
          <p:nvPr/>
        </p:nvSpPr>
        <p:spPr>
          <a:xfrm rot="-605">
            <a:off x="3241975" y="2067525"/>
            <a:ext cx="3410100" cy="647100"/>
          </a:xfrm>
          <a:prstGeom prst="wedgeRoundRectCallout">
            <a:avLst>
              <a:gd name="adj1" fmla="val -32813"/>
              <a:gd name="adj2" fmla="val 68122"/>
              <a:gd name="adj3" fmla="val 0"/>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chemeClr val="dk1"/>
                </a:solidFill>
                <a:highlight>
                  <a:srgbClr val="D9EAD3"/>
                </a:highlight>
                <a:latin typeface="Poppins"/>
                <a:ea typeface="Poppins"/>
                <a:cs typeface="Poppins"/>
                <a:sym typeface="Poppins"/>
              </a:rPr>
              <a:t>Great value</a:t>
            </a:r>
            <a:r>
              <a:rPr lang="en" sz="1000">
                <a:solidFill>
                  <a:schemeClr val="dk1"/>
                </a:solidFill>
                <a:highlight>
                  <a:srgbClr val="D9EAD3"/>
                </a:highlight>
                <a:latin typeface="Poppins"/>
                <a:ea typeface="Poppins"/>
                <a:cs typeface="Poppins"/>
                <a:sym typeface="Poppins"/>
              </a:rPr>
              <a:t> considering the location/views with a good menu - the staff were </a:t>
            </a:r>
            <a:r>
              <a:rPr lang="en" sz="1000" b="1">
                <a:solidFill>
                  <a:schemeClr val="dk1"/>
                </a:solidFill>
                <a:highlight>
                  <a:srgbClr val="D9EAD3"/>
                </a:highlight>
                <a:latin typeface="Poppins"/>
                <a:ea typeface="Poppins"/>
                <a:cs typeface="Poppins"/>
                <a:sym typeface="Poppins"/>
              </a:rPr>
              <a:t>very helpful</a:t>
            </a:r>
            <a:r>
              <a:rPr lang="en" sz="1000">
                <a:solidFill>
                  <a:schemeClr val="dk1"/>
                </a:solidFill>
                <a:highlight>
                  <a:srgbClr val="D9EAD3"/>
                </a:highlight>
                <a:latin typeface="Poppins"/>
                <a:ea typeface="Poppins"/>
                <a:cs typeface="Poppins"/>
                <a:sym typeface="Poppins"/>
              </a:rPr>
              <a:t> and taught our daughter a few Greek words!</a:t>
            </a:r>
            <a:endParaRPr sz="800">
              <a:highlight>
                <a:srgbClr val="D9EAD3"/>
              </a:highlight>
              <a:latin typeface="Poppins"/>
              <a:ea typeface="Poppins"/>
              <a:cs typeface="Poppins"/>
              <a:sym typeface="Poppins"/>
            </a:endParaRPr>
          </a:p>
        </p:txBody>
      </p:sp>
      <p:sp>
        <p:nvSpPr>
          <p:cNvPr id="5750" name="Google Shape;5750;p728"/>
          <p:cNvSpPr/>
          <p:nvPr/>
        </p:nvSpPr>
        <p:spPr>
          <a:xfrm rot="1420">
            <a:off x="5987700" y="2656926"/>
            <a:ext cx="2905800" cy="646500"/>
          </a:xfrm>
          <a:prstGeom prst="wedgeRoundRectCallout">
            <a:avLst>
              <a:gd name="adj1" fmla="val -32813"/>
              <a:gd name="adj2" fmla="val 68122"/>
              <a:gd name="adj3" fmla="val 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highlight>
                  <a:srgbClr val="FFCCCC"/>
                </a:highlight>
                <a:latin typeface="Poppins"/>
                <a:ea typeface="Poppins"/>
                <a:cs typeface="Poppins"/>
                <a:sym typeface="Poppins"/>
              </a:rPr>
              <a:t>8 euros for a large mythos ???? If the tavernas are having a hard time, perhaps they </a:t>
            </a:r>
            <a:r>
              <a:rPr lang="en" sz="1000" b="1">
                <a:solidFill>
                  <a:schemeClr val="dk1"/>
                </a:solidFill>
                <a:highlight>
                  <a:srgbClr val="FFCCCC"/>
                </a:highlight>
                <a:latin typeface="Poppins"/>
                <a:ea typeface="Poppins"/>
                <a:cs typeface="Poppins"/>
                <a:sym typeface="Poppins"/>
              </a:rPr>
              <a:t>need to look at their prices !</a:t>
            </a:r>
            <a:endParaRPr sz="1000" b="1">
              <a:highlight>
                <a:srgbClr val="FFCCCC"/>
              </a:highlight>
              <a:latin typeface="Poppins"/>
              <a:ea typeface="Poppins"/>
              <a:cs typeface="Poppins"/>
              <a:sym typeface="Poppins"/>
            </a:endParaRPr>
          </a:p>
        </p:txBody>
      </p:sp>
      <p:sp>
        <p:nvSpPr>
          <p:cNvPr id="5751" name="Google Shape;5751;p728"/>
          <p:cNvSpPr/>
          <p:nvPr/>
        </p:nvSpPr>
        <p:spPr>
          <a:xfrm rot="-605">
            <a:off x="3249375" y="3481119"/>
            <a:ext cx="3410100" cy="689400"/>
          </a:xfrm>
          <a:prstGeom prst="wedgeRoundRectCallout">
            <a:avLst>
              <a:gd name="adj1" fmla="val -32813"/>
              <a:gd name="adj2" fmla="val 68122"/>
              <a:gd name="adj3" fmla="val 0"/>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highlight>
                  <a:srgbClr val="D9EAD3"/>
                </a:highlight>
                <a:latin typeface="Poppins"/>
                <a:ea typeface="Poppins"/>
                <a:cs typeface="Poppins"/>
                <a:sym typeface="Poppins"/>
              </a:rPr>
              <a:t>For the Summer season July was </a:t>
            </a:r>
            <a:r>
              <a:rPr lang="en" sz="1000" b="1">
                <a:solidFill>
                  <a:schemeClr val="dk1"/>
                </a:solidFill>
                <a:highlight>
                  <a:srgbClr val="D9EAD3"/>
                </a:highlight>
                <a:latin typeface="Poppins"/>
                <a:ea typeface="Poppins"/>
                <a:cs typeface="Poppins"/>
                <a:sym typeface="Poppins"/>
              </a:rPr>
              <a:t>excellent value </a:t>
            </a:r>
            <a:r>
              <a:rPr lang="en" sz="1000">
                <a:solidFill>
                  <a:schemeClr val="dk1"/>
                </a:solidFill>
                <a:highlight>
                  <a:srgbClr val="D9EAD3"/>
                </a:highlight>
                <a:latin typeface="Poppins"/>
                <a:ea typeface="Poppins"/>
                <a:cs typeface="Poppins"/>
                <a:sym typeface="Poppins"/>
              </a:rPr>
              <a:t>for our hotel and experiences booked - I’ll always check </a:t>
            </a:r>
            <a:r>
              <a:rPr lang="en" sz="1000" b="1">
                <a:solidFill>
                  <a:schemeClr val="dk1"/>
                </a:solidFill>
                <a:highlight>
                  <a:srgbClr val="D9EAD3"/>
                </a:highlight>
                <a:latin typeface="Poppins"/>
                <a:ea typeface="Poppins"/>
                <a:cs typeface="Poppins"/>
                <a:sym typeface="Poppins"/>
              </a:rPr>
              <a:t>price differences </a:t>
            </a:r>
            <a:r>
              <a:rPr lang="en" sz="1000">
                <a:solidFill>
                  <a:schemeClr val="dk1"/>
                </a:solidFill>
                <a:highlight>
                  <a:srgbClr val="D9EAD3"/>
                </a:highlight>
                <a:latin typeface="Poppins"/>
                <a:ea typeface="Poppins"/>
                <a:cs typeface="Poppins"/>
                <a:sym typeface="Poppins"/>
              </a:rPr>
              <a:t>across months before booking</a:t>
            </a:r>
            <a:endParaRPr sz="800">
              <a:highlight>
                <a:srgbClr val="D9EAD3"/>
              </a:highlight>
              <a:latin typeface="Poppins"/>
              <a:ea typeface="Poppins"/>
              <a:cs typeface="Poppins"/>
              <a:sym typeface="Poppins"/>
            </a:endParaRPr>
          </a:p>
        </p:txBody>
      </p:sp>
      <p:sp>
        <p:nvSpPr>
          <p:cNvPr id="5752" name="Google Shape;5752;p728"/>
          <p:cNvSpPr/>
          <p:nvPr/>
        </p:nvSpPr>
        <p:spPr>
          <a:xfrm rot="710">
            <a:off x="5900375" y="4053372"/>
            <a:ext cx="2905800" cy="691500"/>
          </a:xfrm>
          <a:prstGeom prst="wedgeRoundRectCallout">
            <a:avLst>
              <a:gd name="adj1" fmla="val -32813"/>
              <a:gd name="adj2" fmla="val 68122"/>
              <a:gd name="adj3" fmla="val 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highlight>
                  <a:srgbClr val="FFCCCC"/>
                </a:highlight>
                <a:latin typeface="Poppins"/>
                <a:ea typeface="Poppins"/>
                <a:cs typeface="Poppins"/>
                <a:sym typeface="Poppins"/>
              </a:rPr>
              <a:t>Compared to other Med destinations I found this place to be </a:t>
            </a:r>
            <a:r>
              <a:rPr lang="en" sz="1000" b="1">
                <a:solidFill>
                  <a:schemeClr val="dk1"/>
                </a:solidFill>
                <a:highlight>
                  <a:srgbClr val="FFCCCC"/>
                </a:highlight>
                <a:latin typeface="Poppins"/>
                <a:ea typeface="Poppins"/>
                <a:cs typeface="Poppins"/>
                <a:sym typeface="Poppins"/>
              </a:rPr>
              <a:t>expensive</a:t>
            </a:r>
            <a:r>
              <a:rPr lang="en" sz="1000">
                <a:solidFill>
                  <a:schemeClr val="dk1"/>
                </a:solidFill>
                <a:highlight>
                  <a:srgbClr val="FFCCCC"/>
                </a:highlight>
                <a:latin typeface="Poppins"/>
                <a:ea typeface="Poppins"/>
                <a:cs typeface="Poppins"/>
                <a:sym typeface="Poppins"/>
              </a:rPr>
              <a:t> and didn’t get an ‘authentic’ experience</a:t>
            </a:r>
            <a:endParaRPr sz="800" b="1">
              <a:highlight>
                <a:srgbClr val="FFCCCC"/>
              </a:highlight>
              <a:latin typeface="Poppins"/>
              <a:ea typeface="Poppins"/>
              <a:cs typeface="Poppins"/>
              <a:sym typeface="Poppins"/>
            </a:endParaRPr>
          </a:p>
        </p:txBody>
      </p:sp>
      <p:sp>
        <p:nvSpPr>
          <p:cNvPr id="5753" name="Google Shape;5753;p728"/>
          <p:cNvSpPr txBox="1"/>
          <p:nvPr/>
        </p:nvSpPr>
        <p:spPr>
          <a:xfrm>
            <a:off x="3330200" y="1570388"/>
            <a:ext cx="5686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434343"/>
                </a:solidFill>
                <a:latin typeface="Poppins"/>
                <a:ea typeface="Poppins"/>
                <a:cs typeface="Poppins"/>
                <a:sym typeface="Poppins"/>
              </a:rPr>
              <a:t>Greece</a:t>
            </a:r>
            <a:endParaRPr sz="1600">
              <a:solidFill>
                <a:srgbClr val="434343"/>
              </a:solidFill>
              <a:latin typeface="Poppins"/>
              <a:ea typeface="Poppins"/>
              <a:cs typeface="Poppins"/>
              <a:sym typeface="Poppins"/>
            </a:endParaRPr>
          </a:p>
        </p:txBody>
      </p:sp>
      <p:sp>
        <p:nvSpPr>
          <p:cNvPr id="5754" name="Google Shape;5754;p728"/>
          <p:cNvSpPr txBox="1"/>
          <p:nvPr/>
        </p:nvSpPr>
        <p:spPr>
          <a:xfrm>
            <a:off x="3331350" y="2949200"/>
            <a:ext cx="2145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434343"/>
                </a:solidFill>
                <a:latin typeface="Poppins"/>
                <a:ea typeface="Poppins"/>
                <a:cs typeface="Poppins"/>
                <a:sym typeface="Poppins"/>
              </a:rPr>
              <a:t>Spain</a:t>
            </a:r>
            <a:endParaRPr sz="1600">
              <a:solidFill>
                <a:srgbClr val="434343"/>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1EE"/>
        </a:solidFill>
        <a:effectLst/>
      </p:bgPr>
    </p:bg>
    <p:spTree>
      <p:nvGrpSpPr>
        <p:cNvPr id="1" name="Shape 5758"/>
        <p:cNvGrpSpPr/>
        <p:nvPr/>
      </p:nvGrpSpPr>
      <p:grpSpPr>
        <a:xfrm>
          <a:off x="0" y="0"/>
          <a:ext cx="0" cy="0"/>
          <a:chOff x="0" y="0"/>
          <a:chExt cx="0" cy="0"/>
        </a:xfrm>
      </p:grpSpPr>
      <p:sp>
        <p:nvSpPr>
          <p:cNvPr id="5759" name="Google Shape;5759;p729"/>
          <p:cNvSpPr txBox="1"/>
          <p:nvPr/>
        </p:nvSpPr>
        <p:spPr>
          <a:xfrm>
            <a:off x="228600" y="381000"/>
            <a:ext cx="8317500" cy="1874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a:solidFill>
                  <a:srgbClr val="4B4949"/>
                </a:solidFill>
                <a:latin typeface="Poppins"/>
                <a:ea typeface="Poppins"/>
                <a:cs typeface="Poppins"/>
                <a:sym typeface="Poppins"/>
              </a:rPr>
              <a:t>Most of the</a:t>
            </a:r>
            <a:r>
              <a:rPr lang="en" sz="1700" b="1" i="1">
                <a:solidFill>
                  <a:srgbClr val="4B4949"/>
                </a:solidFill>
                <a:latin typeface="Source Serif Pro"/>
                <a:ea typeface="Source Serif Pro"/>
                <a:cs typeface="Source Serif Pro"/>
                <a:sym typeface="Source Serif Pro"/>
              </a:rPr>
              <a:t> popular keywords</a:t>
            </a:r>
            <a:r>
              <a:rPr lang="en" sz="1700">
                <a:solidFill>
                  <a:srgbClr val="4B4949"/>
                </a:solidFill>
                <a:latin typeface="Poppins"/>
                <a:ea typeface="Poppins"/>
                <a:cs typeface="Poppins"/>
                <a:sym typeface="Poppins"/>
              </a:rPr>
              <a:t> appearing in Croatia reviews have a </a:t>
            </a:r>
            <a:r>
              <a:rPr lang="en" sz="1700" b="1" i="1">
                <a:solidFill>
                  <a:srgbClr val="4B4949"/>
                </a:solidFill>
                <a:latin typeface="Source Serif Pro"/>
                <a:ea typeface="Source Serif Pro"/>
                <a:cs typeface="Source Serif Pro"/>
                <a:sym typeface="Source Serif Pro"/>
              </a:rPr>
              <a:t>positive note</a:t>
            </a:r>
            <a:r>
              <a:rPr lang="en" sz="1700" b="1">
                <a:solidFill>
                  <a:srgbClr val="4B4949"/>
                </a:solidFill>
                <a:latin typeface="Poppins"/>
                <a:ea typeface="Poppins"/>
                <a:cs typeface="Poppins"/>
                <a:sym typeface="Poppins"/>
              </a:rPr>
              <a:t> </a:t>
            </a:r>
            <a:r>
              <a:rPr lang="en" sz="1700">
                <a:solidFill>
                  <a:srgbClr val="4B4949"/>
                </a:solidFill>
                <a:latin typeface="Poppins"/>
                <a:ea typeface="Poppins"/>
                <a:cs typeface="Poppins"/>
                <a:sym typeface="Poppins"/>
              </a:rPr>
              <a:t>with</a:t>
            </a:r>
            <a:r>
              <a:rPr lang="en" sz="1700" b="1">
                <a:solidFill>
                  <a:srgbClr val="4B4949"/>
                </a:solidFill>
                <a:latin typeface="Poppins"/>
                <a:ea typeface="Poppins"/>
                <a:cs typeface="Poppins"/>
                <a:sym typeface="Poppins"/>
              </a:rPr>
              <a:t> </a:t>
            </a:r>
            <a:r>
              <a:rPr lang="en" sz="1700" b="1" i="1">
                <a:solidFill>
                  <a:srgbClr val="4B4949"/>
                </a:solidFill>
                <a:latin typeface="Source Serif Pro"/>
                <a:ea typeface="Source Serif Pro"/>
                <a:cs typeface="Source Serif Pro"/>
                <a:sym typeface="Source Serif Pro"/>
              </a:rPr>
              <a:t>notable key mentions</a:t>
            </a:r>
            <a:r>
              <a:rPr lang="en" sz="1700" b="1">
                <a:solidFill>
                  <a:srgbClr val="4B4949"/>
                </a:solidFill>
                <a:latin typeface="Poppins"/>
                <a:ea typeface="Poppins"/>
                <a:cs typeface="Poppins"/>
                <a:sym typeface="Poppins"/>
              </a:rPr>
              <a:t> </a:t>
            </a:r>
            <a:r>
              <a:rPr lang="en" sz="1700">
                <a:solidFill>
                  <a:srgbClr val="4B4949"/>
                </a:solidFill>
                <a:latin typeface="Poppins"/>
                <a:ea typeface="Poppins"/>
                <a:cs typeface="Poppins"/>
                <a:sym typeface="Poppins"/>
              </a:rPr>
              <a:t>of</a:t>
            </a:r>
            <a:r>
              <a:rPr lang="en" sz="1700" b="1">
                <a:solidFill>
                  <a:srgbClr val="4B4949"/>
                </a:solidFill>
                <a:latin typeface="Poppins"/>
                <a:ea typeface="Poppins"/>
                <a:cs typeface="Poppins"/>
                <a:sym typeface="Poppins"/>
              </a:rPr>
              <a:t> </a:t>
            </a:r>
            <a:r>
              <a:rPr lang="en" sz="1700" b="1" i="1">
                <a:solidFill>
                  <a:srgbClr val="4B4949"/>
                </a:solidFill>
                <a:latin typeface="Source Serif Pro"/>
                <a:ea typeface="Source Serif Pro"/>
                <a:cs typeface="Source Serif Pro"/>
                <a:sym typeface="Source Serif Pro"/>
              </a:rPr>
              <a:t>service </a:t>
            </a:r>
            <a:r>
              <a:rPr lang="en" sz="1700">
                <a:solidFill>
                  <a:srgbClr val="4B4949"/>
                </a:solidFill>
                <a:latin typeface="Poppins"/>
                <a:ea typeface="Poppins"/>
                <a:cs typeface="Poppins"/>
                <a:sym typeface="Poppins"/>
              </a:rPr>
              <a:t>and </a:t>
            </a:r>
            <a:r>
              <a:rPr lang="en" sz="1700" b="1" i="1">
                <a:solidFill>
                  <a:srgbClr val="4B4949"/>
                </a:solidFill>
                <a:latin typeface="Source Serif Pro"/>
                <a:ea typeface="Source Serif Pro"/>
                <a:cs typeface="Source Serif Pro"/>
                <a:sym typeface="Source Serif Pro"/>
              </a:rPr>
              <a:t>experience</a:t>
            </a:r>
            <a:endParaRPr sz="1700" b="1" i="1">
              <a:solidFill>
                <a:srgbClr val="4B4949"/>
              </a:solidFill>
              <a:latin typeface="Source Serif Pro"/>
              <a:ea typeface="Source Serif Pro"/>
              <a:cs typeface="Source Serif Pro"/>
              <a:sym typeface="Source Serif Pro"/>
            </a:endParaRPr>
          </a:p>
          <a:p>
            <a:pPr marL="0" lvl="0" indent="0" algn="l" rtl="0">
              <a:lnSpc>
                <a:spcPct val="115000"/>
              </a:lnSpc>
              <a:spcBef>
                <a:spcPts val="0"/>
              </a:spcBef>
              <a:spcAft>
                <a:spcPts val="0"/>
              </a:spcAft>
              <a:buNone/>
            </a:pPr>
            <a:endParaRPr b="1">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80000"/>
              </a:lnSpc>
              <a:spcBef>
                <a:spcPts val="0"/>
              </a:spcBef>
              <a:spcAft>
                <a:spcPts val="0"/>
              </a:spcAft>
              <a:buNone/>
            </a:pPr>
            <a:endParaRPr sz="2800">
              <a:solidFill>
                <a:schemeClr val="dk1"/>
              </a:solidFill>
              <a:latin typeface="Poppins Light"/>
              <a:ea typeface="Poppins Light"/>
              <a:cs typeface="Poppins Light"/>
              <a:sym typeface="Poppins Light"/>
            </a:endParaRPr>
          </a:p>
        </p:txBody>
      </p:sp>
      <p:sp>
        <p:nvSpPr>
          <p:cNvPr id="5760" name="Google Shape;5760;p729"/>
          <p:cNvSpPr txBox="1">
            <a:spLocks noGrp="1"/>
          </p:cNvSpPr>
          <p:nvPr>
            <p:ph type="subTitle" idx="4294967295"/>
          </p:nvPr>
        </p:nvSpPr>
        <p:spPr>
          <a:xfrm>
            <a:off x="425725" y="4924973"/>
            <a:ext cx="8108400" cy="166500"/>
          </a:xfrm>
          <a:prstGeom prst="rect">
            <a:avLst/>
          </a:prstGeom>
        </p:spPr>
        <p:txBody>
          <a:bodyPr spcFirstLastPara="1" wrap="square" lIns="0" tIns="0" rIns="91425" bIns="0" anchor="t" anchorCtr="0">
            <a:noAutofit/>
          </a:bodyPr>
          <a:lstStyle/>
          <a:p>
            <a:pPr marL="0" lvl="0" indent="0" algn="l" rtl="0">
              <a:spcBef>
                <a:spcPts val="0"/>
              </a:spcBef>
              <a:spcAft>
                <a:spcPts val="1600"/>
              </a:spcAft>
              <a:buNone/>
            </a:pPr>
            <a:r>
              <a:rPr lang="en" sz="700">
                <a:solidFill>
                  <a:schemeClr val="dk1"/>
                </a:solidFill>
                <a:latin typeface="Poppins"/>
                <a:ea typeface="Poppins"/>
                <a:cs typeface="Poppins"/>
                <a:sym typeface="Poppins"/>
              </a:rPr>
              <a:t>Source: Tripadvisor Internal Data; January 2023- October 2024</a:t>
            </a:r>
            <a:endParaRPr sz="700">
              <a:solidFill>
                <a:schemeClr val="dk1"/>
              </a:solidFill>
              <a:latin typeface="Poppins"/>
              <a:ea typeface="Poppins"/>
              <a:cs typeface="Poppins"/>
              <a:sym typeface="Poppins"/>
            </a:endParaRPr>
          </a:p>
        </p:txBody>
      </p:sp>
      <p:pic>
        <p:nvPicPr>
          <p:cNvPr id="5761" name="Google Shape;5761;p729"/>
          <p:cNvPicPr preferRelativeResize="0"/>
          <p:nvPr/>
        </p:nvPicPr>
        <p:blipFill rotWithShape="1">
          <a:blip r:embed="rId3">
            <a:alphaModFix/>
          </a:blip>
          <a:srcRect r="1322"/>
          <a:stretch/>
        </p:blipFill>
        <p:spPr>
          <a:xfrm>
            <a:off x="1241600" y="1155972"/>
            <a:ext cx="6847051" cy="3597528"/>
          </a:xfrm>
          <a:prstGeom prst="rect">
            <a:avLst/>
          </a:prstGeom>
          <a:noFill/>
          <a:ln w="9525" cap="flat" cmpd="sng">
            <a:solidFill>
              <a:schemeClr val="accent3"/>
            </a:solidFill>
            <a:prstDash val="solid"/>
            <a:round/>
            <a:headEnd type="none" w="sm" len="sm"/>
            <a:tailEnd type="none" w="sm" len="sm"/>
          </a:ln>
        </p:spPr>
      </p:pic>
      <p:sp>
        <p:nvSpPr>
          <p:cNvPr id="5762" name="Google Shape;5762;p729"/>
          <p:cNvSpPr/>
          <p:nvPr/>
        </p:nvSpPr>
        <p:spPr>
          <a:xfrm>
            <a:off x="4332100" y="4308125"/>
            <a:ext cx="584100" cy="228600"/>
          </a:xfrm>
          <a:prstGeom prst="roundRect">
            <a:avLst>
              <a:gd name="adj" fmla="val 16667"/>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latin typeface="Poppins"/>
              <a:ea typeface="Poppins"/>
              <a:cs typeface="Poppins"/>
              <a:sym typeface="Poppins"/>
            </a:endParaRPr>
          </a:p>
        </p:txBody>
      </p:sp>
      <p:sp>
        <p:nvSpPr>
          <p:cNvPr id="5763" name="Google Shape;5763;p729"/>
          <p:cNvSpPr/>
          <p:nvPr/>
        </p:nvSpPr>
        <p:spPr>
          <a:xfrm>
            <a:off x="5455075" y="4371725"/>
            <a:ext cx="584100" cy="228600"/>
          </a:xfrm>
          <a:prstGeom prst="roundRect">
            <a:avLst>
              <a:gd name="adj" fmla="val 16667"/>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latin typeface="Poppins"/>
              <a:ea typeface="Poppins"/>
              <a:cs typeface="Poppins"/>
              <a:sym typeface="Poppins"/>
            </a:endParaRPr>
          </a:p>
        </p:txBody>
      </p:sp>
      <p:sp>
        <p:nvSpPr>
          <p:cNvPr id="5764" name="Google Shape;5764;p729"/>
          <p:cNvSpPr/>
          <p:nvPr/>
        </p:nvSpPr>
        <p:spPr>
          <a:xfrm>
            <a:off x="5945000" y="4079525"/>
            <a:ext cx="584100" cy="228600"/>
          </a:xfrm>
          <a:prstGeom prst="roundRect">
            <a:avLst>
              <a:gd name="adj" fmla="val 16667"/>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68"/>
        <p:cNvGrpSpPr/>
        <p:nvPr/>
      </p:nvGrpSpPr>
      <p:grpSpPr>
        <a:xfrm>
          <a:off x="0" y="0"/>
          <a:ext cx="0" cy="0"/>
          <a:chOff x="0" y="0"/>
          <a:chExt cx="0" cy="0"/>
        </a:xfrm>
      </p:grpSpPr>
      <p:sp>
        <p:nvSpPr>
          <p:cNvPr id="5769" name="Google Shape;5769;p730"/>
          <p:cNvSpPr/>
          <p:nvPr/>
        </p:nvSpPr>
        <p:spPr>
          <a:xfrm>
            <a:off x="5450" y="-5523"/>
            <a:ext cx="3110400" cy="5212200"/>
          </a:xfrm>
          <a:prstGeom prst="rect">
            <a:avLst/>
          </a:prstGeom>
          <a:solidFill>
            <a:srgbClr val="EAFAF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EAFAF4"/>
              </a:highlight>
            </a:endParaRPr>
          </a:p>
        </p:txBody>
      </p:sp>
      <p:sp>
        <p:nvSpPr>
          <p:cNvPr id="5770" name="Google Shape;5770;p730"/>
          <p:cNvSpPr txBox="1"/>
          <p:nvPr/>
        </p:nvSpPr>
        <p:spPr>
          <a:xfrm>
            <a:off x="3760950" y="4961836"/>
            <a:ext cx="4674900" cy="166500"/>
          </a:xfrm>
          <a:prstGeom prst="rect">
            <a:avLst/>
          </a:prstGeom>
          <a:noFill/>
          <a:ln>
            <a:noFill/>
          </a:ln>
        </p:spPr>
        <p:txBody>
          <a:bodyPr spcFirstLastPara="1" wrap="square" lIns="0" tIns="0" rIns="91425" bIns="0" anchor="ctr" anchorCtr="0">
            <a:noAutofit/>
          </a:bodyPr>
          <a:lstStyle/>
          <a:p>
            <a:pPr marL="0" lvl="0" indent="0" algn="l" rtl="0">
              <a:lnSpc>
                <a:spcPct val="115000"/>
              </a:lnSpc>
              <a:spcBef>
                <a:spcPts val="0"/>
              </a:spcBef>
              <a:spcAft>
                <a:spcPts val="0"/>
              </a:spcAft>
              <a:buNone/>
            </a:pPr>
            <a:endParaRPr sz="600" i="1">
              <a:solidFill>
                <a:srgbClr val="434343"/>
              </a:solidFill>
              <a:latin typeface="Roboto Mono"/>
              <a:ea typeface="Roboto Mono"/>
              <a:cs typeface="Roboto Mono"/>
              <a:sym typeface="Roboto Mono"/>
            </a:endParaRPr>
          </a:p>
        </p:txBody>
      </p:sp>
      <p:sp>
        <p:nvSpPr>
          <p:cNvPr id="5771" name="Google Shape;5771;p730"/>
          <p:cNvSpPr txBox="1"/>
          <p:nvPr/>
        </p:nvSpPr>
        <p:spPr>
          <a:xfrm>
            <a:off x="213950" y="2079681"/>
            <a:ext cx="2693400" cy="281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latin typeface="Poppins"/>
                <a:ea typeface="Poppins"/>
                <a:cs typeface="Poppins"/>
                <a:sym typeface="Poppins"/>
              </a:rPr>
              <a:t>The </a:t>
            </a:r>
            <a:r>
              <a:rPr lang="en" b="1" i="1">
                <a:solidFill>
                  <a:schemeClr val="dk1"/>
                </a:solidFill>
                <a:latin typeface="Source Serif Pro"/>
                <a:ea typeface="Source Serif Pro"/>
                <a:cs typeface="Source Serif Pro"/>
                <a:sym typeface="Source Serif Pro"/>
              </a:rPr>
              <a:t>most popular</a:t>
            </a:r>
            <a:r>
              <a:rPr lang="en">
                <a:solidFill>
                  <a:schemeClr val="dk1"/>
                </a:solidFill>
                <a:latin typeface="Poppins"/>
                <a:ea typeface="Poppins"/>
                <a:cs typeface="Poppins"/>
                <a:sym typeface="Poppins"/>
              </a:rPr>
              <a:t> keyword used in reviews for Croatia is </a:t>
            </a:r>
            <a:r>
              <a:rPr lang="en" b="1" i="1">
                <a:solidFill>
                  <a:schemeClr val="dk1"/>
                </a:solidFill>
                <a:latin typeface="Source Serif Pro"/>
                <a:ea typeface="Source Serif Pro"/>
                <a:cs typeface="Source Serif Pro"/>
                <a:sym typeface="Source Serif Pro"/>
              </a:rPr>
              <a:t>‘food’</a:t>
            </a:r>
            <a:r>
              <a:rPr lang="en">
                <a:solidFill>
                  <a:schemeClr val="dk1"/>
                </a:solidFill>
                <a:latin typeface="Poppins"/>
                <a:ea typeface="Poppins"/>
                <a:cs typeface="Poppins"/>
                <a:sym typeface="Poppins"/>
              </a:rPr>
              <a:t> which is very different from </a:t>
            </a:r>
            <a:r>
              <a:rPr lang="en" b="1" i="1">
                <a:solidFill>
                  <a:schemeClr val="dk1"/>
                </a:solidFill>
                <a:latin typeface="Source Serif Pro"/>
                <a:ea typeface="Source Serif Pro"/>
                <a:cs typeface="Source Serif Pro"/>
                <a:sym typeface="Source Serif Pro"/>
              </a:rPr>
              <a:t>other destinations</a:t>
            </a:r>
            <a:r>
              <a:rPr lang="en">
                <a:solidFill>
                  <a:schemeClr val="dk1"/>
                </a:solidFill>
                <a:latin typeface="Poppins"/>
                <a:ea typeface="Poppins"/>
                <a:cs typeface="Poppins"/>
                <a:sym typeface="Poppins"/>
              </a:rPr>
              <a:t> that have the largest mention of</a:t>
            </a:r>
            <a:r>
              <a:rPr lang="en" b="1" i="1">
                <a:solidFill>
                  <a:schemeClr val="dk1"/>
                </a:solidFill>
                <a:latin typeface="Source Serif Pro"/>
                <a:ea typeface="Source Serif Pro"/>
                <a:cs typeface="Source Serif Pro"/>
                <a:sym typeface="Source Serif Pro"/>
              </a:rPr>
              <a:t> ‘tours’</a:t>
            </a:r>
            <a:r>
              <a:rPr lang="en">
                <a:solidFill>
                  <a:schemeClr val="dk1"/>
                </a:solidFill>
                <a:latin typeface="Poppins"/>
                <a:ea typeface="Poppins"/>
                <a:cs typeface="Poppins"/>
                <a:sym typeface="Poppins"/>
              </a:rPr>
              <a:t>.</a:t>
            </a:r>
            <a:endParaRPr>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b="1">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sz="1000">
              <a:solidFill>
                <a:srgbClr val="4B4949"/>
              </a:solidFill>
              <a:latin typeface="Roboto"/>
              <a:ea typeface="Roboto"/>
              <a:cs typeface="Roboto"/>
              <a:sym typeface="Roboto"/>
            </a:endParaRPr>
          </a:p>
        </p:txBody>
      </p:sp>
      <p:sp>
        <p:nvSpPr>
          <p:cNvPr id="5772" name="Google Shape;5772;p730"/>
          <p:cNvSpPr txBox="1"/>
          <p:nvPr/>
        </p:nvSpPr>
        <p:spPr>
          <a:xfrm>
            <a:off x="3389075" y="676146"/>
            <a:ext cx="5198400" cy="50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Poppins"/>
                <a:ea typeface="Poppins"/>
                <a:cs typeface="Poppins"/>
                <a:sym typeface="Poppins"/>
              </a:rPr>
              <a:t>Most popular </a:t>
            </a:r>
            <a:r>
              <a:rPr lang="en" sz="1200" b="1" i="1">
                <a:latin typeface="Source Serif Pro"/>
                <a:ea typeface="Source Serif Pro"/>
                <a:cs typeface="Source Serif Pro"/>
                <a:sym typeface="Source Serif Pro"/>
              </a:rPr>
              <a:t>keywords</a:t>
            </a:r>
            <a:r>
              <a:rPr lang="en" sz="1200">
                <a:latin typeface="Poppins"/>
                <a:ea typeface="Poppins"/>
                <a:cs typeface="Poppins"/>
                <a:sym typeface="Poppins"/>
              </a:rPr>
              <a:t> used in reviews for </a:t>
            </a:r>
            <a:r>
              <a:rPr lang="en" sz="1200" b="1" i="1">
                <a:latin typeface="Source Serif Pro"/>
                <a:ea typeface="Source Serif Pro"/>
                <a:cs typeface="Source Serif Pro"/>
                <a:sym typeface="Source Serif Pro"/>
              </a:rPr>
              <a:t>Croatia</a:t>
            </a:r>
            <a:r>
              <a:rPr lang="en" sz="1200">
                <a:latin typeface="Poppins"/>
                <a:ea typeface="Poppins"/>
                <a:cs typeface="Poppins"/>
                <a:sym typeface="Poppins"/>
              </a:rPr>
              <a:t> vs </a:t>
            </a:r>
            <a:r>
              <a:rPr lang="en" sz="1200" b="1" i="1">
                <a:latin typeface="Source Serif Pro"/>
                <a:ea typeface="Source Serif Pro"/>
                <a:cs typeface="Source Serif Pro"/>
                <a:sym typeface="Source Serif Pro"/>
              </a:rPr>
              <a:t>competitive destinations</a:t>
            </a:r>
            <a:endParaRPr sz="1200" b="1" i="1">
              <a:latin typeface="Source Serif Pro"/>
              <a:ea typeface="Source Serif Pro"/>
              <a:cs typeface="Source Serif Pro"/>
              <a:sym typeface="Source Serif Pro"/>
            </a:endParaRPr>
          </a:p>
        </p:txBody>
      </p:sp>
      <p:sp>
        <p:nvSpPr>
          <p:cNvPr id="5773" name="Google Shape;5773;p730"/>
          <p:cNvSpPr txBox="1"/>
          <p:nvPr/>
        </p:nvSpPr>
        <p:spPr>
          <a:xfrm>
            <a:off x="3608550" y="4770541"/>
            <a:ext cx="5061900" cy="166500"/>
          </a:xfrm>
          <a:prstGeom prst="rect">
            <a:avLst/>
          </a:prstGeom>
          <a:noFill/>
          <a:ln>
            <a:noFill/>
          </a:ln>
        </p:spPr>
        <p:txBody>
          <a:bodyPr spcFirstLastPara="1" wrap="square" lIns="0" tIns="0" rIns="91425" bIns="0" anchor="ctr" anchorCtr="0">
            <a:noAutofit/>
          </a:bodyPr>
          <a:lstStyle/>
          <a:p>
            <a:pPr marL="0" lvl="0" indent="0" algn="l" rtl="0">
              <a:lnSpc>
                <a:spcPct val="115000"/>
              </a:lnSpc>
              <a:spcBef>
                <a:spcPts val="0"/>
              </a:spcBef>
              <a:spcAft>
                <a:spcPts val="0"/>
              </a:spcAft>
              <a:buNone/>
            </a:pPr>
            <a:r>
              <a:rPr lang="en" sz="600">
                <a:solidFill>
                  <a:srgbClr val="434343"/>
                </a:solidFill>
                <a:latin typeface="Roboto Mono"/>
                <a:ea typeface="Roboto Mono"/>
                <a:cs typeface="Roboto Mono"/>
                <a:sym typeface="Roboto Mono"/>
              </a:rPr>
              <a:t>Source: Tripadvisor reviews analysis via Brandwatch; Jan-Oct 2024</a:t>
            </a:r>
            <a:endParaRPr sz="600">
              <a:solidFill>
                <a:srgbClr val="434343"/>
              </a:solidFill>
              <a:latin typeface="Roboto Mono"/>
              <a:ea typeface="Roboto Mono"/>
              <a:cs typeface="Roboto Mono"/>
              <a:sym typeface="Roboto Mono"/>
            </a:endParaRPr>
          </a:p>
        </p:txBody>
      </p:sp>
      <p:graphicFrame>
        <p:nvGraphicFramePr>
          <p:cNvPr id="5774" name="Google Shape;5774;p730"/>
          <p:cNvGraphicFramePr/>
          <p:nvPr/>
        </p:nvGraphicFramePr>
        <p:xfrm>
          <a:off x="3297575" y="1543312"/>
          <a:ext cx="5586300" cy="2507102"/>
        </p:xfrm>
        <a:graphic>
          <a:graphicData uri="http://schemas.openxmlformats.org/drawingml/2006/table">
            <a:tbl>
              <a:tblPr>
                <a:noFill/>
                <a:tableStyleId>{4C6F674F-A72A-4306-9B5F-4C54D9171D23}</a:tableStyleId>
              </a:tblPr>
              <a:tblGrid>
                <a:gridCol w="440400">
                  <a:extLst>
                    <a:ext uri="{9D8B030D-6E8A-4147-A177-3AD203B41FA5}">
                      <a16:colId xmlns:a16="http://schemas.microsoft.com/office/drawing/2014/main" val="20000"/>
                    </a:ext>
                  </a:extLst>
                </a:gridCol>
                <a:gridCol w="857650">
                  <a:extLst>
                    <a:ext uri="{9D8B030D-6E8A-4147-A177-3AD203B41FA5}">
                      <a16:colId xmlns:a16="http://schemas.microsoft.com/office/drawing/2014/main" val="20001"/>
                    </a:ext>
                  </a:extLst>
                </a:gridCol>
                <a:gridCol w="857650">
                  <a:extLst>
                    <a:ext uri="{9D8B030D-6E8A-4147-A177-3AD203B41FA5}">
                      <a16:colId xmlns:a16="http://schemas.microsoft.com/office/drawing/2014/main" val="20002"/>
                    </a:ext>
                  </a:extLst>
                </a:gridCol>
                <a:gridCol w="857650">
                  <a:extLst>
                    <a:ext uri="{9D8B030D-6E8A-4147-A177-3AD203B41FA5}">
                      <a16:colId xmlns:a16="http://schemas.microsoft.com/office/drawing/2014/main" val="20003"/>
                    </a:ext>
                  </a:extLst>
                </a:gridCol>
                <a:gridCol w="857650">
                  <a:extLst>
                    <a:ext uri="{9D8B030D-6E8A-4147-A177-3AD203B41FA5}">
                      <a16:colId xmlns:a16="http://schemas.microsoft.com/office/drawing/2014/main" val="20004"/>
                    </a:ext>
                  </a:extLst>
                </a:gridCol>
                <a:gridCol w="857650">
                  <a:extLst>
                    <a:ext uri="{9D8B030D-6E8A-4147-A177-3AD203B41FA5}">
                      <a16:colId xmlns:a16="http://schemas.microsoft.com/office/drawing/2014/main" val="20005"/>
                    </a:ext>
                  </a:extLst>
                </a:gridCol>
                <a:gridCol w="857650">
                  <a:extLst>
                    <a:ext uri="{9D8B030D-6E8A-4147-A177-3AD203B41FA5}">
                      <a16:colId xmlns:a16="http://schemas.microsoft.com/office/drawing/2014/main" val="20006"/>
                    </a:ext>
                  </a:extLst>
                </a:gridCol>
              </a:tblGrid>
              <a:tr h="304600">
                <a:tc>
                  <a:txBody>
                    <a:bodyPr/>
                    <a:lstStyle/>
                    <a:p>
                      <a:pPr marL="0" lvl="0" indent="0" algn="ctr" rtl="0">
                        <a:lnSpc>
                          <a:spcPct val="115000"/>
                        </a:lnSpc>
                        <a:spcBef>
                          <a:spcPts val="0"/>
                        </a:spcBef>
                        <a:spcAft>
                          <a:spcPts val="0"/>
                        </a:spcAft>
                        <a:buNone/>
                      </a:pPr>
                      <a:r>
                        <a:rPr lang="en" sz="1100" b="1">
                          <a:solidFill>
                            <a:schemeClr val="accent6"/>
                          </a:solidFill>
                          <a:latin typeface="Roboto Mono"/>
                          <a:ea typeface="Roboto Mono"/>
                          <a:cs typeface="Roboto Mono"/>
                          <a:sym typeface="Roboto Mono"/>
                        </a:rPr>
                        <a:t>Rank</a:t>
                      </a:r>
                      <a:endParaRPr sz="1100" b="1">
                        <a:solidFill>
                          <a:schemeClr val="accent6"/>
                        </a:solidFill>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solidFill>
                            <a:schemeClr val="accent6"/>
                          </a:solidFill>
                          <a:latin typeface="Roboto Mono"/>
                          <a:ea typeface="Roboto Mono"/>
                          <a:cs typeface="Roboto Mono"/>
                          <a:sym typeface="Roboto Mono"/>
                        </a:rPr>
                        <a:t>Croatia</a:t>
                      </a:r>
                      <a:endParaRPr sz="1100" b="1">
                        <a:solidFill>
                          <a:schemeClr val="accent6"/>
                        </a:solidFill>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solidFill>
                            <a:schemeClr val="accent6"/>
                          </a:solidFill>
                          <a:latin typeface="Roboto Mono"/>
                          <a:ea typeface="Roboto Mono"/>
                          <a:cs typeface="Roboto Mono"/>
                          <a:sym typeface="Roboto Mono"/>
                        </a:rPr>
                        <a:t>Greece</a:t>
                      </a:r>
                      <a:endParaRPr sz="1100" b="1">
                        <a:solidFill>
                          <a:schemeClr val="accent6"/>
                        </a:solidFill>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solidFill>
                            <a:schemeClr val="accent6"/>
                          </a:solidFill>
                          <a:latin typeface="Roboto Mono"/>
                          <a:ea typeface="Roboto Mono"/>
                          <a:cs typeface="Roboto Mono"/>
                          <a:sym typeface="Roboto Mono"/>
                        </a:rPr>
                        <a:t>Italy</a:t>
                      </a:r>
                      <a:endParaRPr sz="1100" b="1">
                        <a:solidFill>
                          <a:schemeClr val="accent6"/>
                        </a:solidFill>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solidFill>
                            <a:schemeClr val="accent6"/>
                          </a:solidFill>
                          <a:latin typeface="Roboto Mono"/>
                          <a:ea typeface="Roboto Mono"/>
                          <a:cs typeface="Roboto Mono"/>
                          <a:sym typeface="Roboto Mono"/>
                        </a:rPr>
                        <a:t>UK</a:t>
                      </a:r>
                      <a:endParaRPr sz="1100" b="1">
                        <a:solidFill>
                          <a:schemeClr val="accent6"/>
                        </a:solidFill>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solidFill>
                            <a:schemeClr val="accent6"/>
                          </a:solidFill>
                          <a:latin typeface="Roboto Mono"/>
                          <a:ea typeface="Roboto Mono"/>
                          <a:cs typeface="Roboto Mono"/>
                          <a:sym typeface="Roboto Mono"/>
                        </a:rPr>
                        <a:t>Spain</a:t>
                      </a:r>
                      <a:endParaRPr sz="1100" b="1">
                        <a:solidFill>
                          <a:schemeClr val="accent6"/>
                        </a:solidFill>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100" b="1">
                          <a:solidFill>
                            <a:schemeClr val="accent6"/>
                          </a:solidFill>
                          <a:latin typeface="Roboto Mono"/>
                          <a:ea typeface="Roboto Mono"/>
                          <a:cs typeface="Roboto Mono"/>
                          <a:sym typeface="Roboto Mono"/>
                        </a:rPr>
                        <a:t>USA</a:t>
                      </a:r>
                      <a:endParaRPr sz="1100" b="1">
                        <a:solidFill>
                          <a:schemeClr val="accent6"/>
                        </a:solidFill>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180500">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1</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food</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tour</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tour</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tour</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1000">
                          <a:latin typeface="Roboto Mono"/>
                          <a:ea typeface="Roboto Mono"/>
                          <a:cs typeface="Roboto Mono"/>
                          <a:sym typeface="Roboto Mono"/>
                        </a:rPr>
                        <a:t>tour</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1000">
                          <a:latin typeface="Roboto Mono"/>
                          <a:ea typeface="Roboto Mono"/>
                          <a:cs typeface="Roboto Mono"/>
                          <a:sym typeface="Roboto Mono"/>
                        </a:rPr>
                        <a:t>tour</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260675">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2</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recommend</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guide</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Recommend</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experience</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1000">
                          <a:latin typeface="Roboto Mono"/>
                          <a:ea typeface="Roboto Mono"/>
                          <a:cs typeface="Roboto Mono"/>
                          <a:sym typeface="Roboto Mono"/>
                        </a:rPr>
                        <a:t>guide</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1000">
                          <a:latin typeface="Roboto Mono"/>
                          <a:ea typeface="Roboto Mono"/>
                          <a:cs typeface="Roboto Mono"/>
                          <a:sym typeface="Roboto Mono"/>
                        </a:rPr>
                        <a:t>guide</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200275">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3</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tour</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recommend</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knowledge</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recommend</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1000">
                          <a:latin typeface="Roboto Mono"/>
                          <a:ea typeface="Roboto Mono"/>
                          <a:cs typeface="Roboto Mono"/>
                          <a:sym typeface="Roboto Mono"/>
                        </a:rPr>
                        <a:t>recommend</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1000">
                          <a:latin typeface="Roboto Mono"/>
                          <a:ea typeface="Roboto Mono"/>
                          <a:cs typeface="Roboto Mono"/>
                          <a:sym typeface="Roboto Mono"/>
                        </a:rPr>
                        <a:t>experience</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31400">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4</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staff</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trip</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experience</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guide</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1000">
                          <a:latin typeface="Roboto Mono"/>
                          <a:ea typeface="Roboto Mono"/>
                          <a:cs typeface="Roboto Mono"/>
                          <a:sym typeface="Roboto Mono"/>
                        </a:rPr>
                        <a:t>experience</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1000">
                          <a:latin typeface="Roboto Mono"/>
                          <a:ea typeface="Roboto Mono"/>
                          <a:cs typeface="Roboto Mono"/>
                          <a:sym typeface="Roboto Mono"/>
                        </a:rPr>
                        <a:t>hotel</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10625">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5</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guide</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boat</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day trip</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staff</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1000">
                          <a:latin typeface="Roboto Mono"/>
                          <a:ea typeface="Roboto Mono"/>
                          <a:cs typeface="Roboto Mono"/>
                          <a:sym typeface="Roboto Mono"/>
                        </a:rPr>
                        <a:t>knowledge</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1000">
                          <a:latin typeface="Roboto Mono"/>
                          <a:ea typeface="Roboto Mono"/>
                          <a:cs typeface="Roboto Mono"/>
                          <a:sym typeface="Roboto Mono"/>
                        </a:rPr>
                        <a:t>recommend</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16775">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6</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service</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Food</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hotel</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hotel</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1000">
                          <a:latin typeface="Roboto Mono"/>
                          <a:ea typeface="Roboto Mono"/>
                          <a:cs typeface="Roboto Mono"/>
                          <a:sym typeface="Roboto Mono"/>
                        </a:rPr>
                        <a:t>trip</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1000">
                          <a:latin typeface="Roboto Mono"/>
                          <a:ea typeface="Roboto Mono"/>
                          <a:cs typeface="Roboto Mono"/>
                          <a:sym typeface="Roboto Mono"/>
                        </a:rPr>
                        <a:t>day trip</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20400">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7</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friendly</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Beach</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history</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friendly</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1000">
                          <a:latin typeface="Roboto Mono"/>
                          <a:ea typeface="Roboto Mono"/>
                          <a:cs typeface="Roboto Mono"/>
                          <a:sym typeface="Roboto Mono"/>
                        </a:rPr>
                        <a:t>food</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1000">
                          <a:latin typeface="Roboto Mono"/>
                          <a:ea typeface="Roboto Mono"/>
                          <a:cs typeface="Roboto Mono"/>
                          <a:sym typeface="Roboto Mono"/>
                        </a:rPr>
                        <a:t>history</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16750">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8</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experience</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hotel</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food</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knowledge</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1000">
                          <a:latin typeface="Roboto Mono"/>
                          <a:ea typeface="Roboto Mono"/>
                          <a:cs typeface="Roboto Mono"/>
                          <a:sym typeface="Roboto Mono"/>
                        </a:rPr>
                        <a:t>hotel</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1000">
                          <a:latin typeface="Roboto Mono"/>
                          <a:ea typeface="Roboto Mono"/>
                          <a:cs typeface="Roboto Mono"/>
                          <a:sym typeface="Roboto Mono"/>
                        </a:rPr>
                        <a:t>park</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233350">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9</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restaurant</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knowledge</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wine</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park</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1000">
                          <a:latin typeface="Roboto Mono"/>
                          <a:ea typeface="Roboto Mono"/>
                          <a:cs typeface="Roboto Mono"/>
                          <a:sym typeface="Roboto Mono"/>
                        </a:rPr>
                        <a:t>history</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1000">
                          <a:latin typeface="Roboto Mono"/>
                          <a:ea typeface="Roboto Mono"/>
                          <a:cs typeface="Roboto Mono"/>
                          <a:sym typeface="Roboto Mono"/>
                        </a:rPr>
                        <a:t>ride</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209825">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10</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Dubrovnik</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friendly</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restaurant</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latin typeface="Roboto Mono"/>
                          <a:ea typeface="Roboto Mono"/>
                          <a:cs typeface="Roboto Mono"/>
                          <a:sym typeface="Roboto Mono"/>
                        </a:rPr>
                        <a:t>walk</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1000">
                          <a:latin typeface="Roboto Mono"/>
                          <a:ea typeface="Roboto Mono"/>
                          <a:cs typeface="Roboto Mono"/>
                          <a:sym typeface="Roboto Mono"/>
                        </a:rPr>
                        <a:t>fun</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1000">
                          <a:latin typeface="Roboto Mono"/>
                          <a:ea typeface="Roboto Mono"/>
                          <a:cs typeface="Roboto Mono"/>
                          <a:sym typeface="Roboto Mono"/>
                        </a:rPr>
                        <a:t>view</a:t>
                      </a:r>
                      <a:endParaRPr sz="1000">
                        <a:latin typeface="Roboto Mono"/>
                        <a:ea typeface="Roboto Mono"/>
                        <a:cs typeface="Roboto Mono"/>
                        <a:sym typeface="Roboto Mono"/>
                      </a:endParaRPr>
                    </a:p>
                  </a:txBody>
                  <a:tcPr marL="28575" marR="28575" marT="19300" marB="19300" anchor="b">
                    <a:lnL w="7050" cap="flat" cmpd="sng">
                      <a:solidFill>
                        <a:srgbClr val="9E9E9E"/>
                      </a:solidFill>
                      <a:prstDash val="solid"/>
                      <a:round/>
                      <a:headEnd type="none" w="sm" len="sm"/>
                      <a:tailEnd type="none" w="sm" len="sm"/>
                    </a:lnL>
                    <a:lnR w="7050" cap="flat" cmpd="sng">
                      <a:solidFill>
                        <a:srgbClr val="9E9E9E"/>
                      </a:solidFill>
                      <a:prstDash val="solid"/>
                      <a:round/>
                      <a:headEnd type="none" w="sm" len="sm"/>
                      <a:tailEnd type="none" w="sm" len="sm"/>
                    </a:lnR>
                    <a:lnT w="7050" cap="flat" cmpd="sng">
                      <a:solidFill>
                        <a:srgbClr val="9E9E9E"/>
                      </a:solidFill>
                      <a:prstDash val="solid"/>
                      <a:round/>
                      <a:headEnd type="none" w="sm" len="sm"/>
                      <a:tailEnd type="none" w="sm" len="sm"/>
                    </a:lnT>
                    <a:lnB w="7050"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5775" name="Google Shape;5775;p730"/>
          <p:cNvSpPr/>
          <p:nvPr/>
        </p:nvSpPr>
        <p:spPr>
          <a:xfrm>
            <a:off x="3709800" y="3393725"/>
            <a:ext cx="885900" cy="231000"/>
          </a:xfrm>
          <a:prstGeom prst="roundRect">
            <a:avLst>
              <a:gd name="adj" fmla="val 16667"/>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5776" name="Google Shape;5776;p730"/>
          <p:cNvSpPr/>
          <p:nvPr/>
        </p:nvSpPr>
        <p:spPr>
          <a:xfrm>
            <a:off x="7168575" y="2550850"/>
            <a:ext cx="885900" cy="231000"/>
          </a:xfrm>
          <a:prstGeom prst="roundRect">
            <a:avLst>
              <a:gd name="adj" fmla="val 16667"/>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5777" name="Google Shape;5777;p730"/>
          <p:cNvSpPr/>
          <p:nvPr/>
        </p:nvSpPr>
        <p:spPr>
          <a:xfrm>
            <a:off x="6310925" y="2087625"/>
            <a:ext cx="885900" cy="231000"/>
          </a:xfrm>
          <a:prstGeom prst="roundRect">
            <a:avLst>
              <a:gd name="adj" fmla="val 16667"/>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5778" name="Google Shape;5778;p730"/>
          <p:cNvSpPr/>
          <p:nvPr/>
        </p:nvSpPr>
        <p:spPr>
          <a:xfrm>
            <a:off x="5453275" y="2566738"/>
            <a:ext cx="885900" cy="231000"/>
          </a:xfrm>
          <a:prstGeom prst="roundRect">
            <a:avLst>
              <a:gd name="adj" fmla="val 16667"/>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5779" name="Google Shape;5779;p730"/>
          <p:cNvSpPr/>
          <p:nvPr/>
        </p:nvSpPr>
        <p:spPr>
          <a:xfrm>
            <a:off x="7992950" y="2318625"/>
            <a:ext cx="885900" cy="231000"/>
          </a:xfrm>
          <a:prstGeom prst="roundRect">
            <a:avLst>
              <a:gd name="adj" fmla="val 16667"/>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83"/>
        <p:cNvGrpSpPr/>
        <p:nvPr/>
      </p:nvGrpSpPr>
      <p:grpSpPr>
        <a:xfrm>
          <a:off x="0" y="0"/>
          <a:ext cx="0" cy="0"/>
          <a:chOff x="0" y="0"/>
          <a:chExt cx="0" cy="0"/>
        </a:xfrm>
      </p:grpSpPr>
      <p:sp>
        <p:nvSpPr>
          <p:cNvPr id="5784" name="Google Shape;5784;p731"/>
          <p:cNvSpPr/>
          <p:nvPr/>
        </p:nvSpPr>
        <p:spPr>
          <a:xfrm>
            <a:off x="5450" y="-5523"/>
            <a:ext cx="3477900" cy="5212200"/>
          </a:xfrm>
          <a:prstGeom prst="rect">
            <a:avLst/>
          </a:prstGeom>
          <a:solidFill>
            <a:srgbClr val="EAFAF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731"/>
          <p:cNvSpPr txBox="1"/>
          <p:nvPr/>
        </p:nvSpPr>
        <p:spPr>
          <a:xfrm>
            <a:off x="3760950" y="4961836"/>
            <a:ext cx="4674900" cy="166500"/>
          </a:xfrm>
          <a:prstGeom prst="rect">
            <a:avLst/>
          </a:prstGeom>
          <a:noFill/>
          <a:ln>
            <a:noFill/>
          </a:ln>
        </p:spPr>
        <p:txBody>
          <a:bodyPr spcFirstLastPara="1" wrap="square" lIns="0" tIns="0" rIns="91425" bIns="0" anchor="ctr" anchorCtr="0">
            <a:noAutofit/>
          </a:bodyPr>
          <a:lstStyle/>
          <a:p>
            <a:pPr marL="0" lvl="0" indent="0" algn="l" rtl="0">
              <a:lnSpc>
                <a:spcPct val="115000"/>
              </a:lnSpc>
              <a:spcBef>
                <a:spcPts val="0"/>
              </a:spcBef>
              <a:spcAft>
                <a:spcPts val="0"/>
              </a:spcAft>
              <a:buNone/>
            </a:pPr>
            <a:endParaRPr sz="600" i="1">
              <a:solidFill>
                <a:srgbClr val="434343"/>
              </a:solidFill>
              <a:latin typeface="Roboto Mono"/>
              <a:ea typeface="Roboto Mono"/>
              <a:cs typeface="Roboto Mono"/>
              <a:sym typeface="Roboto Mono"/>
            </a:endParaRPr>
          </a:p>
        </p:txBody>
      </p:sp>
      <p:sp>
        <p:nvSpPr>
          <p:cNvPr id="5786" name="Google Shape;5786;p731"/>
          <p:cNvSpPr txBox="1"/>
          <p:nvPr/>
        </p:nvSpPr>
        <p:spPr>
          <a:xfrm>
            <a:off x="92000" y="85703"/>
            <a:ext cx="3477900" cy="3914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b="1">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b="1">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b="1">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b="1">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b="1">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b="1">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r>
              <a:rPr lang="en" b="1">
                <a:solidFill>
                  <a:srgbClr val="4B4949"/>
                </a:solidFill>
                <a:latin typeface="Poppins"/>
                <a:ea typeface="Poppins"/>
                <a:cs typeface="Poppins"/>
                <a:sym typeface="Poppins"/>
              </a:rPr>
              <a:t>Most common themes on Croatia reviews:</a:t>
            </a:r>
            <a:endParaRPr sz="1000">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sz="1000">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r>
              <a:rPr lang="en" sz="1000">
                <a:solidFill>
                  <a:srgbClr val="4B4949"/>
                </a:solidFill>
                <a:latin typeface="Poppins SemiBold"/>
                <a:ea typeface="Poppins SemiBold"/>
                <a:cs typeface="Poppins SemiBold"/>
                <a:sym typeface="Poppins SemiBold"/>
              </a:rPr>
              <a:t>1. </a:t>
            </a:r>
            <a:r>
              <a:rPr lang="en" sz="1000">
                <a:solidFill>
                  <a:srgbClr val="4B4949"/>
                </a:solidFill>
                <a:latin typeface="Poppins"/>
                <a:ea typeface="Poppins"/>
                <a:cs typeface="Poppins"/>
                <a:sym typeface="Poppins"/>
              </a:rPr>
              <a:t>Croatia's </a:t>
            </a:r>
            <a:r>
              <a:rPr lang="en" sz="1000" b="1" i="1">
                <a:solidFill>
                  <a:srgbClr val="4B4949"/>
                </a:solidFill>
                <a:latin typeface="Source Serif Pro"/>
                <a:ea typeface="Source Serif Pro"/>
                <a:cs typeface="Source Serif Pro"/>
                <a:sym typeface="Source Serif Pro"/>
              </a:rPr>
              <a:t>Landscapes and Heritage</a:t>
            </a:r>
            <a:endParaRPr sz="1000" b="1" i="1">
              <a:solidFill>
                <a:srgbClr val="4B4949"/>
              </a:solidFill>
              <a:latin typeface="Source Serif Pro"/>
              <a:ea typeface="Source Serif Pro"/>
              <a:cs typeface="Source Serif Pro"/>
              <a:sym typeface="Source Serif Pro"/>
            </a:endParaRPr>
          </a:p>
          <a:p>
            <a:pPr marL="0" lvl="0" indent="0" algn="l" rtl="0">
              <a:lnSpc>
                <a:spcPct val="115000"/>
              </a:lnSpc>
              <a:spcBef>
                <a:spcPts val="0"/>
              </a:spcBef>
              <a:spcAft>
                <a:spcPts val="0"/>
              </a:spcAft>
              <a:buNone/>
            </a:pPr>
            <a:endParaRPr sz="1000">
              <a:solidFill>
                <a:srgbClr val="4B4949"/>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r>
              <a:rPr lang="en" sz="1000">
                <a:solidFill>
                  <a:srgbClr val="4B4949"/>
                </a:solidFill>
                <a:latin typeface="Poppins"/>
                <a:ea typeface="Poppins"/>
                <a:cs typeface="Poppins"/>
                <a:sym typeface="Poppins"/>
              </a:rPr>
              <a:t>2.</a:t>
            </a:r>
            <a:r>
              <a:rPr lang="en" sz="1000" b="1" i="1">
                <a:solidFill>
                  <a:srgbClr val="4B4949"/>
                </a:solidFill>
                <a:latin typeface="Source Serif Pro"/>
                <a:ea typeface="Source Serif Pro"/>
                <a:cs typeface="Source Serif Pro"/>
                <a:sym typeface="Source Serif Pro"/>
              </a:rPr>
              <a:t>Tour guides</a:t>
            </a:r>
            <a:r>
              <a:rPr lang="en" sz="1000">
                <a:solidFill>
                  <a:srgbClr val="4B4949"/>
                </a:solidFill>
                <a:latin typeface="Poppins"/>
                <a:ea typeface="Poppins"/>
                <a:cs typeface="Poppins"/>
                <a:sym typeface="Poppins"/>
              </a:rPr>
              <a:t> recommendations</a:t>
            </a:r>
            <a:endParaRPr sz="1000">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sz="1000">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r>
              <a:rPr lang="en" sz="1000">
                <a:solidFill>
                  <a:srgbClr val="4B4949"/>
                </a:solidFill>
                <a:latin typeface="Poppins"/>
                <a:ea typeface="Poppins"/>
                <a:cs typeface="Poppins"/>
                <a:sym typeface="Poppins"/>
              </a:rPr>
              <a:t>3.</a:t>
            </a:r>
            <a:r>
              <a:rPr lang="en" sz="1000" b="1" i="1">
                <a:solidFill>
                  <a:srgbClr val="4B4949"/>
                </a:solidFill>
                <a:latin typeface="Source Serif Pro"/>
                <a:ea typeface="Source Serif Pro"/>
                <a:cs typeface="Source Serif Pro"/>
                <a:sym typeface="Source Serif Pro"/>
              </a:rPr>
              <a:t>Culinary Delights</a:t>
            </a:r>
            <a:endParaRPr sz="1000" b="1" i="1">
              <a:solidFill>
                <a:srgbClr val="4B4949"/>
              </a:solidFill>
              <a:latin typeface="Source Serif Pro"/>
              <a:ea typeface="Source Serif Pro"/>
              <a:cs typeface="Source Serif Pro"/>
              <a:sym typeface="Source Serif Pro"/>
            </a:endParaRPr>
          </a:p>
          <a:p>
            <a:pPr marL="0" lvl="0" indent="0" algn="l" rtl="0">
              <a:lnSpc>
                <a:spcPct val="115000"/>
              </a:lnSpc>
              <a:spcBef>
                <a:spcPts val="0"/>
              </a:spcBef>
              <a:spcAft>
                <a:spcPts val="0"/>
              </a:spcAft>
              <a:buNone/>
            </a:pPr>
            <a:endParaRPr sz="1000">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r>
              <a:rPr lang="en" sz="1000">
                <a:solidFill>
                  <a:srgbClr val="4B4949"/>
                </a:solidFill>
                <a:latin typeface="Poppins SemiBold"/>
                <a:ea typeface="Poppins SemiBold"/>
                <a:cs typeface="Poppins SemiBold"/>
                <a:sym typeface="Poppins SemiBold"/>
              </a:rPr>
              <a:t>4. </a:t>
            </a:r>
            <a:r>
              <a:rPr lang="en" sz="1000" b="1" i="1">
                <a:solidFill>
                  <a:srgbClr val="4B4949"/>
                </a:solidFill>
                <a:latin typeface="Source Serif Pro"/>
                <a:ea typeface="Source Serif Pro"/>
                <a:cs typeface="Source Serif Pro"/>
                <a:sym typeface="Source Serif Pro"/>
              </a:rPr>
              <a:t>Warm Hospitality</a:t>
            </a:r>
            <a:r>
              <a:rPr lang="en" sz="1000">
                <a:solidFill>
                  <a:srgbClr val="4B4949"/>
                </a:solidFill>
                <a:latin typeface="Poppins"/>
                <a:ea typeface="Poppins"/>
                <a:cs typeface="Poppins"/>
                <a:sym typeface="Poppins"/>
              </a:rPr>
              <a:t> at Accommodations</a:t>
            </a:r>
            <a:endParaRPr sz="1000">
              <a:solidFill>
                <a:srgbClr val="4B4949"/>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endParaRPr sz="1000">
              <a:solidFill>
                <a:srgbClr val="4B4949"/>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endParaRPr sz="1000">
              <a:solidFill>
                <a:srgbClr val="4B4949"/>
              </a:solidFill>
              <a:latin typeface="Roboto"/>
              <a:ea typeface="Roboto"/>
              <a:cs typeface="Roboto"/>
              <a:sym typeface="Roboto"/>
            </a:endParaRPr>
          </a:p>
        </p:txBody>
      </p:sp>
      <p:sp>
        <p:nvSpPr>
          <p:cNvPr id="5787" name="Google Shape;5787;p731"/>
          <p:cNvSpPr txBox="1"/>
          <p:nvPr/>
        </p:nvSpPr>
        <p:spPr>
          <a:xfrm>
            <a:off x="3744675" y="292321"/>
            <a:ext cx="4572600" cy="50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oppins"/>
                <a:ea typeface="Poppins"/>
                <a:cs typeface="Poppins"/>
                <a:sym typeface="Poppins"/>
              </a:rPr>
              <a:t>Topic wheel from reviews on Croatia:</a:t>
            </a:r>
            <a:endParaRPr b="1">
              <a:latin typeface="Poppins"/>
              <a:ea typeface="Poppins"/>
              <a:cs typeface="Poppins"/>
              <a:sym typeface="Poppins"/>
            </a:endParaRPr>
          </a:p>
        </p:txBody>
      </p:sp>
      <p:sp>
        <p:nvSpPr>
          <p:cNvPr id="5788" name="Google Shape;5788;p731"/>
          <p:cNvSpPr txBox="1"/>
          <p:nvPr/>
        </p:nvSpPr>
        <p:spPr>
          <a:xfrm>
            <a:off x="3608550" y="4770541"/>
            <a:ext cx="5061900" cy="166500"/>
          </a:xfrm>
          <a:prstGeom prst="rect">
            <a:avLst/>
          </a:prstGeom>
          <a:noFill/>
          <a:ln>
            <a:noFill/>
          </a:ln>
        </p:spPr>
        <p:txBody>
          <a:bodyPr spcFirstLastPara="1" wrap="square" lIns="0" tIns="0" rIns="91425" bIns="0" anchor="ctr" anchorCtr="0">
            <a:noAutofit/>
          </a:bodyPr>
          <a:lstStyle/>
          <a:p>
            <a:pPr marL="0" lvl="0" indent="0" algn="l" rtl="0">
              <a:lnSpc>
                <a:spcPct val="115000"/>
              </a:lnSpc>
              <a:spcBef>
                <a:spcPts val="0"/>
              </a:spcBef>
              <a:spcAft>
                <a:spcPts val="0"/>
              </a:spcAft>
              <a:buNone/>
            </a:pPr>
            <a:r>
              <a:rPr lang="en" sz="600">
                <a:solidFill>
                  <a:srgbClr val="434343"/>
                </a:solidFill>
                <a:latin typeface="Roboto Mono"/>
                <a:ea typeface="Roboto Mono"/>
                <a:cs typeface="Roboto Mono"/>
                <a:sym typeface="Roboto Mono"/>
              </a:rPr>
              <a:t>Source: Tripadvisor reviews analysis via Brandwatch; Croatia destination;Jan-Oct 2024</a:t>
            </a:r>
            <a:endParaRPr sz="600">
              <a:solidFill>
                <a:srgbClr val="434343"/>
              </a:solidFill>
              <a:latin typeface="Roboto Mono"/>
              <a:ea typeface="Roboto Mono"/>
              <a:cs typeface="Roboto Mono"/>
              <a:sym typeface="Roboto Mono"/>
            </a:endParaRPr>
          </a:p>
        </p:txBody>
      </p:sp>
      <p:pic>
        <p:nvPicPr>
          <p:cNvPr id="5789" name="Google Shape;5789;p731"/>
          <p:cNvPicPr preferRelativeResize="0"/>
          <p:nvPr/>
        </p:nvPicPr>
        <p:blipFill>
          <a:blip r:embed="rId3">
            <a:alphaModFix/>
          </a:blip>
          <a:stretch>
            <a:fillRect/>
          </a:stretch>
        </p:blipFill>
        <p:spPr>
          <a:xfrm>
            <a:off x="3967575" y="796657"/>
            <a:ext cx="3959074" cy="3863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93"/>
        <p:cNvGrpSpPr/>
        <p:nvPr/>
      </p:nvGrpSpPr>
      <p:grpSpPr>
        <a:xfrm>
          <a:off x="0" y="0"/>
          <a:ext cx="0" cy="0"/>
          <a:chOff x="0" y="0"/>
          <a:chExt cx="0" cy="0"/>
        </a:xfrm>
      </p:grpSpPr>
      <p:sp>
        <p:nvSpPr>
          <p:cNvPr id="5794" name="Google Shape;5794;p732"/>
          <p:cNvSpPr/>
          <p:nvPr/>
        </p:nvSpPr>
        <p:spPr>
          <a:xfrm>
            <a:off x="5450" y="-5523"/>
            <a:ext cx="3110400" cy="5212200"/>
          </a:xfrm>
          <a:prstGeom prst="rect">
            <a:avLst/>
          </a:prstGeom>
          <a:solidFill>
            <a:srgbClr val="EAFAF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EAFAF4"/>
              </a:highlight>
            </a:endParaRPr>
          </a:p>
        </p:txBody>
      </p:sp>
      <p:sp>
        <p:nvSpPr>
          <p:cNvPr id="5795" name="Google Shape;5795;p732"/>
          <p:cNvSpPr txBox="1"/>
          <p:nvPr/>
        </p:nvSpPr>
        <p:spPr>
          <a:xfrm>
            <a:off x="3760950" y="4961836"/>
            <a:ext cx="4674900" cy="166500"/>
          </a:xfrm>
          <a:prstGeom prst="rect">
            <a:avLst/>
          </a:prstGeom>
          <a:noFill/>
          <a:ln>
            <a:noFill/>
          </a:ln>
        </p:spPr>
        <p:txBody>
          <a:bodyPr spcFirstLastPara="1" wrap="square" lIns="0" tIns="0" rIns="91425" bIns="0" anchor="ctr" anchorCtr="0">
            <a:noAutofit/>
          </a:bodyPr>
          <a:lstStyle/>
          <a:p>
            <a:pPr marL="0" lvl="0" indent="0" algn="l" rtl="0">
              <a:lnSpc>
                <a:spcPct val="115000"/>
              </a:lnSpc>
              <a:spcBef>
                <a:spcPts val="0"/>
              </a:spcBef>
              <a:spcAft>
                <a:spcPts val="0"/>
              </a:spcAft>
              <a:buNone/>
            </a:pPr>
            <a:endParaRPr sz="600" i="1">
              <a:solidFill>
                <a:srgbClr val="434343"/>
              </a:solidFill>
              <a:latin typeface="Roboto Mono"/>
              <a:ea typeface="Roboto Mono"/>
              <a:cs typeface="Roboto Mono"/>
              <a:sym typeface="Roboto Mono"/>
            </a:endParaRPr>
          </a:p>
        </p:txBody>
      </p:sp>
      <p:sp>
        <p:nvSpPr>
          <p:cNvPr id="5796" name="Google Shape;5796;p732"/>
          <p:cNvSpPr txBox="1"/>
          <p:nvPr/>
        </p:nvSpPr>
        <p:spPr>
          <a:xfrm>
            <a:off x="213950" y="403281"/>
            <a:ext cx="2693400" cy="488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900" b="1">
                <a:solidFill>
                  <a:schemeClr val="dk1"/>
                </a:solidFill>
                <a:latin typeface="Poppins"/>
                <a:ea typeface="Poppins"/>
                <a:cs typeface="Poppins"/>
                <a:sym typeface="Poppins"/>
              </a:rPr>
              <a:t>Avg. </a:t>
            </a:r>
            <a:r>
              <a:rPr lang="en" sz="1900" b="1" i="1">
                <a:solidFill>
                  <a:schemeClr val="dk1"/>
                </a:solidFill>
                <a:latin typeface="Source Serif Pro"/>
                <a:ea typeface="Source Serif Pro"/>
                <a:cs typeface="Source Serif Pro"/>
                <a:sym typeface="Source Serif Pro"/>
              </a:rPr>
              <a:t>Reviews</a:t>
            </a:r>
            <a:r>
              <a:rPr lang="en" sz="1900" b="1">
                <a:solidFill>
                  <a:schemeClr val="dk1"/>
                </a:solidFill>
                <a:latin typeface="Poppins"/>
                <a:ea typeface="Poppins"/>
                <a:cs typeface="Poppins"/>
                <a:sym typeface="Poppins"/>
              </a:rPr>
              <a:t> Rating</a:t>
            </a:r>
            <a:endParaRPr sz="1900">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r>
              <a:rPr lang="en">
                <a:solidFill>
                  <a:srgbClr val="010101"/>
                </a:solidFill>
                <a:latin typeface="Poppins"/>
                <a:ea typeface="Poppins"/>
                <a:cs typeface="Poppins"/>
                <a:sym typeface="Poppins"/>
              </a:rPr>
              <a:t>Croatia’s reviews are </a:t>
            </a:r>
            <a:r>
              <a:rPr lang="en" b="1" i="1">
                <a:solidFill>
                  <a:srgbClr val="010101"/>
                </a:solidFill>
                <a:latin typeface="Source Serif Pro"/>
                <a:ea typeface="Source Serif Pro"/>
                <a:cs typeface="Source Serif Pro"/>
                <a:sym typeface="Source Serif Pro"/>
              </a:rPr>
              <a:t>extremely positive</a:t>
            </a:r>
            <a:r>
              <a:rPr lang="en">
                <a:solidFill>
                  <a:srgbClr val="010101"/>
                </a:solidFill>
                <a:latin typeface="Poppins"/>
                <a:ea typeface="Poppins"/>
                <a:cs typeface="Poppins"/>
                <a:sym typeface="Poppins"/>
              </a:rPr>
              <a:t> as the average reviews rating for the destination is 4.4 out of 5. </a:t>
            </a:r>
            <a:endParaRPr>
              <a:solidFill>
                <a:srgbClr val="010101"/>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010101"/>
              </a:solidFill>
              <a:latin typeface="Poppins"/>
              <a:ea typeface="Poppins"/>
              <a:cs typeface="Poppins"/>
              <a:sym typeface="Poppins"/>
            </a:endParaRPr>
          </a:p>
          <a:p>
            <a:pPr marL="0" lvl="0" indent="0" algn="l" rtl="0">
              <a:lnSpc>
                <a:spcPct val="115000"/>
              </a:lnSpc>
              <a:spcBef>
                <a:spcPts val="0"/>
              </a:spcBef>
              <a:spcAft>
                <a:spcPts val="0"/>
              </a:spcAft>
              <a:buNone/>
            </a:pPr>
            <a:r>
              <a:rPr lang="en">
                <a:solidFill>
                  <a:srgbClr val="010101"/>
                </a:solidFill>
                <a:latin typeface="Poppins"/>
                <a:ea typeface="Poppins"/>
                <a:cs typeface="Poppins"/>
                <a:sym typeface="Poppins"/>
              </a:rPr>
              <a:t>This is consistent with its competitor destination Greece and more than rest of the destinations.</a:t>
            </a:r>
            <a:endParaRPr>
              <a:solidFill>
                <a:srgbClr val="010101"/>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b="1">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sz="1000">
              <a:solidFill>
                <a:srgbClr val="4B4949"/>
              </a:solidFill>
              <a:latin typeface="Roboto"/>
              <a:ea typeface="Roboto"/>
              <a:cs typeface="Roboto"/>
              <a:sym typeface="Roboto"/>
            </a:endParaRPr>
          </a:p>
        </p:txBody>
      </p:sp>
      <p:sp>
        <p:nvSpPr>
          <p:cNvPr id="5797" name="Google Shape;5797;p732"/>
          <p:cNvSpPr txBox="1"/>
          <p:nvPr/>
        </p:nvSpPr>
        <p:spPr>
          <a:xfrm>
            <a:off x="3516075" y="523969"/>
            <a:ext cx="5198400" cy="50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oppins"/>
                <a:ea typeface="Poppins"/>
                <a:cs typeface="Poppins"/>
                <a:sym typeface="Poppins"/>
              </a:rPr>
              <a:t>Avg. bubble score based on reviews across destinations</a:t>
            </a:r>
            <a:endParaRPr sz="1200" b="1">
              <a:latin typeface="Poppins"/>
              <a:ea typeface="Poppins"/>
              <a:cs typeface="Poppins"/>
              <a:sym typeface="Poppins"/>
            </a:endParaRPr>
          </a:p>
        </p:txBody>
      </p:sp>
      <p:sp>
        <p:nvSpPr>
          <p:cNvPr id="5798" name="Google Shape;5798;p732"/>
          <p:cNvSpPr txBox="1"/>
          <p:nvPr/>
        </p:nvSpPr>
        <p:spPr>
          <a:xfrm>
            <a:off x="3608550" y="4770541"/>
            <a:ext cx="5061900" cy="166500"/>
          </a:xfrm>
          <a:prstGeom prst="rect">
            <a:avLst/>
          </a:prstGeom>
          <a:noFill/>
          <a:ln>
            <a:noFill/>
          </a:ln>
        </p:spPr>
        <p:txBody>
          <a:bodyPr spcFirstLastPara="1" wrap="square" lIns="0" tIns="0" rIns="91425" bIns="0" anchor="ctr" anchorCtr="0">
            <a:noAutofit/>
          </a:bodyPr>
          <a:lstStyle/>
          <a:p>
            <a:pPr marL="0" lvl="0" indent="0" algn="l" rtl="0">
              <a:lnSpc>
                <a:spcPct val="115000"/>
              </a:lnSpc>
              <a:spcBef>
                <a:spcPts val="0"/>
              </a:spcBef>
              <a:spcAft>
                <a:spcPts val="0"/>
              </a:spcAft>
              <a:buNone/>
            </a:pPr>
            <a:r>
              <a:rPr lang="en" sz="600">
                <a:solidFill>
                  <a:srgbClr val="434343"/>
                </a:solidFill>
                <a:latin typeface="Roboto Mono"/>
                <a:ea typeface="Roboto Mono"/>
                <a:cs typeface="Roboto Mono"/>
                <a:sym typeface="Roboto Mono"/>
              </a:rPr>
              <a:t>Source: Tripadvisor reviews ratings; Jan-Oct 2024</a:t>
            </a:r>
            <a:endParaRPr sz="600">
              <a:solidFill>
                <a:srgbClr val="434343"/>
              </a:solidFill>
              <a:latin typeface="Roboto Mono"/>
              <a:ea typeface="Roboto Mono"/>
              <a:cs typeface="Roboto Mono"/>
              <a:sym typeface="Roboto Mono"/>
            </a:endParaRPr>
          </a:p>
        </p:txBody>
      </p:sp>
      <p:pic>
        <p:nvPicPr>
          <p:cNvPr id="5799" name="Google Shape;5799;p732"/>
          <p:cNvPicPr preferRelativeResize="0"/>
          <p:nvPr/>
        </p:nvPicPr>
        <p:blipFill>
          <a:blip r:embed="rId3">
            <a:alphaModFix/>
          </a:blip>
          <a:stretch>
            <a:fillRect/>
          </a:stretch>
        </p:blipFill>
        <p:spPr>
          <a:xfrm>
            <a:off x="3177500" y="1603649"/>
            <a:ext cx="5723351" cy="2517619"/>
          </a:xfrm>
          <a:prstGeom prst="rect">
            <a:avLst/>
          </a:prstGeom>
          <a:noFill/>
          <a:ln>
            <a:noFill/>
          </a:ln>
        </p:spPr>
      </p:pic>
      <p:cxnSp>
        <p:nvCxnSpPr>
          <p:cNvPr id="5800" name="Google Shape;5800;p732"/>
          <p:cNvCxnSpPr/>
          <p:nvPr/>
        </p:nvCxnSpPr>
        <p:spPr>
          <a:xfrm>
            <a:off x="3442400" y="1955174"/>
            <a:ext cx="5085600" cy="14700"/>
          </a:xfrm>
          <a:prstGeom prst="straightConnector1">
            <a:avLst/>
          </a:prstGeom>
          <a:noFill/>
          <a:ln w="9525" cap="flat" cmpd="sng">
            <a:solidFill>
              <a:schemeClr val="dk2"/>
            </a:solidFill>
            <a:prstDash val="dash"/>
            <a:roun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04"/>
        <p:cNvGrpSpPr/>
        <p:nvPr/>
      </p:nvGrpSpPr>
      <p:grpSpPr>
        <a:xfrm>
          <a:off x="0" y="0"/>
          <a:ext cx="0" cy="0"/>
          <a:chOff x="0" y="0"/>
          <a:chExt cx="0" cy="0"/>
        </a:xfrm>
      </p:grpSpPr>
      <p:sp>
        <p:nvSpPr>
          <p:cNvPr id="5805" name="Google Shape;5805;p733"/>
          <p:cNvSpPr/>
          <p:nvPr/>
        </p:nvSpPr>
        <p:spPr>
          <a:xfrm>
            <a:off x="5450" y="-5523"/>
            <a:ext cx="3110400" cy="5212200"/>
          </a:xfrm>
          <a:prstGeom prst="rect">
            <a:avLst/>
          </a:prstGeom>
          <a:solidFill>
            <a:srgbClr val="EAFAF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EAFAF4"/>
              </a:highlight>
            </a:endParaRPr>
          </a:p>
        </p:txBody>
      </p:sp>
      <p:sp>
        <p:nvSpPr>
          <p:cNvPr id="5806" name="Google Shape;5806;p733"/>
          <p:cNvSpPr txBox="1"/>
          <p:nvPr/>
        </p:nvSpPr>
        <p:spPr>
          <a:xfrm>
            <a:off x="3760950" y="4961836"/>
            <a:ext cx="4674900" cy="166500"/>
          </a:xfrm>
          <a:prstGeom prst="rect">
            <a:avLst/>
          </a:prstGeom>
          <a:noFill/>
          <a:ln>
            <a:noFill/>
          </a:ln>
        </p:spPr>
        <p:txBody>
          <a:bodyPr spcFirstLastPara="1" wrap="square" lIns="0" tIns="0" rIns="91425" bIns="0" anchor="ctr" anchorCtr="0">
            <a:noAutofit/>
          </a:bodyPr>
          <a:lstStyle/>
          <a:p>
            <a:pPr marL="0" lvl="0" indent="0" algn="l" rtl="0">
              <a:lnSpc>
                <a:spcPct val="115000"/>
              </a:lnSpc>
              <a:spcBef>
                <a:spcPts val="0"/>
              </a:spcBef>
              <a:spcAft>
                <a:spcPts val="0"/>
              </a:spcAft>
              <a:buNone/>
            </a:pPr>
            <a:endParaRPr sz="600" i="1">
              <a:solidFill>
                <a:srgbClr val="434343"/>
              </a:solidFill>
              <a:latin typeface="Roboto Mono"/>
              <a:ea typeface="Roboto Mono"/>
              <a:cs typeface="Roboto Mono"/>
              <a:sym typeface="Roboto Mono"/>
            </a:endParaRPr>
          </a:p>
        </p:txBody>
      </p:sp>
      <p:sp>
        <p:nvSpPr>
          <p:cNvPr id="5807" name="Google Shape;5807;p733"/>
          <p:cNvSpPr txBox="1"/>
          <p:nvPr/>
        </p:nvSpPr>
        <p:spPr>
          <a:xfrm>
            <a:off x="213950" y="403281"/>
            <a:ext cx="2693400" cy="5224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b="1">
                <a:solidFill>
                  <a:schemeClr val="dk1"/>
                </a:solidFill>
                <a:latin typeface="Poppins"/>
                <a:ea typeface="Poppins"/>
                <a:cs typeface="Poppins"/>
                <a:sym typeface="Poppins"/>
              </a:rPr>
              <a:t>Avg. </a:t>
            </a:r>
            <a:r>
              <a:rPr lang="en" sz="1900" b="1" i="1">
                <a:solidFill>
                  <a:schemeClr val="dk1"/>
                </a:solidFill>
                <a:latin typeface="Source Serif Pro"/>
                <a:ea typeface="Source Serif Pro"/>
                <a:cs typeface="Source Serif Pro"/>
                <a:sym typeface="Source Serif Pro"/>
              </a:rPr>
              <a:t>Reviews</a:t>
            </a:r>
            <a:r>
              <a:rPr lang="en" sz="1900" b="1">
                <a:solidFill>
                  <a:schemeClr val="dk1"/>
                </a:solidFill>
                <a:latin typeface="Poppins"/>
                <a:ea typeface="Poppins"/>
                <a:cs typeface="Poppins"/>
                <a:sym typeface="Poppins"/>
              </a:rPr>
              <a:t> Rating by </a:t>
            </a:r>
            <a:r>
              <a:rPr lang="en" sz="1900" b="1" i="1">
                <a:solidFill>
                  <a:schemeClr val="dk1"/>
                </a:solidFill>
                <a:latin typeface="Source Serif Pro"/>
                <a:ea typeface="Source Serif Pro"/>
                <a:cs typeface="Source Serif Pro"/>
                <a:sym typeface="Source Serif Pro"/>
              </a:rPr>
              <a:t>category</a:t>
            </a:r>
            <a:endParaRPr sz="1900" b="1" i="1">
              <a:solidFill>
                <a:schemeClr val="dk1"/>
              </a:solidFill>
              <a:latin typeface="Source Serif Pro"/>
              <a:ea typeface="Source Serif Pro"/>
              <a:cs typeface="Source Serif Pro"/>
              <a:sym typeface="Source Serif Pro"/>
            </a:endParaRPr>
          </a:p>
          <a:p>
            <a:pPr marL="0" lvl="0" indent="0" algn="l" rtl="0">
              <a:lnSpc>
                <a:spcPct val="115000"/>
              </a:lnSpc>
              <a:spcBef>
                <a:spcPts val="0"/>
              </a:spcBef>
              <a:spcAft>
                <a:spcPts val="0"/>
              </a:spcAft>
              <a:buNone/>
            </a:pPr>
            <a:endParaRPr b="1">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b="1">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r>
              <a:rPr lang="en">
                <a:solidFill>
                  <a:schemeClr val="dk1"/>
                </a:solidFill>
                <a:latin typeface="Poppins"/>
                <a:ea typeface="Poppins"/>
                <a:cs typeface="Poppins"/>
                <a:sym typeface="Poppins"/>
              </a:rPr>
              <a:t>Croatia’s </a:t>
            </a:r>
            <a:r>
              <a:rPr lang="en" b="1" i="1">
                <a:solidFill>
                  <a:schemeClr val="dk1"/>
                </a:solidFill>
                <a:latin typeface="Source Serif Pro"/>
                <a:ea typeface="Source Serif Pro"/>
                <a:cs typeface="Source Serif Pro"/>
                <a:sym typeface="Source Serif Pro"/>
              </a:rPr>
              <a:t>experiences</a:t>
            </a:r>
            <a:r>
              <a:rPr lang="en">
                <a:solidFill>
                  <a:schemeClr val="dk1"/>
                </a:solidFill>
                <a:latin typeface="Poppins"/>
                <a:ea typeface="Poppins"/>
                <a:cs typeface="Poppins"/>
                <a:sym typeface="Poppins"/>
              </a:rPr>
              <a:t> have the highest rating i.e. 4.7 across</a:t>
            </a:r>
            <a:r>
              <a:rPr lang="en" b="1" i="1">
                <a:solidFill>
                  <a:schemeClr val="dk1"/>
                </a:solidFill>
                <a:latin typeface="Source Serif Pro"/>
                <a:ea typeface="Source Serif Pro"/>
                <a:cs typeface="Source Serif Pro"/>
                <a:sym typeface="Source Serif Pro"/>
              </a:rPr>
              <a:t> all categories</a:t>
            </a:r>
            <a:r>
              <a:rPr lang="en">
                <a:solidFill>
                  <a:schemeClr val="dk1"/>
                </a:solidFill>
                <a:latin typeface="Poppins"/>
                <a:ea typeface="Poppins"/>
                <a:cs typeface="Poppins"/>
                <a:sym typeface="Poppins"/>
              </a:rPr>
              <a:t> and higher than competitor destinations</a:t>
            </a:r>
            <a:endParaRPr>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r>
              <a:rPr lang="en">
                <a:solidFill>
                  <a:schemeClr val="dk1"/>
                </a:solidFill>
                <a:latin typeface="Poppins"/>
                <a:ea typeface="Poppins"/>
                <a:cs typeface="Poppins"/>
                <a:sym typeface="Poppins"/>
              </a:rPr>
              <a:t>Overall every category measured have </a:t>
            </a:r>
            <a:r>
              <a:rPr lang="en" b="1" i="1">
                <a:solidFill>
                  <a:schemeClr val="dk1"/>
                </a:solidFill>
                <a:latin typeface="Source Serif Pro"/>
                <a:ea typeface="Source Serif Pro"/>
                <a:cs typeface="Source Serif Pro"/>
                <a:sym typeface="Source Serif Pro"/>
              </a:rPr>
              <a:t>positive</a:t>
            </a:r>
            <a:r>
              <a:rPr lang="en">
                <a:solidFill>
                  <a:schemeClr val="dk1"/>
                </a:solidFill>
                <a:latin typeface="Poppins"/>
                <a:ea typeface="Poppins"/>
                <a:cs typeface="Poppins"/>
                <a:sym typeface="Poppins"/>
              </a:rPr>
              <a:t> reviews with rating above 4.</a:t>
            </a:r>
            <a:endParaRPr>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b="1">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r>
              <a:rPr lang="en" b="1">
                <a:solidFill>
                  <a:schemeClr val="dk1"/>
                </a:solidFill>
                <a:latin typeface="Poppins"/>
                <a:ea typeface="Poppins"/>
                <a:cs typeface="Poppins"/>
                <a:sym typeface="Poppins"/>
              </a:rPr>
              <a:t> </a:t>
            </a:r>
            <a:endParaRPr b="1">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b="1">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a:solidFill>
                <a:srgbClr val="4B4949"/>
              </a:solidFill>
              <a:latin typeface="Poppins"/>
              <a:ea typeface="Poppins"/>
              <a:cs typeface="Poppins"/>
              <a:sym typeface="Poppins"/>
            </a:endParaRPr>
          </a:p>
          <a:p>
            <a:pPr marL="0" lvl="0" indent="0" algn="l" rtl="0">
              <a:lnSpc>
                <a:spcPct val="115000"/>
              </a:lnSpc>
              <a:spcBef>
                <a:spcPts val="0"/>
              </a:spcBef>
              <a:spcAft>
                <a:spcPts val="0"/>
              </a:spcAft>
              <a:buNone/>
            </a:pPr>
            <a:endParaRPr sz="1000">
              <a:solidFill>
                <a:srgbClr val="4B4949"/>
              </a:solidFill>
              <a:latin typeface="Roboto"/>
              <a:ea typeface="Roboto"/>
              <a:cs typeface="Roboto"/>
              <a:sym typeface="Roboto"/>
            </a:endParaRPr>
          </a:p>
        </p:txBody>
      </p:sp>
      <p:sp>
        <p:nvSpPr>
          <p:cNvPr id="5808" name="Google Shape;5808;p733"/>
          <p:cNvSpPr txBox="1"/>
          <p:nvPr/>
        </p:nvSpPr>
        <p:spPr>
          <a:xfrm>
            <a:off x="3608550" y="4770541"/>
            <a:ext cx="5061900" cy="166500"/>
          </a:xfrm>
          <a:prstGeom prst="rect">
            <a:avLst/>
          </a:prstGeom>
          <a:noFill/>
          <a:ln>
            <a:noFill/>
          </a:ln>
        </p:spPr>
        <p:txBody>
          <a:bodyPr spcFirstLastPara="1" wrap="square" lIns="0" tIns="0" rIns="91425" bIns="0" anchor="ctr" anchorCtr="0">
            <a:noAutofit/>
          </a:bodyPr>
          <a:lstStyle/>
          <a:p>
            <a:pPr marL="0" lvl="0" indent="0" algn="l" rtl="0">
              <a:lnSpc>
                <a:spcPct val="115000"/>
              </a:lnSpc>
              <a:spcBef>
                <a:spcPts val="0"/>
              </a:spcBef>
              <a:spcAft>
                <a:spcPts val="0"/>
              </a:spcAft>
              <a:buNone/>
            </a:pPr>
            <a:r>
              <a:rPr lang="en" sz="600">
                <a:solidFill>
                  <a:srgbClr val="434343"/>
                </a:solidFill>
                <a:latin typeface="Roboto Mono"/>
                <a:ea typeface="Roboto Mono"/>
                <a:cs typeface="Roboto Mono"/>
                <a:sym typeface="Roboto Mono"/>
              </a:rPr>
              <a:t>Source: Tripadvisor reviews ratings; Jan-Oct 2024</a:t>
            </a:r>
            <a:endParaRPr sz="600">
              <a:solidFill>
                <a:srgbClr val="434343"/>
              </a:solidFill>
              <a:latin typeface="Roboto Mono"/>
              <a:ea typeface="Roboto Mono"/>
              <a:cs typeface="Roboto Mono"/>
              <a:sym typeface="Roboto Mono"/>
            </a:endParaRPr>
          </a:p>
        </p:txBody>
      </p:sp>
      <p:pic>
        <p:nvPicPr>
          <p:cNvPr id="5809" name="Google Shape;5809;p733" title="Avg. bubble score by categories"/>
          <p:cNvPicPr preferRelativeResize="0"/>
          <p:nvPr/>
        </p:nvPicPr>
        <p:blipFill>
          <a:blip r:embed="rId3">
            <a:alphaModFix/>
          </a:blip>
          <a:stretch>
            <a:fillRect/>
          </a:stretch>
        </p:blipFill>
        <p:spPr>
          <a:xfrm>
            <a:off x="3253600" y="1623523"/>
            <a:ext cx="5723349" cy="251542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6666"/>
        </a:solidFill>
        <a:effectLst/>
      </p:bgPr>
    </p:bg>
    <p:spTree>
      <p:nvGrpSpPr>
        <p:cNvPr id="1" name="Shape 5813"/>
        <p:cNvGrpSpPr/>
        <p:nvPr/>
      </p:nvGrpSpPr>
      <p:grpSpPr>
        <a:xfrm>
          <a:off x="0" y="0"/>
          <a:ext cx="0" cy="0"/>
          <a:chOff x="0" y="0"/>
          <a:chExt cx="0" cy="0"/>
        </a:xfrm>
      </p:grpSpPr>
      <p:sp>
        <p:nvSpPr>
          <p:cNvPr id="5814" name="Google Shape;5814;p734"/>
          <p:cNvSpPr txBox="1">
            <a:spLocks noGrp="1"/>
          </p:cNvSpPr>
          <p:nvPr>
            <p:ph type="subTitle" idx="4294967295"/>
          </p:nvPr>
        </p:nvSpPr>
        <p:spPr>
          <a:xfrm>
            <a:off x="7095150" y="-1448761"/>
            <a:ext cx="1697400" cy="548100"/>
          </a:xfrm>
          <a:prstGeom prst="rect">
            <a:avLst/>
          </a:prstGeom>
        </p:spPr>
        <p:txBody>
          <a:bodyPr spcFirstLastPara="1" wrap="square" lIns="0" tIns="0" rIns="0" bIns="0" anchor="ctr" anchorCtr="0">
            <a:spAutoFit/>
          </a:bodyPr>
          <a:lstStyle/>
          <a:p>
            <a:pPr marL="0" lvl="0" indent="0" algn="l" rtl="0">
              <a:lnSpc>
                <a:spcPct val="115000"/>
              </a:lnSpc>
              <a:spcBef>
                <a:spcPts val="800"/>
              </a:spcBef>
              <a:spcAft>
                <a:spcPts val="0"/>
              </a:spcAft>
              <a:buClr>
                <a:schemeClr val="accent1"/>
              </a:buClr>
              <a:buSzPts val="1200"/>
              <a:buFont typeface="Arial"/>
              <a:buNone/>
            </a:pPr>
            <a:r>
              <a:rPr lang="en" sz="800">
                <a:solidFill>
                  <a:schemeClr val="lt1"/>
                </a:solidFill>
              </a:rPr>
              <a:t>Lorem ipsum dolor sit amet, consectetur adipiscing elit, sed do eiusmod tempor incididunt labore et dolore magna aliqua. </a:t>
            </a:r>
            <a:endParaRPr sz="800">
              <a:solidFill>
                <a:schemeClr val="lt1"/>
              </a:solidFill>
            </a:endParaRPr>
          </a:p>
        </p:txBody>
      </p:sp>
      <p:pic>
        <p:nvPicPr>
          <p:cNvPr id="5815" name="Google Shape;5815;p734"/>
          <p:cNvPicPr preferRelativeResize="0"/>
          <p:nvPr/>
        </p:nvPicPr>
        <p:blipFill>
          <a:blip r:embed="rId3">
            <a:alphaModFix/>
          </a:blip>
          <a:stretch>
            <a:fillRect/>
          </a:stretch>
        </p:blipFill>
        <p:spPr>
          <a:xfrm>
            <a:off x="115675" y="4923212"/>
            <a:ext cx="165325" cy="165325"/>
          </a:xfrm>
          <a:prstGeom prst="rect">
            <a:avLst/>
          </a:prstGeom>
          <a:noFill/>
          <a:ln>
            <a:noFill/>
          </a:ln>
        </p:spPr>
      </p:pic>
      <p:sp>
        <p:nvSpPr>
          <p:cNvPr id="5816" name="Google Shape;5816;p734"/>
          <p:cNvSpPr txBox="1"/>
          <p:nvPr/>
        </p:nvSpPr>
        <p:spPr>
          <a:xfrm>
            <a:off x="631950" y="2163913"/>
            <a:ext cx="6816600" cy="831300"/>
          </a:xfrm>
          <a:prstGeom prst="rect">
            <a:avLst/>
          </a:prstGeom>
          <a:noFill/>
          <a:ln>
            <a:noFill/>
          </a:ln>
        </p:spPr>
        <p:txBody>
          <a:bodyPr spcFirstLastPara="1" wrap="square" lIns="0" tIns="0" rIns="0" bIns="0" anchor="t" anchorCtr="0">
            <a:spAutoFit/>
          </a:bodyPr>
          <a:lstStyle/>
          <a:p>
            <a:pPr marL="0" marR="0" lvl="0" indent="0" algn="l" rtl="0">
              <a:lnSpc>
                <a:spcPct val="75000"/>
              </a:lnSpc>
              <a:spcBef>
                <a:spcPts val="0"/>
              </a:spcBef>
              <a:spcAft>
                <a:spcPts val="0"/>
              </a:spcAft>
              <a:buClr>
                <a:schemeClr val="lt1"/>
              </a:buClr>
              <a:buSzPts val="2600"/>
              <a:buFont typeface="Arial"/>
              <a:buNone/>
            </a:pPr>
            <a:r>
              <a:rPr lang="en" sz="7200" b="1">
                <a:solidFill>
                  <a:schemeClr val="lt1"/>
                </a:solidFill>
                <a:latin typeface="Poppins"/>
                <a:ea typeface="Poppins"/>
                <a:cs typeface="Poppins"/>
                <a:sym typeface="Poppins"/>
              </a:rPr>
              <a:t>Key </a:t>
            </a:r>
            <a:r>
              <a:rPr lang="en" sz="7200" b="1" i="1">
                <a:solidFill>
                  <a:schemeClr val="lt1"/>
                </a:solidFill>
                <a:latin typeface="Source Serif Pro"/>
                <a:ea typeface="Source Serif Pro"/>
                <a:cs typeface="Source Serif Pro"/>
                <a:sym typeface="Source Serif Pro"/>
              </a:rPr>
              <a:t>Learnings</a:t>
            </a:r>
            <a:endParaRPr sz="7200" b="1" i="1">
              <a:solidFill>
                <a:schemeClr val="lt1"/>
              </a:solidFill>
              <a:latin typeface="Source Serif Pro"/>
              <a:ea typeface="Source Serif Pro"/>
              <a:cs typeface="Source Serif Pro"/>
              <a:sym typeface="Source Serif Pro"/>
            </a:endParaRPr>
          </a:p>
        </p:txBody>
      </p:sp>
      <p:sp>
        <p:nvSpPr>
          <p:cNvPr id="5817" name="Google Shape;5817;p734"/>
          <p:cNvSpPr/>
          <p:nvPr/>
        </p:nvSpPr>
        <p:spPr>
          <a:xfrm>
            <a:off x="-4161050" y="3079492"/>
            <a:ext cx="2131800" cy="974100"/>
          </a:xfrm>
          <a:prstGeom prst="roundRect">
            <a:avLst>
              <a:gd name="adj" fmla="val 5000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F1EE"/>
        </a:solidFill>
        <a:effectLst/>
      </p:bgPr>
    </p:bg>
    <p:spTree>
      <p:nvGrpSpPr>
        <p:cNvPr id="1" name="Shape 5821"/>
        <p:cNvGrpSpPr/>
        <p:nvPr/>
      </p:nvGrpSpPr>
      <p:grpSpPr>
        <a:xfrm>
          <a:off x="0" y="0"/>
          <a:ext cx="0" cy="0"/>
          <a:chOff x="0" y="0"/>
          <a:chExt cx="0" cy="0"/>
        </a:xfrm>
      </p:grpSpPr>
      <p:sp>
        <p:nvSpPr>
          <p:cNvPr id="5822" name="Google Shape;5822;p73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a:t>28</a:t>
            </a:fld>
            <a:endParaRPr/>
          </a:p>
        </p:txBody>
      </p:sp>
      <p:sp>
        <p:nvSpPr>
          <p:cNvPr id="5823" name="Google Shape;5823;p735"/>
          <p:cNvSpPr txBox="1"/>
          <p:nvPr/>
        </p:nvSpPr>
        <p:spPr>
          <a:xfrm>
            <a:off x="402900" y="766600"/>
            <a:ext cx="5517000" cy="732600"/>
          </a:xfrm>
          <a:prstGeom prst="rect">
            <a:avLst/>
          </a:prstGeom>
          <a:noFill/>
          <a:ln>
            <a:noFill/>
          </a:ln>
        </p:spPr>
        <p:txBody>
          <a:bodyPr spcFirstLastPara="1" wrap="square" lIns="0" tIns="0" rIns="91425" bIns="0" anchor="t" anchorCtr="0">
            <a:noAutofit/>
          </a:bodyPr>
          <a:lstStyle/>
          <a:p>
            <a:pPr marL="0" lvl="0" indent="0" algn="l" rtl="0">
              <a:lnSpc>
                <a:spcPct val="85000"/>
              </a:lnSpc>
              <a:spcBef>
                <a:spcPts val="0"/>
              </a:spcBef>
              <a:spcAft>
                <a:spcPts val="0"/>
              </a:spcAft>
              <a:buNone/>
            </a:pPr>
            <a:r>
              <a:rPr lang="en" sz="2400">
                <a:solidFill>
                  <a:schemeClr val="dk1"/>
                </a:solidFill>
                <a:latin typeface="Poppins"/>
                <a:ea typeface="Poppins"/>
                <a:cs typeface="Poppins"/>
                <a:sym typeface="Poppins"/>
              </a:rPr>
              <a:t>Key Learnings</a:t>
            </a:r>
            <a:endParaRPr sz="2400">
              <a:solidFill>
                <a:schemeClr val="dk1"/>
              </a:solidFill>
              <a:latin typeface="Poppins"/>
              <a:ea typeface="Poppins"/>
              <a:cs typeface="Poppins"/>
              <a:sym typeface="Poppins"/>
            </a:endParaRPr>
          </a:p>
          <a:p>
            <a:pPr marL="0" lvl="0" indent="0" algn="l" rtl="0">
              <a:lnSpc>
                <a:spcPct val="85000"/>
              </a:lnSpc>
              <a:spcBef>
                <a:spcPts val="0"/>
              </a:spcBef>
              <a:spcAft>
                <a:spcPts val="0"/>
              </a:spcAft>
              <a:buNone/>
            </a:pPr>
            <a:endParaRPr sz="2400">
              <a:solidFill>
                <a:schemeClr val="dk1"/>
              </a:solidFill>
              <a:latin typeface="Poppins"/>
              <a:ea typeface="Poppins"/>
              <a:cs typeface="Poppins"/>
              <a:sym typeface="Poppins"/>
            </a:endParaRPr>
          </a:p>
          <a:p>
            <a:pPr marL="0" lvl="0" indent="0" algn="l" rtl="0">
              <a:lnSpc>
                <a:spcPct val="85000"/>
              </a:lnSpc>
              <a:spcBef>
                <a:spcPts val="0"/>
              </a:spcBef>
              <a:spcAft>
                <a:spcPts val="0"/>
              </a:spcAft>
              <a:buNone/>
            </a:pPr>
            <a:r>
              <a:rPr lang="en" sz="2400" b="1" i="1">
                <a:solidFill>
                  <a:schemeClr val="dk1"/>
                </a:solidFill>
                <a:latin typeface="Source Serif Pro"/>
                <a:ea typeface="Source Serif Pro"/>
                <a:cs typeface="Source Serif Pro"/>
                <a:sym typeface="Source Serif Pro"/>
              </a:rPr>
              <a:t>Experience is EVERYTHING!</a:t>
            </a:r>
            <a:r>
              <a:rPr lang="en" sz="2400">
                <a:solidFill>
                  <a:schemeClr val="dk1"/>
                </a:solidFill>
                <a:latin typeface="Poppins"/>
                <a:ea typeface="Poppins"/>
                <a:cs typeface="Poppins"/>
                <a:sym typeface="Poppins"/>
              </a:rPr>
              <a:t> </a:t>
            </a:r>
            <a:endParaRPr sz="2400" b="1" i="1">
              <a:solidFill>
                <a:schemeClr val="dk1"/>
              </a:solidFill>
              <a:latin typeface="Source Serif Pro"/>
              <a:ea typeface="Source Serif Pro"/>
              <a:cs typeface="Source Serif Pro"/>
              <a:sym typeface="Source Serif Pro"/>
            </a:endParaRPr>
          </a:p>
        </p:txBody>
      </p:sp>
      <p:sp>
        <p:nvSpPr>
          <p:cNvPr id="5824" name="Google Shape;5824;p735"/>
          <p:cNvSpPr/>
          <p:nvPr/>
        </p:nvSpPr>
        <p:spPr>
          <a:xfrm>
            <a:off x="650025" y="2623988"/>
            <a:ext cx="2577000" cy="974700"/>
          </a:xfrm>
          <a:prstGeom prst="roundRect">
            <a:avLst>
              <a:gd name="adj" fmla="val 4480"/>
            </a:avLst>
          </a:pr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oppins"/>
                <a:ea typeface="Poppins"/>
                <a:cs typeface="Poppins"/>
                <a:sym typeface="Poppins"/>
              </a:rPr>
              <a:t>Croatia is on a par or exceeding with other destinations on value</a:t>
            </a:r>
            <a:endParaRPr>
              <a:latin typeface="Poppins"/>
              <a:ea typeface="Poppins"/>
              <a:cs typeface="Poppins"/>
              <a:sym typeface="Poppins"/>
            </a:endParaRPr>
          </a:p>
        </p:txBody>
      </p:sp>
      <p:pic>
        <p:nvPicPr>
          <p:cNvPr id="5825" name="Google Shape;5825;p735"/>
          <p:cNvPicPr preferRelativeResize="0"/>
          <p:nvPr/>
        </p:nvPicPr>
        <p:blipFill>
          <a:blip r:embed="rId3">
            <a:alphaModFix/>
          </a:blip>
          <a:stretch>
            <a:fillRect/>
          </a:stretch>
        </p:blipFill>
        <p:spPr>
          <a:xfrm>
            <a:off x="301630" y="2071873"/>
            <a:ext cx="715625" cy="700450"/>
          </a:xfrm>
          <a:prstGeom prst="rect">
            <a:avLst/>
          </a:prstGeom>
          <a:noFill/>
          <a:ln>
            <a:noFill/>
          </a:ln>
        </p:spPr>
      </p:pic>
      <p:sp>
        <p:nvSpPr>
          <p:cNvPr id="5826" name="Google Shape;5826;p735"/>
          <p:cNvSpPr/>
          <p:nvPr/>
        </p:nvSpPr>
        <p:spPr>
          <a:xfrm>
            <a:off x="3342800" y="2626213"/>
            <a:ext cx="2577000" cy="974700"/>
          </a:xfrm>
          <a:prstGeom prst="roundRect">
            <a:avLst>
              <a:gd name="adj" fmla="val 4480"/>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oppins"/>
                <a:ea typeface="Poppins"/>
                <a:cs typeface="Poppins"/>
                <a:sym typeface="Poppins"/>
              </a:rPr>
              <a:t>Cost/price is very closely linked to experience</a:t>
            </a:r>
            <a:endParaRPr>
              <a:latin typeface="Poppins"/>
              <a:ea typeface="Poppins"/>
              <a:cs typeface="Poppins"/>
              <a:sym typeface="Poppins"/>
            </a:endParaRPr>
          </a:p>
        </p:txBody>
      </p:sp>
      <p:sp>
        <p:nvSpPr>
          <p:cNvPr id="5827" name="Google Shape;5827;p735"/>
          <p:cNvSpPr/>
          <p:nvPr/>
        </p:nvSpPr>
        <p:spPr>
          <a:xfrm>
            <a:off x="6035575" y="2624000"/>
            <a:ext cx="2577000" cy="974700"/>
          </a:xfrm>
          <a:prstGeom prst="roundRect">
            <a:avLst>
              <a:gd name="adj" fmla="val 4480"/>
            </a:avLst>
          </a:prstGeom>
          <a:solidFill>
            <a:schemeClr val="accen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Poppins"/>
                <a:ea typeface="Poppins"/>
                <a:cs typeface="Poppins"/>
                <a:sym typeface="Poppins"/>
              </a:rPr>
              <a:t>Sentiment to Croatia is very positive </a:t>
            </a:r>
            <a:endParaRPr>
              <a:latin typeface="Poppins"/>
              <a:ea typeface="Poppins"/>
              <a:cs typeface="Poppins"/>
              <a:sym typeface="Poppins"/>
            </a:endParaRPr>
          </a:p>
        </p:txBody>
      </p:sp>
      <p:pic>
        <p:nvPicPr>
          <p:cNvPr id="5828" name="Google Shape;5828;p735"/>
          <p:cNvPicPr preferRelativeResize="0"/>
          <p:nvPr/>
        </p:nvPicPr>
        <p:blipFill>
          <a:blip r:embed="rId4">
            <a:alphaModFix/>
          </a:blip>
          <a:stretch>
            <a:fillRect/>
          </a:stretch>
        </p:blipFill>
        <p:spPr>
          <a:xfrm>
            <a:off x="8416350" y="3444736"/>
            <a:ext cx="324750" cy="324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32"/>
        <p:cNvGrpSpPr/>
        <p:nvPr/>
      </p:nvGrpSpPr>
      <p:grpSpPr>
        <a:xfrm>
          <a:off x="0" y="0"/>
          <a:ext cx="0" cy="0"/>
          <a:chOff x="0" y="0"/>
          <a:chExt cx="0" cy="0"/>
        </a:xfrm>
      </p:grpSpPr>
      <p:pic>
        <p:nvPicPr>
          <p:cNvPr id="5833" name="Google Shape;5833;p736"/>
          <p:cNvPicPr preferRelativeResize="0"/>
          <p:nvPr/>
        </p:nvPicPr>
        <p:blipFill>
          <a:blip r:embed="rId3">
            <a:alphaModFix/>
          </a:blip>
          <a:stretch>
            <a:fillRect/>
          </a:stretch>
        </p:blipFill>
        <p:spPr>
          <a:xfrm>
            <a:off x="-12473" y="0"/>
            <a:ext cx="9144001" cy="5648037"/>
          </a:xfrm>
          <a:prstGeom prst="rect">
            <a:avLst/>
          </a:prstGeom>
          <a:noFill/>
          <a:ln>
            <a:noFill/>
          </a:ln>
        </p:spPr>
      </p:pic>
      <p:pic>
        <p:nvPicPr>
          <p:cNvPr id="5834" name="Google Shape;5834;p736"/>
          <p:cNvPicPr preferRelativeResize="0"/>
          <p:nvPr/>
        </p:nvPicPr>
        <p:blipFill>
          <a:blip r:embed="rId4">
            <a:alphaModFix/>
          </a:blip>
          <a:stretch>
            <a:fillRect/>
          </a:stretch>
        </p:blipFill>
        <p:spPr>
          <a:xfrm>
            <a:off x="403350" y="1155958"/>
            <a:ext cx="468174" cy="468174"/>
          </a:xfrm>
          <a:prstGeom prst="rect">
            <a:avLst/>
          </a:prstGeom>
          <a:noFill/>
          <a:ln>
            <a:noFill/>
          </a:ln>
        </p:spPr>
      </p:pic>
      <p:sp>
        <p:nvSpPr>
          <p:cNvPr id="5835" name="Google Shape;5835;p736"/>
          <p:cNvSpPr txBox="1"/>
          <p:nvPr/>
        </p:nvSpPr>
        <p:spPr>
          <a:xfrm>
            <a:off x="403350" y="2174925"/>
            <a:ext cx="6816600" cy="775800"/>
          </a:xfrm>
          <a:prstGeom prst="rect">
            <a:avLst/>
          </a:prstGeom>
          <a:noFill/>
          <a:ln>
            <a:noFill/>
          </a:ln>
        </p:spPr>
        <p:txBody>
          <a:bodyPr spcFirstLastPara="1" wrap="square" lIns="0" tIns="0" rIns="0" bIns="0" anchor="t" anchorCtr="0">
            <a:spAutoFit/>
          </a:bodyPr>
          <a:lstStyle/>
          <a:p>
            <a:pPr marL="0" marR="0" lvl="0" indent="0" algn="l" rtl="0">
              <a:lnSpc>
                <a:spcPct val="70000"/>
              </a:lnSpc>
              <a:spcBef>
                <a:spcPts val="0"/>
              </a:spcBef>
              <a:spcAft>
                <a:spcPts val="0"/>
              </a:spcAft>
              <a:buClr>
                <a:schemeClr val="lt1"/>
              </a:buClr>
              <a:buSzPts val="2600"/>
              <a:buFont typeface="Arial"/>
              <a:buNone/>
            </a:pPr>
            <a:r>
              <a:rPr lang="en" sz="7200" b="1" dirty="0">
                <a:solidFill>
                  <a:schemeClr val="lt1"/>
                </a:solidFill>
                <a:latin typeface="Poppins"/>
                <a:ea typeface="Poppins"/>
                <a:cs typeface="Poppins"/>
                <a:sym typeface="Poppins"/>
              </a:rPr>
              <a:t>Let’s </a:t>
            </a:r>
            <a:r>
              <a:rPr lang="en" sz="7200" b="1" i="1" dirty="0">
                <a:solidFill>
                  <a:schemeClr val="lt1"/>
                </a:solidFill>
                <a:latin typeface="Source Serif Pro"/>
                <a:ea typeface="Source Serif Pro"/>
                <a:cs typeface="Source Serif Pro"/>
                <a:sym typeface="Source Serif Pro"/>
              </a:rPr>
              <a:t>Talk!</a:t>
            </a:r>
            <a:endParaRPr sz="7200" b="1" i="1" dirty="0">
              <a:solidFill>
                <a:schemeClr val="lt1"/>
              </a:solidFill>
              <a:latin typeface="Source Serif Pro"/>
              <a:ea typeface="Source Serif Pro"/>
              <a:cs typeface="Source Serif Pro"/>
              <a:sym typeface="Source Serif Pro"/>
            </a:endParaRPr>
          </a:p>
        </p:txBody>
      </p:sp>
      <p:sp>
        <p:nvSpPr>
          <p:cNvPr id="5836" name="Google Shape;5836;p736"/>
          <p:cNvSpPr/>
          <p:nvPr/>
        </p:nvSpPr>
        <p:spPr>
          <a:xfrm>
            <a:off x="4682400" y="3501525"/>
            <a:ext cx="4166400" cy="1448400"/>
          </a:xfrm>
          <a:prstGeom prst="roundRect">
            <a:avLst>
              <a:gd name="adj" fmla="val 4480"/>
            </a:avLst>
          </a:prstGeom>
          <a:solidFill>
            <a:srgbClr val="C9F2E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endParaRPr sz="1000" b="1">
              <a:solidFill>
                <a:schemeClr val="dk1"/>
              </a:solidFill>
              <a:latin typeface="Poppins"/>
              <a:ea typeface="Poppins"/>
              <a:cs typeface="Poppins"/>
              <a:sym typeface="Poppins"/>
            </a:endParaRPr>
          </a:p>
          <a:p>
            <a:pPr marL="0" lvl="0" indent="0" algn="r" rtl="0">
              <a:spcBef>
                <a:spcPts val="0"/>
              </a:spcBef>
              <a:spcAft>
                <a:spcPts val="0"/>
              </a:spcAft>
              <a:buClr>
                <a:schemeClr val="dk1"/>
              </a:buClr>
              <a:buSzPts val="1100"/>
              <a:buFont typeface="Arial"/>
              <a:buNone/>
            </a:pPr>
            <a:endParaRPr sz="1000" b="1">
              <a:solidFill>
                <a:schemeClr val="dk1"/>
              </a:solidFill>
              <a:latin typeface="Poppins"/>
              <a:ea typeface="Poppins"/>
              <a:cs typeface="Poppins"/>
              <a:sym typeface="Poppins"/>
            </a:endParaRPr>
          </a:p>
          <a:p>
            <a:pPr marL="0" lvl="0" indent="0" algn="r" rtl="0">
              <a:spcBef>
                <a:spcPts val="0"/>
              </a:spcBef>
              <a:spcAft>
                <a:spcPts val="0"/>
              </a:spcAft>
              <a:buClr>
                <a:schemeClr val="dk1"/>
              </a:buClr>
              <a:buSzPts val="1100"/>
              <a:buFont typeface="Arial"/>
              <a:buNone/>
            </a:pPr>
            <a:r>
              <a:rPr lang="en" sz="1000" b="1">
                <a:solidFill>
                  <a:schemeClr val="dk1"/>
                </a:solidFill>
                <a:latin typeface="Poppins"/>
                <a:ea typeface="Poppins"/>
                <a:cs typeface="Poppins"/>
                <a:sym typeface="Poppins"/>
              </a:rPr>
              <a:t>Antony Powell</a:t>
            </a:r>
            <a:endParaRPr sz="1000" b="1">
              <a:solidFill>
                <a:schemeClr val="dk1"/>
              </a:solidFill>
              <a:latin typeface="Poppins"/>
              <a:ea typeface="Poppins"/>
              <a:cs typeface="Poppins"/>
              <a:sym typeface="Poppins"/>
            </a:endParaRPr>
          </a:p>
          <a:p>
            <a:pPr marL="0" lvl="0" indent="0" algn="r" rtl="0">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Senior Principal </a:t>
            </a:r>
            <a:endParaRPr sz="1000">
              <a:solidFill>
                <a:schemeClr val="dk1"/>
              </a:solidFill>
              <a:latin typeface="Poppins"/>
              <a:ea typeface="Poppins"/>
              <a:cs typeface="Poppins"/>
              <a:sym typeface="Poppins"/>
            </a:endParaRPr>
          </a:p>
          <a:p>
            <a:pPr marL="0" lvl="0" indent="0" algn="r" rtl="0">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Client Partner</a:t>
            </a:r>
            <a:endParaRPr sz="1000">
              <a:solidFill>
                <a:schemeClr val="dk1"/>
              </a:solidFill>
              <a:latin typeface="Poppins"/>
              <a:ea typeface="Poppins"/>
              <a:cs typeface="Poppins"/>
              <a:sym typeface="Poppins"/>
            </a:endParaRPr>
          </a:p>
          <a:p>
            <a:pPr marL="0" lvl="0" indent="0" algn="r" rtl="0">
              <a:spcBef>
                <a:spcPts val="0"/>
              </a:spcBef>
              <a:spcAft>
                <a:spcPts val="0"/>
              </a:spcAft>
              <a:buClr>
                <a:schemeClr val="dk1"/>
              </a:buClr>
              <a:buSzPts val="1100"/>
              <a:buFont typeface="Arial"/>
              <a:buNone/>
            </a:pPr>
            <a:r>
              <a:rPr lang="en" sz="1000" b="1">
                <a:solidFill>
                  <a:schemeClr val="dk1"/>
                </a:solidFill>
                <a:latin typeface="Poppins"/>
                <a:ea typeface="Poppins"/>
                <a:cs typeface="Poppins"/>
                <a:sym typeface="Poppins"/>
              </a:rPr>
              <a:t>apowell@tripadvisor.com</a:t>
            </a:r>
            <a:endParaRPr sz="1000" b="1">
              <a:solidFill>
                <a:srgbClr val="0000FF"/>
              </a:solidFill>
              <a:latin typeface="Poppins"/>
              <a:ea typeface="Poppins"/>
              <a:cs typeface="Poppins"/>
              <a:sym typeface="Poppins"/>
            </a:endParaRPr>
          </a:p>
          <a:p>
            <a:pPr marL="0" lvl="0" indent="0" algn="r" rtl="0">
              <a:spcBef>
                <a:spcPts val="0"/>
              </a:spcBef>
              <a:spcAft>
                <a:spcPts val="0"/>
              </a:spcAft>
              <a:buClr>
                <a:schemeClr val="dk1"/>
              </a:buClr>
              <a:buSzPts val="1100"/>
              <a:buFont typeface="Arial"/>
              <a:buNone/>
            </a:pPr>
            <a:endParaRPr sz="1000">
              <a:solidFill>
                <a:schemeClr val="dk1"/>
              </a:solidFill>
              <a:latin typeface="Poppins"/>
              <a:ea typeface="Poppins"/>
              <a:cs typeface="Poppins"/>
              <a:sym typeface="Poppins"/>
            </a:endParaRPr>
          </a:p>
          <a:p>
            <a:pPr marL="457200" marR="0" lvl="0" indent="0" algn="l" rtl="0">
              <a:spcBef>
                <a:spcPts val="0"/>
              </a:spcBef>
              <a:spcAft>
                <a:spcPts val="0"/>
              </a:spcAft>
              <a:buNone/>
            </a:pPr>
            <a:endParaRPr sz="1000">
              <a:solidFill>
                <a:schemeClr val="dk1"/>
              </a:solidFill>
              <a:latin typeface="Poppins"/>
              <a:ea typeface="Poppins"/>
              <a:cs typeface="Poppins"/>
              <a:sym typeface="Poppins"/>
            </a:endParaRPr>
          </a:p>
        </p:txBody>
      </p:sp>
      <p:sp>
        <p:nvSpPr>
          <p:cNvPr id="5837" name="Google Shape;5837;p736"/>
          <p:cNvSpPr/>
          <p:nvPr/>
        </p:nvSpPr>
        <p:spPr>
          <a:xfrm>
            <a:off x="333450" y="3501525"/>
            <a:ext cx="4166400" cy="1448400"/>
          </a:xfrm>
          <a:prstGeom prst="roundRect">
            <a:avLst>
              <a:gd name="adj" fmla="val 4480"/>
            </a:avLst>
          </a:prstGeom>
          <a:solidFill>
            <a:srgbClr val="C9F2E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r>
              <a:rPr lang="en" sz="1000" b="1">
                <a:solidFill>
                  <a:schemeClr val="dk1"/>
                </a:solidFill>
                <a:latin typeface="Poppins"/>
                <a:ea typeface="Poppins"/>
                <a:cs typeface="Poppins"/>
                <a:sym typeface="Poppins"/>
              </a:rPr>
              <a:t>Lena Arbury</a:t>
            </a:r>
            <a:endParaRPr sz="1000" b="1">
              <a:solidFill>
                <a:schemeClr val="dk1"/>
              </a:solidFill>
              <a:latin typeface="Poppins"/>
              <a:ea typeface="Poppins"/>
              <a:cs typeface="Poppins"/>
              <a:sym typeface="Poppins"/>
            </a:endParaRPr>
          </a:p>
          <a:p>
            <a:pPr marL="0" lvl="0" indent="0" algn="r" rtl="0">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Director of Destinations,</a:t>
            </a:r>
            <a:endParaRPr sz="1000">
              <a:solidFill>
                <a:schemeClr val="dk1"/>
              </a:solidFill>
              <a:latin typeface="Poppins"/>
              <a:ea typeface="Poppins"/>
              <a:cs typeface="Poppins"/>
              <a:sym typeface="Poppins"/>
            </a:endParaRPr>
          </a:p>
          <a:p>
            <a:pPr marL="0" lvl="0" indent="0" algn="r" rtl="0">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 Travel &amp; Growth - EMEA</a:t>
            </a:r>
            <a:endParaRPr sz="1000">
              <a:solidFill>
                <a:schemeClr val="dk1"/>
              </a:solidFill>
              <a:latin typeface="Poppins"/>
              <a:ea typeface="Poppins"/>
              <a:cs typeface="Poppins"/>
              <a:sym typeface="Poppins"/>
            </a:endParaRPr>
          </a:p>
          <a:p>
            <a:pPr marL="0" lvl="0" indent="0" algn="r" rtl="0">
              <a:spcBef>
                <a:spcPts val="0"/>
              </a:spcBef>
              <a:spcAft>
                <a:spcPts val="0"/>
              </a:spcAft>
              <a:buClr>
                <a:schemeClr val="dk1"/>
              </a:buClr>
              <a:buSzPts val="1100"/>
              <a:buFont typeface="Arial"/>
              <a:buNone/>
            </a:pPr>
            <a:r>
              <a:rPr lang="en" sz="1000" b="1">
                <a:solidFill>
                  <a:schemeClr val="dk1"/>
                </a:solidFill>
                <a:latin typeface="Poppins"/>
                <a:ea typeface="Poppins"/>
                <a:cs typeface="Poppins"/>
                <a:sym typeface="Poppins"/>
              </a:rPr>
              <a:t>larbury@tripadvisor.com</a:t>
            </a:r>
            <a:endParaRPr sz="1000">
              <a:solidFill>
                <a:schemeClr val="dk1"/>
              </a:solidFill>
              <a:latin typeface="Poppins"/>
              <a:ea typeface="Poppins"/>
              <a:cs typeface="Poppins"/>
              <a:sym typeface="Poppins"/>
            </a:endParaRPr>
          </a:p>
        </p:txBody>
      </p:sp>
      <p:pic>
        <p:nvPicPr>
          <p:cNvPr id="3" name="Picture 2">
            <a:extLst>
              <a:ext uri="{FF2B5EF4-FFF2-40B4-BE49-F238E27FC236}">
                <a16:creationId xmlns:a16="http://schemas.microsoft.com/office/drawing/2014/main" id="{55CEF93C-3B52-005A-B450-6B7952B3B167}"/>
              </a:ext>
            </a:extLst>
          </p:cNvPr>
          <p:cNvPicPr>
            <a:picLocks noChangeAspect="1"/>
          </p:cNvPicPr>
          <p:nvPr/>
        </p:nvPicPr>
        <p:blipFill>
          <a:blip r:embed="rId5"/>
          <a:stretch>
            <a:fillRect/>
          </a:stretch>
        </p:blipFill>
        <p:spPr>
          <a:xfrm>
            <a:off x="577074" y="3572146"/>
            <a:ext cx="1233796" cy="1307157"/>
          </a:xfrm>
          <a:prstGeom prst="rect">
            <a:avLst/>
          </a:prstGeom>
        </p:spPr>
      </p:pic>
      <p:pic>
        <p:nvPicPr>
          <p:cNvPr id="5" name="Picture 4">
            <a:extLst>
              <a:ext uri="{FF2B5EF4-FFF2-40B4-BE49-F238E27FC236}">
                <a16:creationId xmlns:a16="http://schemas.microsoft.com/office/drawing/2014/main" id="{B54DCB06-A1BC-BD4A-4A52-2153C173C5D8}"/>
              </a:ext>
            </a:extLst>
          </p:cNvPr>
          <p:cNvPicPr>
            <a:picLocks noChangeAspect="1"/>
          </p:cNvPicPr>
          <p:nvPr/>
        </p:nvPicPr>
        <p:blipFill>
          <a:blip r:embed="rId6"/>
          <a:stretch>
            <a:fillRect/>
          </a:stretch>
        </p:blipFill>
        <p:spPr>
          <a:xfrm>
            <a:off x="5074504" y="3612321"/>
            <a:ext cx="1260555" cy="128025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1EE"/>
        </a:solidFill>
        <a:effectLst/>
      </p:bgPr>
    </p:bg>
    <p:spTree>
      <p:nvGrpSpPr>
        <p:cNvPr id="1" name="Shape 5479"/>
        <p:cNvGrpSpPr/>
        <p:nvPr/>
      </p:nvGrpSpPr>
      <p:grpSpPr>
        <a:xfrm>
          <a:off x="0" y="0"/>
          <a:ext cx="0" cy="0"/>
          <a:chOff x="0" y="0"/>
          <a:chExt cx="0" cy="0"/>
        </a:xfrm>
      </p:grpSpPr>
      <p:cxnSp>
        <p:nvCxnSpPr>
          <p:cNvPr id="5480" name="Google Shape;5480;p710"/>
          <p:cNvCxnSpPr/>
          <p:nvPr/>
        </p:nvCxnSpPr>
        <p:spPr>
          <a:xfrm>
            <a:off x="1308025" y="-888550"/>
            <a:ext cx="0" cy="0"/>
          </a:xfrm>
          <a:prstGeom prst="straightConnector1">
            <a:avLst/>
          </a:prstGeom>
          <a:noFill/>
          <a:ln w="9525" cap="flat" cmpd="sng">
            <a:solidFill>
              <a:schemeClr val="dk2"/>
            </a:solidFill>
            <a:prstDash val="solid"/>
            <a:round/>
            <a:headEnd type="none" w="med" len="med"/>
            <a:tailEnd type="none" w="med" len="med"/>
          </a:ln>
        </p:spPr>
      </p:cxnSp>
      <p:sp>
        <p:nvSpPr>
          <p:cNvPr id="5481" name="Google Shape;5481;p710"/>
          <p:cNvSpPr txBox="1"/>
          <p:nvPr/>
        </p:nvSpPr>
        <p:spPr>
          <a:xfrm>
            <a:off x="317975" y="4875783"/>
            <a:ext cx="1875600" cy="2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i="1">
                <a:solidFill>
                  <a:schemeClr val="dk1"/>
                </a:solidFill>
                <a:latin typeface="Source Serif Pro"/>
                <a:ea typeface="Source Serif Pro"/>
                <a:cs typeface="Source Serif Pro"/>
                <a:sym typeface="Source Serif Pro"/>
              </a:rPr>
              <a:t>Source: SImilarWeb, UK September 2024</a:t>
            </a:r>
            <a:endParaRPr sz="600" i="1">
              <a:solidFill>
                <a:schemeClr val="dk1"/>
              </a:solidFill>
              <a:latin typeface="Source Serif Pro"/>
              <a:ea typeface="Source Serif Pro"/>
              <a:cs typeface="Source Serif Pro"/>
              <a:sym typeface="Source Serif Pro"/>
            </a:endParaRPr>
          </a:p>
          <a:p>
            <a:pPr marL="0" lvl="0" indent="0" algn="l" rtl="0">
              <a:lnSpc>
                <a:spcPct val="115000"/>
              </a:lnSpc>
              <a:spcBef>
                <a:spcPts val="0"/>
              </a:spcBef>
              <a:spcAft>
                <a:spcPts val="0"/>
              </a:spcAft>
              <a:buNone/>
            </a:pPr>
            <a:endParaRPr sz="500" i="1">
              <a:solidFill>
                <a:srgbClr val="212121"/>
              </a:solidFill>
              <a:latin typeface="Source Serif Pro"/>
              <a:ea typeface="Source Serif Pro"/>
              <a:cs typeface="Source Serif Pro"/>
              <a:sym typeface="Source Serif Pro"/>
            </a:endParaRPr>
          </a:p>
          <a:p>
            <a:pPr marL="0" lvl="0" indent="0" algn="l" rtl="0">
              <a:lnSpc>
                <a:spcPct val="115000"/>
              </a:lnSpc>
              <a:spcBef>
                <a:spcPts val="0"/>
              </a:spcBef>
              <a:spcAft>
                <a:spcPts val="0"/>
              </a:spcAft>
              <a:buNone/>
            </a:pPr>
            <a:endParaRPr sz="500" i="1">
              <a:solidFill>
                <a:schemeClr val="dk1"/>
              </a:solidFill>
              <a:latin typeface="Source Serif Pro"/>
              <a:ea typeface="Source Serif Pro"/>
              <a:cs typeface="Source Serif Pro"/>
              <a:sym typeface="Source Serif Pro"/>
            </a:endParaRPr>
          </a:p>
          <a:p>
            <a:pPr marL="0" lvl="0" indent="0" algn="ctr" rtl="0">
              <a:spcBef>
                <a:spcPts val="0"/>
              </a:spcBef>
              <a:spcAft>
                <a:spcPts val="0"/>
              </a:spcAft>
              <a:buNone/>
            </a:pPr>
            <a:endParaRPr sz="500" i="1">
              <a:solidFill>
                <a:schemeClr val="dk1"/>
              </a:solidFill>
              <a:latin typeface="Source Serif Pro"/>
              <a:ea typeface="Source Serif Pro"/>
              <a:cs typeface="Source Serif Pro"/>
              <a:sym typeface="Source Serif Pro"/>
            </a:endParaRPr>
          </a:p>
        </p:txBody>
      </p:sp>
      <p:pic>
        <p:nvPicPr>
          <p:cNvPr id="5482" name="Google Shape;5482;p710"/>
          <p:cNvPicPr preferRelativeResize="0"/>
          <p:nvPr/>
        </p:nvPicPr>
        <p:blipFill>
          <a:blip r:embed="rId3">
            <a:alphaModFix/>
          </a:blip>
          <a:stretch>
            <a:fillRect/>
          </a:stretch>
        </p:blipFill>
        <p:spPr>
          <a:xfrm>
            <a:off x="115675" y="4923212"/>
            <a:ext cx="163160" cy="163160"/>
          </a:xfrm>
          <a:prstGeom prst="rect">
            <a:avLst/>
          </a:prstGeom>
          <a:noFill/>
          <a:ln>
            <a:noFill/>
          </a:ln>
        </p:spPr>
      </p:pic>
      <p:sp>
        <p:nvSpPr>
          <p:cNvPr id="5483" name="Google Shape;5483;p710"/>
          <p:cNvSpPr txBox="1"/>
          <p:nvPr/>
        </p:nvSpPr>
        <p:spPr>
          <a:xfrm>
            <a:off x="-43475" y="425050"/>
            <a:ext cx="9187500" cy="1095300"/>
          </a:xfrm>
          <a:prstGeom prst="rect">
            <a:avLst/>
          </a:prstGeom>
          <a:noFill/>
          <a:ln>
            <a:noFill/>
          </a:ln>
        </p:spPr>
        <p:txBody>
          <a:bodyPr spcFirstLastPara="1" wrap="square" lIns="0" tIns="0" rIns="91425" bIns="0" anchor="ctr" anchorCtr="0">
            <a:noAutofit/>
          </a:bodyPr>
          <a:lstStyle/>
          <a:p>
            <a:pPr marL="0" lvl="0" indent="0" algn="ctr" rtl="0">
              <a:lnSpc>
                <a:spcPct val="75000"/>
              </a:lnSpc>
              <a:spcBef>
                <a:spcPts val="0"/>
              </a:spcBef>
              <a:spcAft>
                <a:spcPts val="0"/>
              </a:spcAft>
              <a:buNone/>
            </a:pPr>
            <a:r>
              <a:rPr lang="en" sz="3300">
                <a:latin typeface="Poppins"/>
                <a:ea typeface="Poppins"/>
                <a:cs typeface="Poppins"/>
                <a:sym typeface="Poppins"/>
              </a:rPr>
              <a:t>Tripadvisor is the </a:t>
            </a:r>
            <a:r>
              <a:rPr lang="en" sz="3300" b="1" i="1">
                <a:latin typeface="Source Serif Pro"/>
                <a:ea typeface="Source Serif Pro"/>
                <a:cs typeface="Source Serif Pro"/>
                <a:sym typeface="Source Serif Pro"/>
              </a:rPr>
              <a:t>world’s largest </a:t>
            </a:r>
            <a:endParaRPr sz="3300" b="1" i="1">
              <a:latin typeface="Source Serif Pro"/>
              <a:ea typeface="Source Serif Pro"/>
              <a:cs typeface="Source Serif Pro"/>
              <a:sym typeface="Source Serif Pro"/>
            </a:endParaRPr>
          </a:p>
          <a:p>
            <a:pPr marL="0" lvl="0" indent="0" algn="ctr" rtl="0">
              <a:lnSpc>
                <a:spcPct val="75000"/>
              </a:lnSpc>
              <a:spcBef>
                <a:spcPts val="0"/>
              </a:spcBef>
              <a:spcAft>
                <a:spcPts val="0"/>
              </a:spcAft>
              <a:buNone/>
            </a:pPr>
            <a:r>
              <a:rPr lang="en" sz="3300">
                <a:latin typeface="Poppins"/>
                <a:ea typeface="Poppins"/>
                <a:cs typeface="Poppins"/>
                <a:sym typeface="Poppins"/>
              </a:rPr>
              <a:t>travel guidance company</a:t>
            </a:r>
            <a:endParaRPr sz="3300">
              <a:solidFill>
                <a:srgbClr val="000000"/>
              </a:solidFill>
              <a:latin typeface="Poppins"/>
              <a:ea typeface="Poppins"/>
              <a:cs typeface="Poppins"/>
              <a:sym typeface="Poppins"/>
            </a:endParaRPr>
          </a:p>
        </p:txBody>
      </p:sp>
      <p:cxnSp>
        <p:nvCxnSpPr>
          <p:cNvPr id="5484" name="Google Shape;5484;p710"/>
          <p:cNvCxnSpPr/>
          <p:nvPr/>
        </p:nvCxnSpPr>
        <p:spPr>
          <a:xfrm>
            <a:off x="1913275" y="4572612"/>
            <a:ext cx="1604400" cy="0"/>
          </a:xfrm>
          <a:prstGeom prst="straightConnector1">
            <a:avLst/>
          </a:prstGeom>
          <a:noFill/>
          <a:ln w="9525" cap="flat" cmpd="sng">
            <a:solidFill>
              <a:srgbClr val="663399"/>
            </a:solidFill>
            <a:prstDash val="solid"/>
            <a:round/>
            <a:headEnd type="none" w="med" len="med"/>
            <a:tailEnd type="none" w="med" len="med"/>
          </a:ln>
        </p:spPr>
      </p:cxnSp>
      <p:sp>
        <p:nvSpPr>
          <p:cNvPr id="5485" name="Google Shape;5485;p710"/>
          <p:cNvSpPr/>
          <p:nvPr/>
        </p:nvSpPr>
        <p:spPr>
          <a:xfrm>
            <a:off x="2283525" y="4510292"/>
            <a:ext cx="846000" cy="124500"/>
          </a:xfrm>
          <a:prstGeom prst="rect">
            <a:avLst/>
          </a:prstGeom>
          <a:solidFill>
            <a:srgbClr val="6633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FFFFFF"/>
                </a:solidFill>
                <a:latin typeface="Poppins"/>
                <a:ea typeface="Poppins"/>
                <a:cs typeface="Poppins"/>
                <a:sym typeface="Poppins"/>
              </a:rPr>
              <a:t>TRAVEL</a:t>
            </a:r>
            <a:endParaRPr sz="900">
              <a:solidFill>
                <a:srgbClr val="FFFFFF"/>
              </a:solidFill>
              <a:latin typeface="Poppins"/>
              <a:ea typeface="Poppins"/>
              <a:cs typeface="Poppins"/>
              <a:sym typeface="Poppins"/>
            </a:endParaRPr>
          </a:p>
        </p:txBody>
      </p:sp>
      <p:cxnSp>
        <p:nvCxnSpPr>
          <p:cNvPr id="5486" name="Google Shape;5486;p710"/>
          <p:cNvCxnSpPr/>
          <p:nvPr/>
        </p:nvCxnSpPr>
        <p:spPr>
          <a:xfrm>
            <a:off x="3565525" y="4570940"/>
            <a:ext cx="720300" cy="3300"/>
          </a:xfrm>
          <a:prstGeom prst="straightConnector1">
            <a:avLst/>
          </a:prstGeom>
          <a:noFill/>
          <a:ln w="9525" cap="flat" cmpd="sng">
            <a:solidFill>
              <a:srgbClr val="FF6666"/>
            </a:solidFill>
            <a:prstDash val="solid"/>
            <a:round/>
            <a:headEnd type="none" w="med" len="med"/>
            <a:tailEnd type="none" w="med" len="med"/>
          </a:ln>
        </p:spPr>
      </p:cxnSp>
      <p:cxnSp>
        <p:nvCxnSpPr>
          <p:cNvPr id="5487" name="Google Shape;5487;p710"/>
          <p:cNvCxnSpPr/>
          <p:nvPr/>
        </p:nvCxnSpPr>
        <p:spPr>
          <a:xfrm>
            <a:off x="4404150" y="4570940"/>
            <a:ext cx="951000" cy="1800"/>
          </a:xfrm>
          <a:prstGeom prst="straightConnector1">
            <a:avLst/>
          </a:prstGeom>
          <a:noFill/>
          <a:ln w="9525" cap="flat" cmpd="sng">
            <a:solidFill>
              <a:srgbClr val="F2B203"/>
            </a:solidFill>
            <a:prstDash val="solid"/>
            <a:round/>
            <a:headEnd type="none" w="med" len="med"/>
            <a:tailEnd type="none" w="med" len="med"/>
          </a:ln>
        </p:spPr>
      </p:cxnSp>
      <p:cxnSp>
        <p:nvCxnSpPr>
          <p:cNvPr id="5488" name="Google Shape;5488;p710"/>
          <p:cNvCxnSpPr/>
          <p:nvPr/>
        </p:nvCxnSpPr>
        <p:spPr>
          <a:xfrm>
            <a:off x="5421125" y="4571700"/>
            <a:ext cx="1538400" cy="900"/>
          </a:xfrm>
          <a:prstGeom prst="straightConnector1">
            <a:avLst/>
          </a:prstGeom>
          <a:noFill/>
          <a:ln w="9525" cap="flat" cmpd="sng">
            <a:solidFill>
              <a:srgbClr val="1DD091"/>
            </a:solidFill>
            <a:prstDash val="solid"/>
            <a:round/>
            <a:headEnd type="none" w="med" len="med"/>
            <a:tailEnd type="none" w="med" len="med"/>
          </a:ln>
        </p:spPr>
      </p:cxnSp>
      <p:cxnSp>
        <p:nvCxnSpPr>
          <p:cNvPr id="5489" name="Google Shape;5489;p710"/>
          <p:cNvCxnSpPr/>
          <p:nvPr/>
        </p:nvCxnSpPr>
        <p:spPr>
          <a:xfrm rot="10800000" flipH="1">
            <a:off x="7066500" y="4563012"/>
            <a:ext cx="826500" cy="9600"/>
          </a:xfrm>
          <a:prstGeom prst="straightConnector1">
            <a:avLst/>
          </a:prstGeom>
          <a:noFill/>
          <a:ln w="9525" cap="flat" cmpd="sng">
            <a:solidFill>
              <a:srgbClr val="004F32"/>
            </a:solidFill>
            <a:prstDash val="solid"/>
            <a:round/>
            <a:headEnd type="none" w="med" len="med"/>
            <a:tailEnd type="none" w="med" len="med"/>
          </a:ln>
        </p:spPr>
      </p:cxnSp>
      <p:sp>
        <p:nvSpPr>
          <p:cNvPr id="5490" name="Google Shape;5490;p710"/>
          <p:cNvSpPr/>
          <p:nvPr/>
        </p:nvSpPr>
        <p:spPr>
          <a:xfrm>
            <a:off x="3657025" y="4510292"/>
            <a:ext cx="537300" cy="124500"/>
          </a:xfrm>
          <a:prstGeom prst="rect">
            <a:avLst/>
          </a:prstGeom>
          <a:solidFill>
            <a:srgbClr val="FF66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FFFFFF"/>
                </a:solidFill>
                <a:latin typeface="Poppins"/>
                <a:ea typeface="Poppins"/>
                <a:cs typeface="Poppins"/>
                <a:sym typeface="Poppins"/>
              </a:rPr>
              <a:t>NEWS</a:t>
            </a:r>
            <a:endParaRPr sz="900">
              <a:solidFill>
                <a:srgbClr val="FFFFFF"/>
              </a:solidFill>
              <a:latin typeface="Poppins"/>
              <a:ea typeface="Poppins"/>
              <a:cs typeface="Poppins"/>
              <a:sym typeface="Poppins"/>
            </a:endParaRPr>
          </a:p>
        </p:txBody>
      </p:sp>
      <p:sp>
        <p:nvSpPr>
          <p:cNvPr id="5491" name="Google Shape;5491;p710"/>
          <p:cNvSpPr/>
          <p:nvPr/>
        </p:nvSpPr>
        <p:spPr>
          <a:xfrm>
            <a:off x="4519500" y="4510292"/>
            <a:ext cx="720300" cy="124500"/>
          </a:xfrm>
          <a:prstGeom prst="rect">
            <a:avLst/>
          </a:prstGeom>
          <a:solidFill>
            <a:srgbClr val="F2B20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FFFFFF"/>
                </a:solidFill>
                <a:latin typeface="Poppins"/>
                <a:ea typeface="Poppins"/>
                <a:cs typeface="Poppins"/>
                <a:sym typeface="Poppins"/>
              </a:rPr>
              <a:t>FOOD</a:t>
            </a:r>
            <a:endParaRPr sz="900">
              <a:solidFill>
                <a:srgbClr val="FFFFFF"/>
              </a:solidFill>
              <a:latin typeface="Poppins"/>
              <a:ea typeface="Poppins"/>
              <a:cs typeface="Poppins"/>
              <a:sym typeface="Poppins"/>
            </a:endParaRPr>
          </a:p>
        </p:txBody>
      </p:sp>
      <p:sp>
        <p:nvSpPr>
          <p:cNvPr id="5492" name="Google Shape;5492;p710"/>
          <p:cNvSpPr/>
          <p:nvPr/>
        </p:nvSpPr>
        <p:spPr>
          <a:xfrm>
            <a:off x="5793000" y="4510292"/>
            <a:ext cx="720300" cy="124500"/>
          </a:xfrm>
          <a:prstGeom prst="rect">
            <a:avLst/>
          </a:prstGeom>
          <a:solidFill>
            <a:srgbClr val="34E0A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FFFFFF"/>
                </a:solidFill>
                <a:latin typeface="Poppins"/>
                <a:ea typeface="Poppins"/>
                <a:cs typeface="Poppins"/>
                <a:sym typeface="Poppins"/>
              </a:rPr>
              <a:t>LIFESTYLE</a:t>
            </a:r>
            <a:endParaRPr sz="900">
              <a:solidFill>
                <a:srgbClr val="FFFFFF"/>
              </a:solidFill>
              <a:latin typeface="Poppins"/>
              <a:ea typeface="Poppins"/>
              <a:cs typeface="Poppins"/>
              <a:sym typeface="Poppins"/>
            </a:endParaRPr>
          </a:p>
        </p:txBody>
      </p:sp>
      <p:sp>
        <p:nvSpPr>
          <p:cNvPr id="5493" name="Google Shape;5493;p710"/>
          <p:cNvSpPr/>
          <p:nvPr/>
        </p:nvSpPr>
        <p:spPr>
          <a:xfrm>
            <a:off x="7211100" y="4510292"/>
            <a:ext cx="537300" cy="124500"/>
          </a:xfrm>
          <a:prstGeom prst="rect">
            <a:avLst/>
          </a:prstGeom>
          <a:solidFill>
            <a:srgbClr val="004F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FFFFFF"/>
                </a:solidFill>
                <a:latin typeface="Poppins"/>
                <a:ea typeface="Poppins"/>
                <a:cs typeface="Poppins"/>
                <a:sym typeface="Poppins"/>
              </a:rPr>
              <a:t>BIZ</a:t>
            </a:r>
            <a:endParaRPr sz="900">
              <a:solidFill>
                <a:srgbClr val="FFFFFF"/>
              </a:solidFill>
              <a:latin typeface="Poppins"/>
              <a:ea typeface="Poppins"/>
              <a:cs typeface="Poppins"/>
              <a:sym typeface="Poppins"/>
            </a:endParaRPr>
          </a:p>
        </p:txBody>
      </p:sp>
      <p:pic>
        <p:nvPicPr>
          <p:cNvPr id="5494" name="Google Shape;5494;p710" title="Chart"/>
          <p:cNvPicPr preferRelativeResize="0"/>
          <p:nvPr/>
        </p:nvPicPr>
        <p:blipFill>
          <a:blip r:embed="rId4">
            <a:alphaModFix/>
          </a:blip>
          <a:stretch>
            <a:fillRect/>
          </a:stretch>
        </p:blipFill>
        <p:spPr>
          <a:xfrm>
            <a:off x="1155746" y="1672750"/>
            <a:ext cx="6923949" cy="2685141"/>
          </a:xfrm>
          <a:prstGeom prst="rect">
            <a:avLst/>
          </a:prstGeom>
          <a:noFill/>
          <a:ln>
            <a:noFill/>
          </a:ln>
        </p:spPr>
      </p:pic>
      <p:grpSp>
        <p:nvGrpSpPr>
          <p:cNvPr id="5495" name="Google Shape;5495;p710"/>
          <p:cNvGrpSpPr/>
          <p:nvPr/>
        </p:nvGrpSpPr>
        <p:grpSpPr>
          <a:xfrm>
            <a:off x="1837944" y="1953027"/>
            <a:ext cx="242144" cy="260296"/>
            <a:chOff x="4817333" y="1965010"/>
            <a:chExt cx="411600" cy="411600"/>
          </a:xfrm>
        </p:grpSpPr>
        <p:sp>
          <p:nvSpPr>
            <p:cNvPr id="5496" name="Google Shape;5496;p710"/>
            <p:cNvSpPr/>
            <p:nvPr/>
          </p:nvSpPr>
          <p:spPr>
            <a:xfrm>
              <a:off x="4817333" y="1965010"/>
              <a:ext cx="411600" cy="411600"/>
            </a:xfrm>
            <a:prstGeom prst="ellipse">
              <a:avLst/>
            </a:prstGeom>
            <a:solidFill>
              <a:srgbClr val="34E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97" name="Google Shape;5497;p710"/>
            <p:cNvPicPr preferRelativeResize="0"/>
            <p:nvPr/>
          </p:nvPicPr>
          <p:blipFill>
            <a:blip r:embed="rId5">
              <a:alphaModFix/>
            </a:blip>
            <a:stretch>
              <a:fillRect/>
            </a:stretch>
          </p:blipFill>
          <p:spPr>
            <a:xfrm>
              <a:off x="4881812" y="2079995"/>
              <a:ext cx="282526" cy="181504"/>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1EE"/>
        </a:solidFill>
        <a:effectLst/>
      </p:bgPr>
    </p:bg>
    <p:spTree>
      <p:nvGrpSpPr>
        <p:cNvPr id="1" name="Shape 5501"/>
        <p:cNvGrpSpPr/>
        <p:nvPr/>
      </p:nvGrpSpPr>
      <p:grpSpPr>
        <a:xfrm>
          <a:off x="0" y="0"/>
          <a:ext cx="0" cy="0"/>
          <a:chOff x="0" y="0"/>
          <a:chExt cx="0" cy="0"/>
        </a:xfrm>
      </p:grpSpPr>
      <p:sp>
        <p:nvSpPr>
          <p:cNvPr id="5502" name="Google Shape;5502;p711"/>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a:t>4</a:t>
            </a:fld>
            <a:endParaRPr/>
          </a:p>
        </p:txBody>
      </p:sp>
      <p:cxnSp>
        <p:nvCxnSpPr>
          <p:cNvPr id="5503" name="Google Shape;5503;p711"/>
          <p:cNvCxnSpPr/>
          <p:nvPr/>
        </p:nvCxnSpPr>
        <p:spPr>
          <a:xfrm>
            <a:off x="1308025" y="-888550"/>
            <a:ext cx="0" cy="0"/>
          </a:xfrm>
          <a:prstGeom prst="straightConnector1">
            <a:avLst/>
          </a:prstGeom>
          <a:noFill/>
          <a:ln w="9525" cap="flat" cmpd="sng">
            <a:solidFill>
              <a:schemeClr val="dk2"/>
            </a:solidFill>
            <a:prstDash val="solid"/>
            <a:round/>
            <a:headEnd type="none" w="med" len="med"/>
            <a:tailEnd type="none" w="med" len="med"/>
          </a:ln>
        </p:spPr>
      </p:cxnSp>
      <p:sp>
        <p:nvSpPr>
          <p:cNvPr id="5504" name="Google Shape;5504;p711"/>
          <p:cNvSpPr txBox="1">
            <a:spLocks noGrp="1"/>
          </p:cNvSpPr>
          <p:nvPr>
            <p:ph type="ctrTitle" idx="4294967295"/>
          </p:nvPr>
        </p:nvSpPr>
        <p:spPr>
          <a:xfrm>
            <a:off x="4633875" y="425874"/>
            <a:ext cx="3867600" cy="819900"/>
          </a:xfrm>
          <a:prstGeom prst="rect">
            <a:avLst/>
          </a:prstGeom>
        </p:spPr>
        <p:txBody>
          <a:bodyPr spcFirstLastPara="1" wrap="square" lIns="0" tIns="0" rIns="91425" bIns="91425" anchor="t" anchorCtr="0">
            <a:noAutofit/>
          </a:bodyPr>
          <a:lstStyle/>
          <a:p>
            <a:pPr marL="0" lvl="0" indent="0" algn="l" rtl="0">
              <a:lnSpc>
                <a:spcPct val="80000"/>
              </a:lnSpc>
              <a:spcBef>
                <a:spcPts val="0"/>
              </a:spcBef>
              <a:spcAft>
                <a:spcPts val="0"/>
              </a:spcAft>
              <a:buNone/>
            </a:pPr>
            <a:r>
              <a:rPr lang="en" sz="2500"/>
              <a:t>Our </a:t>
            </a:r>
            <a:r>
              <a:rPr lang="en" sz="2500" b="1" i="1">
                <a:latin typeface="Source Serif Pro"/>
                <a:ea typeface="Source Serif Pro"/>
                <a:cs typeface="Source Serif Pro"/>
                <a:sym typeface="Source Serif Pro"/>
              </a:rPr>
              <a:t>global audience </a:t>
            </a:r>
            <a:r>
              <a:rPr lang="en" sz="2500"/>
              <a:t>across all generations</a:t>
            </a:r>
            <a:endParaRPr sz="1500" i="1"/>
          </a:p>
        </p:txBody>
      </p:sp>
      <p:sp>
        <p:nvSpPr>
          <p:cNvPr id="5505" name="Google Shape;5505;p711"/>
          <p:cNvSpPr txBox="1"/>
          <p:nvPr/>
        </p:nvSpPr>
        <p:spPr>
          <a:xfrm>
            <a:off x="4740475" y="3073497"/>
            <a:ext cx="716100" cy="384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2500" b="1">
                <a:solidFill>
                  <a:schemeClr val="accent6"/>
                </a:solidFill>
                <a:latin typeface="Poppins"/>
                <a:ea typeface="Poppins"/>
                <a:cs typeface="Poppins"/>
                <a:sym typeface="Poppins"/>
              </a:rPr>
              <a:t>22%</a:t>
            </a:r>
            <a:endParaRPr sz="2500" b="1">
              <a:solidFill>
                <a:schemeClr val="accent6"/>
              </a:solidFill>
              <a:latin typeface="Poppins"/>
              <a:ea typeface="Poppins"/>
              <a:cs typeface="Poppins"/>
              <a:sym typeface="Poppins"/>
            </a:endParaRPr>
          </a:p>
        </p:txBody>
      </p:sp>
      <p:sp>
        <p:nvSpPr>
          <p:cNvPr id="5506" name="Google Shape;5506;p711"/>
          <p:cNvSpPr txBox="1"/>
          <p:nvPr/>
        </p:nvSpPr>
        <p:spPr>
          <a:xfrm>
            <a:off x="4740524" y="3468710"/>
            <a:ext cx="716100" cy="198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600"/>
              </a:spcAft>
              <a:buNone/>
            </a:pPr>
            <a:r>
              <a:rPr lang="en" sz="800" i="1">
                <a:latin typeface="Source Serif Pro"/>
                <a:ea typeface="Source Serif Pro"/>
                <a:cs typeface="Source Serif Pro"/>
                <a:sym typeface="Source Serif Pro"/>
              </a:rPr>
              <a:t>Generation Z</a:t>
            </a:r>
            <a:endParaRPr sz="800" i="1">
              <a:latin typeface="Source Serif Pro"/>
              <a:ea typeface="Source Serif Pro"/>
              <a:cs typeface="Source Serif Pro"/>
              <a:sym typeface="Source Serif Pro"/>
            </a:endParaRPr>
          </a:p>
        </p:txBody>
      </p:sp>
      <p:sp>
        <p:nvSpPr>
          <p:cNvPr id="5507" name="Google Shape;5507;p711"/>
          <p:cNvSpPr txBox="1"/>
          <p:nvPr/>
        </p:nvSpPr>
        <p:spPr>
          <a:xfrm>
            <a:off x="5553234" y="3077082"/>
            <a:ext cx="716100" cy="384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2500" b="1">
                <a:solidFill>
                  <a:schemeClr val="accent6"/>
                </a:solidFill>
                <a:latin typeface="Poppins"/>
                <a:ea typeface="Poppins"/>
                <a:cs typeface="Poppins"/>
                <a:sym typeface="Poppins"/>
              </a:rPr>
              <a:t>32%</a:t>
            </a:r>
            <a:endParaRPr sz="2500" b="1">
              <a:solidFill>
                <a:schemeClr val="accent6"/>
              </a:solidFill>
              <a:latin typeface="Poppins"/>
              <a:ea typeface="Poppins"/>
              <a:cs typeface="Poppins"/>
              <a:sym typeface="Poppins"/>
            </a:endParaRPr>
          </a:p>
        </p:txBody>
      </p:sp>
      <p:sp>
        <p:nvSpPr>
          <p:cNvPr id="5508" name="Google Shape;5508;p711"/>
          <p:cNvSpPr txBox="1"/>
          <p:nvPr/>
        </p:nvSpPr>
        <p:spPr>
          <a:xfrm>
            <a:off x="5553283" y="3472295"/>
            <a:ext cx="716100" cy="198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600"/>
              </a:spcAft>
              <a:buNone/>
            </a:pPr>
            <a:r>
              <a:rPr lang="en" sz="800" i="1">
                <a:latin typeface="Source Serif Pro"/>
                <a:ea typeface="Source Serif Pro"/>
                <a:cs typeface="Source Serif Pro"/>
                <a:sym typeface="Source Serif Pro"/>
              </a:rPr>
              <a:t>Millennials</a:t>
            </a:r>
            <a:endParaRPr sz="800" i="1">
              <a:latin typeface="Source Serif Pro"/>
              <a:ea typeface="Source Serif Pro"/>
              <a:cs typeface="Source Serif Pro"/>
              <a:sym typeface="Source Serif Pro"/>
            </a:endParaRPr>
          </a:p>
        </p:txBody>
      </p:sp>
      <p:sp>
        <p:nvSpPr>
          <p:cNvPr id="5509" name="Google Shape;5509;p711"/>
          <p:cNvSpPr txBox="1"/>
          <p:nvPr/>
        </p:nvSpPr>
        <p:spPr>
          <a:xfrm>
            <a:off x="6344432" y="3077069"/>
            <a:ext cx="716100" cy="384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2500" b="1">
                <a:solidFill>
                  <a:schemeClr val="accent6"/>
                </a:solidFill>
                <a:latin typeface="Poppins"/>
                <a:ea typeface="Poppins"/>
                <a:cs typeface="Poppins"/>
                <a:sym typeface="Poppins"/>
              </a:rPr>
              <a:t>38%</a:t>
            </a:r>
            <a:endParaRPr sz="2500" b="1">
              <a:solidFill>
                <a:schemeClr val="accent6"/>
              </a:solidFill>
              <a:latin typeface="Poppins"/>
              <a:ea typeface="Poppins"/>
              <a:cs typeface="Poppins"/>
              <a:sym typeface="Poppins"/>
            </a:endParaRPr>
          </a:p>
        </p:txBody>
      </p:sp>
      <p:sp>
        <p:nvSpPr>
          <p:cNvPr id="5510" name="Google Shape;5510;p711"/>
          <p:cNvSpPr txBox="1"/>
          <p:nvPr/>
        </p:nvSpPr>
        <p:spPr>
          <a:xfrm>
            <a:off x="6344482" y="3472282"/>
            <a:ext cx="716100" cy="198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600"/>
              </a:spcAft>
              <a:buNone/>
            </a:pPr>
            <a:r>
              <a:rPr lang="en" sz="800" i="1">
                <a:latin typeface="Source Serif Pro"/>
                <a:ea typeface="Source Serif Pro"/>
                <a:cs typeface="Source Serif Pro"/>
                <a:sym typeface="Source Serif Pro"/>
              </a:rPr>
              <a:t>Generation X</a:t>
            </a:r>
            <a:endParaRPr sz="800" i="1">
              <a:latin typeface="Source Serif Pro"/>
              <a:ea typeface="Source Serif Pro"/>
              <a:cs typeface="Source Serif Pro"/>
              <a:sym typeface="Source Serif Pro"/>
            </a:endParaRPr>
          </a:p>
        </p:txBody>
      </p:sp>
      <p:sp>
        <p:nvSpPr>
          <p:cNvPr id="5511" name="Google Shape;5511;p711"/>
          <p:cNvSpPr txBox="1"/>
          <p:nvPr/>
        </p:nvSpPr>
        <p:spPr>
          <a:xfrm>
            <a:off x="7183119" y="3077069"/>
            <a:ext cx="716100" cy="384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2500" b="1">
                <a:solidFill>
                  <a:schemeClr val="accent6"/>
                </a:solidFill>
                <a:latin typeface="Poppins"/>
                <a:ea typeface="Poppins"/>
                <a:cs typeface="Poppins"/>
                <a:sym typeface="Poppins"/>
              </a:rPr>
              <a:t>8%</a:t>
            </a:r>
            <a:endParaRPr sz="2500" b="1">
              <a:solidFill>
                <a:schemeClr val="accent6"/>
              </a:solidFill>
              <a:latin typeface="Poppins"/>
              <a:ea typeface="Poppins"/>
              <a:cs typeface="Poppins"/>
              <a:sym typeface="Poppins"/>
            </a:endParaRPr>
          </a:p>
        </p:txBody>
      </p:sp>
      <p:sp>
        <p:nvSpPr>
          <p:cNvPr id="5512" name="Google Shape;5512;p711"/>
          <p:cNvSpPr txBox="1"/>
          <p:nvPr/>
        </p:nvSpPr>
        <p:spPr>
          <a:xfrm>
            <a:off x="7183182" y="3472275"/>
            <a:ext cx="788100" cy="198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1600"/>
              </a:spcAft>
              <a:buNone/>
            </a:pPr>
            <a:r>
              <a:rPr lang="en" sz="800" i="1">
                <a:latin typeface="Source Serif Pro"/>
                <a:ea typeface="Source Serif Pro"/>
                <a:cs typeface="Source Serif Pro"/>
                <a:sym typeface="Source Serif Pro"/>
              </a:rPr>
              <a:t>Baby Boomers</a:t>
            </a:r>
            <a:endParaRPr sz="800" i="1">
              <a:latin typeface="Source Serif Pro"/>
              <a:ea typeface="Source Serif Pro"/>
              <a:cs typeface="Source Serif Pro"/>
              <a:sym typeface="Source Serif Pro"/>
            </a:endParaRPr>
          </a:p>
        </p:txBody>
      </p:sp>
      <p:cxnSp>
        <p:nvCxnSpPr>
          <p:cNvPr id="5513" name="Google Shape;5513;p711"/>
          <p:cNvCxnSpPr/>
          <p:nvPr/>
        </p:nvCxnSpPr>
        <p:spPr>
          <a:xfrm>
            <a:off x="5464057" y="3161130"/>
            <a:ext cx="0" cy="342300"/>
          </a:xfrm>
          <a:prstGeom prst="straightConnector1">
            <a:avLst/>
          </a:prstGeom>
          <a:noFill/>
          <a:ln w="9525" cap="flat" cmpd="sng">
            <a:solidFill>
              <a:schemeClr val="dk2"/>
            </a:solidFill>
            <a:prstDash val="dot"/>
            <a:round/>
            <a:headEnd type="none" w="med" len="med"/>
            <a:tailEnd type="none" w="med" len="med"/>
          </a:ln>
        </p:spPr>
      </p:cxnSp>
      <p:cxnSp>
        <p:nvCxnSpPr>
          <p:cNvPr id="5514" name="Google Shape;5514;p711"/>
          <p:cNvCxnSpPr/>
          <p:nvPr/>
        </p:nvCxnSpPr>
        <p:spPr>
          <a:xfrm>
            <a:off x="6279086" y="3161143"/>
            <a:ext cx="0" cy="342300"/>
          </a:xfrm>
          <a:prstGeom prst="straightConnector1">
            <a:avLst/>
          </a:prstGeom>
          <a:noFill/>
          <a:ln w="9525" cap="flat" cmpd="sng">
            <a:solidFill>
              <a:schemeClr val="dk2"/>
            </a:solidFill>
            <a:prstDash val="dot"/>
            <a:round/>
            <a:headEnd type="none" w="med" len="med"/>
            <a:tailEnd type="none" w="med" len="med"/>
          </a:ln>
        </p:spPr>
      </p:cxnSp>
      <p:cxnSp>
        <p:nvCxnSpPr>
          <p:cNvPr id="5515" name="Google Shape;5515;p711"/>
          <p:cNvCxnSpPr/>
          <p:nvPr/>
        </p:nvCxnSpPr>
        <p:spPr>
          <a:xfrm>
            <a:off x="7101502" y="3161143"/>
            <a:ext cx="0" cy="342300"/>
          </a:xfrm>
          <a:prstGeom prst="straightConnector1">
            <a:avLst/>
          </a:prstGeom>
          <a:noFill/>
          <a:ln w="9525" cap="flat" cmpd="sng">
            <a:solidFill>
              <a:schemeClr val="dk2"/>
            </a:solidFill>
            <a:prstDash val="dot"/>
            <a:round/>
            <a:headEnd type="none" w="med" len="med"/>
            <a:tailEnd type="none" w="med" len="med"/>
          </a:ln>
        </p:spPr>
      </p:cxnSp>
      <p:sp>
        <p:nvSpPr>
          <p:cNvPr id="5516" name="Google Shape;5516;p711"/>
          <p:cNvSpPr txBox="1"/>
          <p:nvPr/>
        </p:nvSpPr>
        <p:spPr>
          <a:xfrm>
            <a:off x="7564175" y="4906376"/>
            <a:ext cx="1875600" cy="26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500" i="1">
                <a:solidFill>
                  <a:srgbClr val="212121"/>
                </a:solidFill>
                <a:latin typeface="Source Serif Pro"/>
                <a:ea typeface="Source Serif Pro"/>
                <a:cs typeface="Source Serif Pro"/>
                <a:sym typeface="Source Serif Pro"/>
              </a:rPr>
              <a:t>Source: GWI, EMEA, Q2 2024</a:t>
            </a:r>
            <a:endParaRPr sz="500" i="1">
              <a:solidFill>
                <a:srgbClr val="212121"/>
              </a:solidFill>
              <a:latin typeface="Source Serif Pro"/>
              <a:ea typeface="Source Serif Pro"/>
              <a:cs typeface="Source Serif Pro"/>
              <a:sym typeface="Source Serif Pro"/>
            </a:endParaRPr>
          </a:p>
          <a:p>
            <a:pPr marL="0" lvl="0" indent="0" algn="l" rtl="0">
              <a:lnSpc>
                <a:spcPct val="115000"/>
              </a:lnSpc>
              <a:spcBef>
                <a:spcPts val="0"/>
              </a:spcBef>
              <a:spcAft>
                <a:spcPts val="0"/>
              </a:spcAft>
              <a:buNone/>
            </a:pPr>
            <a:endParaRPr sz="500" i="1">
              <a:solidFill>
                <a:schemeClr val="dk1"/>
              </a:solidFill>
              <a:latin typeface="Source Serif Pro"/>
              <a:ea typeface="Source Serif Pro"/>
              <a:cs typeface="Source Serif Pro"/>
              <a:sym typeface="Source Serif Pro"/>
            </a:endParaRPr>
          </a:p>
          <a:p>
            <a:pPr marL="0" lvl="0" indent="0" algn="ctr" rtl="0">
              <a:spcBef>
                <a:spcPts val="0"/>
              </a:spcBef>
              <a:spcAft>
                <a:spcPts val="0"/>
              </a:spcAft>
              <a:buNone/>
            </a:pPr>
            <a:endParaRPr sz="500" i="1">
              <a:solidFill>
                <a:schemeClr val="dk1"/>
              </a:solidFill>
              <a:latin typeface="Source Serif Pro"/>
              <a:ea typeface="Source Serif Pro"/>
              <a:cs typeface="Source Serif Pro"/>
              <a:sym typeface="Source Serif Pro"/>
            </a:endParaRPr>
          </a:p>
        </p:txBody>
      </p:sp>
      <p:sp>
        <p:nvSpPr>
          <p:cNvPr id="5517" name="Google Shape;5517;p711"/>
          <p:cNvSpPr/>
          <p:nvPr/>
        </p:nvSpPr>
        <p:spPr>
          <a:xfrm>
            <a:off x="4633550" y="1515426"/>
            <a:ext cx="3501900" cy="1252800"/>
          </a:xfrm>
          <a:prstGeom prst="roundRect">
            <a:avLst>
              <a:gd name="adj" fmla="val 5869"/>
            </a:avLst>
          </a:prstGeom>
          <a:solidFill>
            <a:srgbClr val="C9F2E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0000"/>
              </a:solidFill>
            </a:endParaRPr>
          </a:p>
        </p:txBody>
      </p:sp>
      <p:sp>
        <p:nvSpPr>
          <p:cNvPr id="5518" name="Google Shape;5518;p711"/>
          <p:cNvSpPr txBox="1">
            <a:spLocks noGrp="1"/>
          </p:cNvSpPr>
          <p:nvPr>
            <p:ph type="subTitle" idx="4"/>
          </p:nvPr>
        </p:nvSpPr>
        <p:spPr>
          <a:xfrm>
            <a:off x="4675700" y="1664318"/>
            <a:ext cx="3417600" cy="994200"/>
          </a:xfrm>
          <a:prstGeom prst="rect">
            <a:avLst/>
          </a:prstGeom>
          <a:noFill/>
        </p:spPr>
        <p:txBody>
          <a:bodyPr spcFirstLastPara="1" wrap="square" lIns="0" tIns="0" rIns="91425" bIns="0" anchor="ctr" anchorCtr="0">
            <a:noAutofit/>
          </a:bodyPr>
          <a:lstStyle/>
          <a:p>
            <a:pPr marL="457200" marR="0" lvl="0" indent="-298450" algn="l" rtl="0">
              <a:lnSpc>
                <a:spcPct val="115000"/>
              </a:lnSpc>
              <a:spcBef>
                <a:spcPts val="0"/>
              </a:spcBef>
              <a:spcAft>
                <a:spcPts val="0"/>
              </a:spcAft>
              <a:buSzPts val="1100"/>
              <a:buChar char="●"/>
            </a:pPr>
            <a:r>
              <a:rPr lang="en" sz="1100"/>
              <a:t>52% Male | 48% Female</a:t>
            </a:r>
            <a:endParaRPr sz="1100"/>
          </a:p>
          <a:p>
            <a:pPr marL="457200" marR="0" lvl="0" indent="-298450" algn="l" rtl="0">
              <a:lnSpc>
                <a:spcPct val="115000"/>
              </a:lnSpc>
              <a:spcBef>
                <a:spcPts val="0"/>
              </a:spcBef>
              <a:spcAft>
                <a:spcPts val="0"/>
              </a:spcAft>
              <a:buSzPts val="1100"/>
              <a:buChar char="●"/>
            </a:pPr>
            <a:r>
              <a:rPr lang="en" sz="1100"/>
              <a:t>271 Index: £125K+</a:t>
            </a:r>
            <a:endParaRPr sz="1100"/>
          </a:p>
          <a:p>
            <a:pPr marL="457200" marR="0" lvl="0" indent="-298450" algn="l" rtl="0">
              <a:lnSpc>
                <a:spcPct val="115000"/>
              </a:lnSpc>
              <a:spcBef>
                <a:spcPts val="0"/>
              </a:spcBef>
              <a:spcAft>
                <a:spcPts val="0"/>
              </a:spcAft>
              <a:buSzPts val="1100"/>
              <a:buChar char="●"/>
            </a:pPr>
            <a:r>
              <a:rPr lang="en" sz="1100"/>
              <a:t>62% are adventurous - both for the outdoors and culture</a:t>
            </a:r>
            <a:endParaRPr sz="1100"/>
          </a:p>
          <a:p>
            <a:pPr marL="457200" marR="0" lvl="0" indent="-298450" algn="l" rtl="0">
              <a:lnSpc>
                <a:spcPct val="115000"/>
              </a:lnSpc>
              <a:spcBef>
                <a:spcPts val="0"/>
              </a:spcBef>
              <a:spcAft>
                <a:spcPts val="0"/>
              </a:spcAft>
              <a:buSzPts val="1100"/>
              <a:buChar char="●"/>
            </a:pPr>
            <a:r>
              <a:rPr lang="en" sz="1100"/>
              <a:t>73% are focused on Wellness</a:t>
            </a:r>
            <a:endParaRPr sz="1100"/>
          </a:p>
        </p:txBody>
      </p:sp>
      <p:pic>
        <p:nvPicPr>
          <p:cNvPr id="5519" name="Google Shape;5519;p711"/>
          <p:cNvPicPr preferRelativeResize="0"/>
          <p:nvPr/>
        </p:nvPicPr>
        <p:blipFill rotWithShape="1">
          <a:blip r:embed="rId3">
            <a:alphaModFix/>
          </a:blip>
          <a:srcRect t="28349" b="28349"/>
          <a:stretch/>
        </p:blipFill>
        <p:spPr>
          <a:xfrm>
            <a:off x="413800" y="284746"/>
            <a:ext cx="3575700" cy="2321400"/>
          </a:xfrm>
          <a:prstGeom prst="roundRect">
            <a:avLst>
              <a:gd name="adj" fmla="val 7368"/>
            </a:avLst>
          </a:prstGeom>
          <a:noFill/>
          <a:ln w="19050" cap="flat" cmpd="sng">
            <a:solidFill>
              <a:srgbClr val="010101"/>
            </a:solidFill>
            <a:prstDash val="solid"/>
            <a:round/>
            <a:headEnd type="none" w="sm" len="sm"/>
            <a:tailEnd type="none" w="sm" len="sm"/>
          </a:ln>
        </p:spPr>
      </p:pic>
      <p:pic>
        <p:nvPicPr>
          <p:cNvPr id="5520" name="Google Shape;5520;p711"/>
          <p:cNvPicPr preferRelativeResize="0"/>
          <p:nvPr/>
        </p:nvPicPr>
        <p:blipFill rotWithShape="1">
          <a:blip r:embed="rId4">
            <a:alphaModFix/>
          </a:blip>
          <a:srcRect t="22422" b="22417"/>
          <a:stretch/>
        </p:blipFill>
        <p:spPr>
          <a:xfrm>
            <a:off x="402901" y="2768171"/>
            <a:ext cx="2379000" cy="1967400"/>
          </a:xfrm>
          <a:prstGeom prst="roundRect">
            <a:avLst>
              <a:gd name="adj" fmla="val 7368"/>
            </a:avLst>
          </a:prstGeom>
          <a:noFill/>
          <a:ln w="19050" cap="flat" cmpd="sng">
            <a:solidFill>
              <a:srgbClr val="010101"/>
            </a:solidFill>
            <a:prstDash val="solid"/>
            <a:round/>
            <a:headEnd type="none" w="sm" len="sm"/>
            <a:tailEnd type="none" w="sm" len="sm"/>
          </a:ln>
        </p:spPr>
      </p:pic>
      <p:pic>
        <p:nvPicPr>
          <p:cNvPr id="5521" name="Google Shape;5521;p711"/>
          <p:cNvPicPr preferRelativeResize="0"/>
          <p:nvPr/>
        </p:nvPicPr>
        <p:blipFill>
          <a:blip r:embed="rId5">
            <a:alphaModFix/>
          </a:blip>
          <a:stretch>
            <a:fillRect/>
          </a:stretch>
        </p:blipFill>
        <p:spPr>
          <a:xfrm>
            <a:off x="3248800" y="3454197"/>
            <a:ext cx="418675" cy="418675"/>
          </a:xfrm>
          <a:prstGeom prst="rect">
            <a:avLst/>
          </a:prstGeom>
          <a:noFill/>
          <a:ln>
            <a:noFill/>
          </a:ln>
        </p:spPr>
      </p:pic>
      <p:sp>
        <p:nvSpPr>
          <p:cNvPr id="5522" name="Google Shape;5522;p711"/>
          <p:cNvSpPr txBox="1"/>
          <p:nvPr/>
        </p:nvSpPr>
        <p:spPr>
          <a:xfrm>
            <a:off x="4985500" y="4321400"/>
            <a:ext cx="1029000" cy="369300"/>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None/>
            </a:pPr>
            <a:r>
              <a:rPr lang="en" sz="800">
                <a:solidFill>
                  <a:schemeClr val="dk1"/>
                </a:solidFill>
                <a:latin typeface="Poppins Light"/>
                <a:ea typeface="Poppins Light"/>
                <a:cs typeface="Poppins Light"/>
                <a:sym typeface="Poppins Light"/>
              </a:rPr>
              <a:t>of respondents</a:t>
            </a:r>
            <a:r>
              <a:rPr lang="en" sz="800" b="1" i="1">
                <a:solidFill>
                  <a:schemeClr val="dk1"/>
                </a:solidFill>
                <a:latin typeface="Source Serif Pro"/>
                <a:ea typeface="Source Serif Pro"/>
                <a:cs typeface="Source Serif Pro"/>
                <a:sym typeface="Source Serif Pro"/>
              </a:rPr>
              <a:t> plan</a:t>
            </a:r>
            <a:br>
              <a:rPr lang="en" sz="800" b="1" i="1">
                <a:solidFill>
                  <a:schemeClr val="dk1"/>
                </a:solidFill>
                <a:latin typeface="Source Serif Pro"/>
                <a:ea typeface="Source Serif Pro"/>
                <a:cs typeface="Source Serif Pro"/>
                <a:sym typeface="Source Serif Pro"/>
              </a:rPr>
            </a:br>
            <a:r>
              <a:rPr lang="en" sz="800" b="1" i="1">
                <a:solidFill>
                  <a:schemeClr val="dk1"/>
                </a:solidFill>
                <a:latin typeface="Source Serif Pro"/>
                <a:ea typeface="Source Serif Pro"/>
                <a:cs typeface="Source Serif Pro"/>
                <a:sym typeface="Source Serif Pro"/>
              </a:rPr>
              <a:t>on traveling</a:t>
            </a:r>
            <a:r>
              <a:rPr lang="en" sz="800">
                <a:solidFill>
                  <a:schemeClr val="dk1"/>
                </a:solidFill>
                <a:latin typeface="Poppins Light"/>
                <a:ea typeface="Poppins Light"/>
                <a:cs typeface="Poppins Light"/>
                <a:sym typeface="Poppins Light"/>
              </a:rPr>
              <a:t> over the next 12 months</a:t>
            </a:r>
            <a:endParaRPr sz="800">
              <a:solidFill>
                <a:schemeClr val="dk1"/>
              </a:solidFill>
              <a:latin typeface="Poppins Light"/>
              <a:ea typeface="Poppins Light"/>
              <a:cs typeface="Poppins Light"/>
              <a:sym typeface="Poppins Light"/>
            </a:endParaRPr>
          </a:p>
        </p:txBody>
      </p:sp>
      <p:sp>
        <p:nvSpPr>
          <p:cNvPr id="5523" name="Google Shape;5523;p711"/>
          <p:cNvSpPr txBox="1"/>
          <p:nvPr/>
        </p:nvSpPr>
        <p:spPr>
          <a:xfrm>
            <a:off x="4813381" y="3843488"/>
            <a:ext cx="1482300" cy="461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3000">
                <a:solidFill>
                  <a:schemeClr val="accent1"/>
                </a:solidFill>
                <a:latin typeface="Poppins Light"/>
                <a:ea typeface="Poppins Light"/>
                <a:cs typeface="Poppins Light"/>
                <a:sym typeface="Poppins Light"/>
              </a:rPr>
              <a:t>93%</a:t>
            </a:r>
            <a:endParaRPr sz="3000">
              <a:solidFill>
                <a:schemeClr val="accent1"/>
              </a:solidFill>
              <a:latin typeface="Poppins Light"/>
              <a:ea typeface="Poppins Light"/>
              <a:cs typeface="Poppins Light"/>
              <a:sym typeface="Poppins Light"/>
            </a:endParaRPr>
          </a:p>
        </p:txBody>
      </p:sp>
      <p:sp>
        <p:nvSpPr>
          <p:cNvPr id="5524" name="Google Shape;5524;p711"/>
          <p:cNvSpPr txBox="1"/>
          <p:nvPr/>
        </p:nvSpPr>
        <p:spPr>
          <a:xfrm>
            <a:off x="6442725" y="4305200"/>
            <a:ext cx="982800" cy="492600"/>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None/>
            </a:pPr>
            <a:r>
              <a:rPr lang="en" sz="800">
                <a:solidFill>
                  <a:schemeClr val="dk1"/>
                </a:solidFill>
                <a:latin typeface="Poppins Light"/>
                <a:ea typeface="Poppins Light"/>
                <a:cs typeface="Poppins Light"/>
                <a:sym typeface="Poppins Light"/>
              </a:rPr>
              <a:t>of our users would </a:t>
            </a:r>
            <a:r>
              <a:rPr lang="en" sz="800" b="1" i="1">
                <a:solidFill>
                  <a:schemeClr val="dk1"/>
                </a:solidFill>
                <a:latin typeface="Source Serif Pro"/>
                <a:ea typeface="Source Serif Pro"/>
                <a:cs typeface="Source Serif Pro"/>
                <a:sym typeface="Source Serif Pro"/>
              </a:rPr>
              <a:t>sacrifice other luxuries</a:t>
            </a:r>
            <a:r>
              <a:rPr lang="en" sz="800">
                <a:solidFill>
                  <a:schemeClr val="dk1"/>
                </a:solidFill>
                <a:latin typeface="Poppins Light"/>
                <a:ea typeface="Poppins Light"/>
                <a:cs typeface="Poppins Light"/>
                <a:sym typeface="Poppins Light"/>
              </a:rPr>
              <a:t> before travel</a:t>
            </a:r>
            <a:endParaRPr sz="800">
              <a:solidFill>
                <a:schemeClr val="dk1"/>
              </a:solidFill>
              <a:latin typeface="Poppins Light"/>
              <a:ea typeface="Poppins Light"/>
              <a:cs typeface="Poppins Light"/>
              <a:sym typeface="Poppins Light"/>
            </a:endParaRPr>
          </a:p>
        </p:txBody>
      </p:sp>
      <p:sp>
        <p:nvSpPr>
          <p:cNvPr id="5525" name="Google Shape;5525;p711"/>
          <p:cNvSpPr txBox="1"/>
          <p:nvPr/>
        </p:nvSpPr>
        <p:spPr>
          <a:xfrm>
            <a:off x="6235263" y="3843488"/>
            <a:ext cx="1482300" cy="461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3000">
                <a:solidFill>
                  <a:schemeClr val="accent4"/>
                </a:solidFill>
                <a:latin typeface="Poppins Light"/>
                <a:ea typeface="Poppins Light"/>
                <a:cs typeface="Poppins Light"/>
                <a:sym typeface="Poppins Light"/>
              </a:rPr>
              <a:t>95%</a:t>
            </a:r>
            <a:endParaRPr sz="3000">
              <a:solidFill>
                <a:schemeClr val="accent4"/>
              </a:solidFill>
              <a:latin typeface="Poppins Light"/>
              <a:ea typeface="Poppins Light"/>
              <a:cs typeface="Poppins Light"/>
              <a:sym typeface="Poppins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1EE"/>
        </a:solidFill>
        <a:effectLst/>
      </p:bgPr>
    </p:bg>
    <p:spTree>
      <p:nvGrpSpPr>
        <p:cNvPr id="1" name="Shape 5529"/>
        <p:cNvGrpSpPr/>
        <p:nvPr/>
      </p:nvGrpSpPr>
      <p:grpSpPr>
        <a:xfrm>
          <a:off x="0" y="0"/>
          <a:ext cx="0" cy="0"/>
          <a:chOff x="0" y="0"/>
          <a:chExt cx="0" cy="0"/>
        </a:xfrm>
      </p:grpSpPr>
      <p:sp>
        <p:nvSpPr>
          <p:cNvPr id="5530" name="Google Shape;5530;p712"/>
          <p:cNvSpPr/>
          <p:nvPr/>
        </p:nvSpPr>
        <p:spPr>
          <a:xfrm>
            <a:off x="424625" y="3675452"/>
            <a:ext cx="1570500" cy="677100"/>
          </a:xfrm>
          <a:prstGeom prst="roundRect">
            <a:avLst>
              <a:gd name="adj" fmla="val 7490"/>
            </a:avLst>
          </a:prstGeom>
          <a:solidFill>
            <a:schemeClr val="accent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5531" name="Google Shape;5531;p712"/>
          <p:cNvSpPr/>
          <p:nvPr/>
        </p:nvSpPr>
        <p:spPr>
          <a:xfrm>
            <a:off x="5632975" y="3967600"/>
            <a:ext cx="2954100" cy="796200"/>
          </a:xfrm>
          <a:prstGeom prst="roundRect">
            <a:avLst>
              <a:gd name="adj" fmla="val 7490"/>
            </a:avLst>
          </a:prstGeom>
          <a:solidFill>
            <a:srgbClr val="F2ECF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5532" name="Google Shape;5532;p712"/>
          <p:cNvSpPr txBox="1">
            <a:spLocks noGrp="1"/>
          </p:cNvSpPr>
          <p:nvPr>
            <p:ph type="sldNum" idx="12"/>
          </p:nvPr>
        </p:nvSpPr>
        <p:spPr>
          <a:xfrm>
            <a:off x="8565220" y="4947201"/>
            <a:ext cx="548700" cy="256800"/>
          </a:xfrm>
          <a:prstGeom prst="rect">
            <a:avLst/>
          </a:prstGeom>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5533" name="Google Shape;5533;p712"/>
          <p:cNvSpPr txBox="1"/>
          <p:nvPr/>
        </p:nvSpPr>
        <p:spPr>
          <a:xfrm>
            <a:off x="7205475" y="4922597"/>
            <a:ext cx="2055600" cy="164400"/>
          </a:xfrm>
          <a:prstGeom prst="rect">
            <a:avLst/>
          </a:prstGeom>
          <a:noFill/>
          <a:ln>
            <a:noFill/>
          </a:ln>
        </p:spPr>
        <p:txBody>
          <a:bodyPr spcFirstLastPara="1" wrap="square" lIns="0" tIns="0" rIns="91425" bIns="0" anchor="ctr" anchorCtr="0">
            <a:noAutofit/>
          </a:bodyPr>
          <a:lstStyle/>
          <a:p>
            <a:pPr marL="0" lvl="0" indent="0" algn="l" rtl="0">
              <a:lnSpc>
                <a:spcPct val="115000"/>
              </a:lnSpc>
              <a:spcBef>
                <a:spcPts val="0"/>
              </a:spcBef>
              <a:spcAft>
                <a:spcPts val="0"/>
              </a:spcAft>
              <a:buNone/>
            </a:pPr>
            <a:r>
              <a:rPr lang="en" sz="600" i="1">
                <a:solidFill>
                  <a:schemeClr val="dk1"/>
                </a:solidFill>
                <a:latin typeface="Source Serif Pro"/>
                <a:ea typeface="Source Serif Pro"/>
                <a:cs typeface="Source Serif Pro"/>
                <a:sym typeface="Source Serif Pro"/>
              </a:rPr>
              <a:t>Source: Tripadvisor, Path to Purchase research 2024</a:t>
            </a:r>
            <a:endParaRPr sz="600" i="1">
              <a:solidFill>
                <a:schemeClr val="dk1"/>
              </a:solidFill>
              <a:latin typeface="Source Serif Pro"/>
              <a:ea typeface="Source Serif Pro"/>
              <a:cs typeface="Source Serif Pro"/>
              <a:sym typeface="Source Serif Pro"/>
            </a:endParaRPr>
          </a:p>
        </p:txBody>
      </p:sp>
      <p:cxnSp>
        <p:nvCxnSpPr>
          <p:cNvPr id="5534" name="Google Shape;5534;p712"/>
          <p:cNvCxnSpPr/>
          <p:nvPr/>
        </p:nvCxnSpPr>
        <p:spPr>
          <a:xfrm>
            <a:off x="-6150" y="1345320"/>
            <a:ext cx="9156300" cy="0"/>
          </a:xfrm>
          <a:prstGeom prst="straightConnector1">
            <a:avLst/>
          </a:prstGeom>
          <a:noFill/>
          <a:ln w="9525" cap="flat" cmpd="sng">
            <a:solidFill>
              <a:schemeClr val="dk1"/>
            </a:solidFill>
            <a:prstDash val="solid"/>
            <a:miter lim="400000"/>
            <a:headEnd type="none" w="sm" len="sm"/>
            <a:tailEnd type="none" w="sm" len="sm"/>
          </a:ln>
        </p:spPr>
      </p:cxnSp>
      <p:cxnSp>
        <p:nvCxnSpPr>
          <p:cNvPr id="5535" name="Google Shape;5535;p712"/>
          <p:cNvCxnSpPr/>
          <p:nvPr/>
        </p:nvCxnSpPr>
        <p:spPr>
          <a:xfrm rot="10800000">
            <a:off x="467925" y="1345285"/>
            <a:ext cx="0" cy="234300"/>
          </a:xfrm>
          <a:prstGeom prst="straightConnector1">
            <a:avLst/>
          </a:prstGeom>
          <a:noFill/>
          <a:ln w="9525" cap="flat" cmpd="sng">
            <a:solidFill>
              <a:schemeClr val="dk1"/>
            </a:solidFill>
            <a:prstDash val="solid"/>
            <a:miter lim="400000"/>
            <a:headEnd type="none" w="sm" len="sm"/>
            <a:tailEnd type="none" w="sm" len="sm"/>
          </a:ln>
        </p:spPr>
      </p:cxnSp>
      <p:cxnSp>
        <p:nvCxnSpPr>
          <p:cNvPr id="5536" name="Google Shape;5536;p712"/>
          <p:cNvCxnSpPr/>
          <p:nvPr/>
        </p:nvCxnSpPr>
        <p:spPr>
          <a:xfrm rot="10800000">
            <a:off x="2232313" y="1345285"/>
            <a:ext cx="0" cy="234300"/>
          </a:xfrm>
          <a:prstGeom prst="straightConnector1">
            <a:avLst/>
          </a:prstGeom>
          <a:noFill/>
          <a:ln w="9525" cap="flat" cmpd="sng">
            <a:solidFill>
              <a:schemeClr val="dk1"/>
            </a:solidFill>
            <a:prstDash val="solid"/>
            <a:miter lim="400000"/>
            <a:headEnd type="none" w="sm" len="sm"/>
            <a:tailEnd type="none" w="sm" len="sm"/>
          </a:ln>
        </p:spPr>
      </p:cxnSp>
      <p:sp>
        <p:nvSpPr>
          <p:cNvPr id="5537" name="Google Shape;5537;p712"/>
          <p:cNvSpPr txBox="1"/>
          <p:nvPr/>
        </p:nvSpPr>
        <p:spPr>
          <a:xfrm>
            <a:off x="467925" y="2849823"/>
            <a:ext cx="1480500" cy="10878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800" b="1">
                <a:solidFill>
                  <a:schemeClr val="dk1"/>
                </a:solidFill>
                <a:latin typeface="Poppins"/>
                <a:ea typeface="Poppins"/>
                <a:cs typeface="Poppins"/>
                <a:sym typeface="Poppins"/>
              </a:rPr>
              <a:t>of all travel booking journeys contain a visit to a travel site</a:t>
            </a:r>
            <a:r>
              <a:rPr lang="en" sz="800">
                <a:solidFill>
                  <a:schemeClr val="dk1"/>
                </a:solidFill>
                <a:latin typeface="Poppins Light"/>
                <a:ea typeface="Poppins Light"/>
                <a:cs typeface="Poppins Light"/>
                <a:sym typeface="Poppins Light"/>
              </a:rPr>
              <a:t> two months prior to the ultimate booking</a:t>
            </a:r>
            <a:endParaRPr sz="600" baseline="30000">
              <a:solidFill>
                <a:schemeClr val="dk1"/>
              </a:solidFill>
              <a:latin typeface="Poppins"/>
              <a:ea typeface="Poppins"/>
              <a:cs typeface="Poppins"/>
              <a:sym typeface="Poppins"/>
            </a:endParaRPr>
          </a:p>
          <a:p>
            <a:pPr marL="0" lvl="0" indent="0" algn="l" rtl="0">
              <a:lnSpc>
                <a:spcPct val="115000"/>
              </a:lnSpc>
              <a:spcBef>
                <a:spcPts val="1000"/>
              </a:spcBef>
              <a:spcAft>
                <a:spcPts val="0"/>
              </a:spcAft>
              <a:buClr>
                <a:srgbClr val="000000"/>
              </a:buClr>
              <a:buSzPts val="1100"/>
              <a:buFont typeface="Arial"/>
              <a:buNone/>
            </a:pPr>
            <a:endParaRPr sz="800">
              <a:solidFill>
                <a:schemeClr val="dk1"/>
              </a:solidFill>
              <a:latin typeface="Poppins Light"/>
              <a:ea typeface="Poppins Light"/>
              <a:cs typeface="Poppins Light"/>
              <a:sym typeface="Poppins Light"/>
            </a:endParaRPr>
          </a:p>
          <a:p>
            <a:pPr marL="0" lvl="0" indent="0" algn="l" rtl="0">
              <a:lnSpc>
                <a:spcPct val="115000"/>
              </a:lnSpc>
              <a:spcBef>
                <a:spcPts val="1000"/>
              </a:spcBef>
              <a:spcAft>
                <a:spcPts val="1000"/>
              </a:spcAft>
              <a:buNone/>
            </a:pPr>
            <a:endParaRPr sz="800">
              <a:solidFill>
                <a:schemeClr val="dk1"/>
              </a:solidFill>
              <a:latin typeface="Poppins Light"/>
              <a:ea typeface="Poppins Light"/>
              <a:cs typeface="Poppins Light"/>
              <a:sym typeface="Poppins Light"/>
            </a:endParaRPr>
          </a:p>
        </p:txBody>
      </p:sp>
      <p:sp>
        <p:nvSpPr>
          <p:cNvPr id="5538" name="Google Shape;5538;p712"/>
          <p:cNvSpPr txBox="1"/>
          <p:nvPr/>
        </p:nvSpPr>
        <p:spPr>
          <a:xfrm>
            <a:off x="467935" y="2330078"/>
            <a:ext cx="1199100" cy="368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2600">
                <a:solidFill>
                  <a:srgbClr val="F2B203"/>
                </a:solidFill>
                <a:latin typeface="Poppins ExtraBold"/>
                <a:ea typeface="Poppins ExtraBold"/>
                <a:cs typeface="Poppins ExtraBold"/>
                <a:sym typeface="Poppins ExtraBold"/>
              </a:rPr>
              <a:t>78%</a:t>
            </a:r>
            <a:endParaRPr sz="2600">
              <a:solidFill>
                <a:srgbClr val="F2B203"/>
              </a:solidFill>
              <a:latin typeface="Poppins ExtraBold"/>
              <a:ea typeface="Poppins ExtraBold"/>
              <a:cs typeface="Poppins ExtraBold"/>
              <a:sym typeface="Poppins ExtraBold"/>
            </a:endParaRPr>
          </a:p>
        </p:txBody>
      </p:sp>
      <p:sp>
        <p:nvSpPr>
          <p:cNvPr id="5539" name="Google Shape;5539;p712"/>
          <p:cNvSpPr txBox="1"/>
          <p:nvPr/>
        </p:nvSpPr>
        <p:spPr>
          <a:xfrm>
            <a:off x="2232300" y="2849823"/>
            <a:ext cx="1480500" cy="11010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800">
                <a:solidFill>
                  <a:schemeClr val="dk1"/>
                </a:solidFill>
                <a:latin typeface="Poppins Light"/>
                <a:ea typeface="Poppins Light"/>
                <a:cs typeface="Poppins Light"/>
                <a:sym typeface="Poppins Light"/>
              </a:rPr>
              <a:t>During this time period, </a:t>
            </a:r>
            <a:r>
              <a:rPr lang="en" sz="800" b="1">
                <a:solidFill>
                  <a:schemeClr val="dk1"/>
                </a:solidFill>
                <a:latin typeface="Poppins"/>
                <a:ea typeface="Poppins"/>
                <a:cs typeface="Poppins"/>
                <a:sym typeface="Poppins"/>
              </a:rPr>
              <a:t>Tripadvisor is visited six times more than the average travel site</a:t>
            </a:r>
            <a:r>
              <a:rPr lang="en" sz="800">
                <a:solidFill>
                  <a:schemeClr val="dk1"/>
                </a:solidFill>
                <a:latin typeface="Poppins Light"/>
                <a:ea typeface="Poppins Light"/>
                <a:cs typeface="Poppins Light"/>
                <a:sym typeface="Poppins Light"/>
              </a:rPr>
              <a:t> </a:t>
            </a:r>
            <a:endParaRPr sz="800">
              <a:solidFill>
                <a:schemeClr val="dk1"/>
              </a:solidFill>
              <a:latin typeface="Poppins Light"/>
              <a:ea typeface="Poppins Light"/>
              <a:cs typeface="Poppins Light"/>
              <a:sym typeface="Poppins Light"/>
            </a:endParaRPr>
          </a:p>
          <a:p>
            <a:pPr marL="0" lvl="0" indent="0" algn="l" rtl="0">
              <a:lnSpc>
                <a:spcPct val="115000"/>
              </a:lnSpc>
              <a:spcBef>
                <a:spcPts val="1000"/>
              </a:spcBef>
              <a:spcAft>
                <a:spcPts val="0"/>
              </a:spcAft>
              <a:buClr>
                <a:srgbClr val="000000"/>
              </a:buClr>
              <a:buSzPts val="1100"/>
              <a:buFont typeface="Arial"/>
              <a:buNone/>
            </a:pPr>
            <a:endParaRPr sz="800">
              <a:solidFill>
                <a:schemeClr val="dk1"/>
              </a:solidFill>
              <a:latin typeface="Poppins Light"/>
              <a:ea typeface="Poppins Light"/>
              <a:cs typeface="Poppins Light"/>
              <a:sym typeface="Poppins Light"/>
            </a:endParaRPr>
          </a:p>
          <a:p>
            <a:pPr marL="0" lvl="0" indent="0" algn="l" rtl="0">
              <a:lnSpc>
                <a:spcPct val="115000"/>
              </a:lnSpc>
              <a:spcBef>
                <a:spcPts val="0"/>
              </a:spcBef>
              <a:spcAft>
                <a:spcPts val="0"/>
              </a:spcAft>
              <a:buClr>
                <a:srgbClr val="FFFFFF"/>
              </a:buClr>
              <a:buSzPts val="800"/>
              <a:buFont typeface="Arial"/>
              <a:buNone/>
            </a:pPr>
            <a:endParaRPr sz="800">
              <a:solidFill>
                <a:schemeClr val="dk1"/>
              </a:solidFill>
              <a:latin typeface="Poppins Light"/>
              <a:ea typeface="Poppins Light"/>
              <a:cs typeface="Poppins Light"/>
              <a:sym typeface="Poppins Light"/>
            </a:endParaRPr>
          </a:p>
          <a:p>
            <a:pPr marL="0" lvl="0" indent="0" algn="l" rtl="0">
              <a:lnSpc>
                <a:spcPct val="115000"/>
              </a:lnSpc>
              <a:spcBef>
                <a:spcPts val="0"/>
              </a:spcBef>
              <a:spcAft>
                <a:spcPts val="1000"/>
              </a:spcAft>
              <a:buNone/>
            </a:pPr>
            <a:endParaRPr sz="800">
              <a:solidFill>
                <a:schemeClr val="dk1"/>
              </a:solidFill>
              <a:latin typeface="Poppins Light"/>
              <a:ea typeface="Poppins Light"/>
              <a:cs typeface="Poppins Light"/>
              <a:sym typeface="Poppins Light"/>
            </a:endParaRPr>
          </a:p>
        </p:txBody>
      </p:sp>
      <p:sp>
        <p:nvSpPr>
          <p:cNvPr id="5540" name="Google Shape;5540;p712"/>
          <p:cNvSpPr txBox="1"/>
          <p:nvPr/>
        </p:nvSpPr>
        <p:spPr>
          <a:xfrm>
            <a:off x="2232301" y="2330073"/>
            <a:ext cx="1002000" cy="368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2600">
                <a:solidFill>
                  <a:srgbClr val="25A375"/>
                </a:solidFill>
                <a:latin typeface="Poppins ExtraBold"/>
                <a:ea typeface="Poppins ExtraBold"/>
                <a:cs typeface="Poppins ExtraBold"/>
                <a:sym typeface="Poppins ExtraBold"/>
              </a:rPr>
              <a:t>6x</a:t>
            </a:r>
            <a:endParaRPr sz="2600">
              <a:solidFill>
                <a:srgbClr val="25A375"/>
              </a:solidFill>
              <a:latin typeface="Poppins ExtraBold"/>
              <a:ea typeface="Poppins ExtraBold"/>
              <a:cs typeface="Poppins ExtraBold"/>
              <a:sym typeface="Poppins ExtraBold"/>
            </a:endParaRPr>
          </a:p>
        </p:txBody>
      </p:sp>
      <p:sp>
        <p:nvSpPr>
          <p:cNvPr id="5541" name="Google Shape;5541;p712"/>
          <p:cNvSpPr txBox="1"/>
          <p:nvPr/>
        </p:nvSpPr>
        <p:spPr>
          <a:xfrm>
            <a:off x="3991150" y="2849823"/>
            <a:ext cx="1480500" cy="5481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1000"/>
              </a:spcAft>
              <a:buNone/>
            </a:pPr>
            <a:r>
              <a:rPr lang="en" sz="800" b="1">
                <a:solidFill>
                  <a:schemeClr val="dk1"/>
                </a:solidFill>
                <a:latin typeface="Poppins"/>
                <a:ea typeface="Poppins"/>
                <a:cs typeface="Poppins"/>
                <a:sym typeface="Poppins"/>
              </a:rPr>
              <a:t>Increase in average daily visits to Tripadvisor</a:t>
            </a:r>
            <a:r>
              <a:rPr lang="en" sz="800">
                <a:solidFill>
                  <a:schemeClr val="dk1"/>
                </a:solidFill>
                <a:latin typeface="Poppins Light"/>
                <a:ea typeface="Poppins Light"/>
                <a:cs typeface="Poppins Light"/>
                <a:sym typeface="Poppins Light"/>
              </a:rPr>
              <a:t> from one week prior to booking to three days prior to booking</a:t>
            </a:r>
            <a:endParaRPr sz="800">
              <a:solidFill>
                <a:schemeClr val="dk1"/>
              </a:solidFill>
              <a:latin typeface="Poppins Light"/>
              <a:ea typeface="Poppins Light"/>
              <a:cs typeface="Poppins Light"/>
              <a:sym typeface="Poppins Light"/>
            </a:endParaRPr>
          </a:p>
        </p:txBody>
      </p:sp>
      <p:sp>
        <p:nvSpPr>
          <p:cNvPr id="5542" name="Google Shape;5542;p712"/>
          <p:cNvSpPr txBox="1"/>
          <p:nvPr/>
        </p:nvSpPr>
        <p:spPr>
          <a:xfrm>
            <a:off x="3991149" y="2330078"/>
            <a:ext cx="1199100" cy="368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2600">
                <a:solidFill>
                  <a:srgbClr val="2DDE9E"/>
                </a:solidFill>
                <a:latin typeface="Poppins ExtraBold"/>
                <a:ea typeface="Poppins ExtraBold"/>
                <a:cs typeface="Poppins ExtraBold"/>
                <a:sym typeface="Poppins ExtraBold"/>
              </a:rPr>
              <a:t>228%</a:t>
            </a:r>
            <a:endParaRPr sz="2600">
              <a:solidFill>
                <a:srgbClr val="2DDE9E"/>
              </a:solidFill>
              <a:latin typeface="Poppins ExtraBold"/>
              <a:ea typeface="Poppins ExtraBold"/>
              <a:cs typeface="Poppins ExtraBold"/>
              <a:sym typeface="Poppins ExtraBold"/>
            </a:endParaRPr>
          </a:p>
        </p:txBody>
      </p:sp>
      <p:sp>
        <p:nvSpPr>
          <p:cNvPr id="5543" name="Google Shape;5543;p712"/>
          <p:cNvSpPr txBox="1"/>
          <p:nvPr/>
        </p:nvSpPr>
        <p:spPr>
          <a:xfrm>
            <a:off x="7508824" y="2849825"/>
            <a:ext cx="1139700" cy="2646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1000"/>
              </a:spcAft>
              <a:buNone/>
            </a:pPr>
            <a:r>
              <a:rPr lang="en" sz="800" b="1">
                <a:solidFill>
                  <a:schemeClr val="dk1"/>
                </a:solidFill>
                <a:latin typeface="Poppins"/>
                <a:ea typeface="Poppins"/>
                <a:cs typeface="Poppins"/>
                <a:sym typeface="Poppins"/>
              </a:rPr>
              <a:t>reviews per minute</a:t>
            </a:r>
            <a:r>
              <a:rPr lang="en" sz="800">
                <a:solidFill>
                  <a:schemeClr val="dk1"/>
                </a:solidFill>
                <a:latin typeface="Poppins Light"/>
                <a:ea typeface="Poppins Light"/>
                <a:cs typeface="Poppins Light"/>
                <a:sym typeface="Poppins Light"/>
              </a:rPr>
              <a:t> left on Tripadvisor</a:t>
            </a:r>
            <a:endParaRPr sz="800">
              <a:solidFill>
                <a:schemeClr val="dk1"/>
              </a:solidFill>
              <a:latin typeface="Poppins Light"/>
              <a:ea typeface="Poppins Light"/>
              <a:cs typeface="Poppins Light"/>
              <a:sym typeface="Poppins Light"/>
            </a:endParaRPr>
          </a:p>
        </p:txBody>
      </p:sp>
      <p:sp>
        <p:nvSpPr>
          <p:cNvPr id="5544" name="Google Shape;5544;p712"/>
          <p:cNvSpPr txBox="1"/>
          <p:nvPr/>
        </p:nvSpPr>
        <p:spPr>
          <a:xfrm>
            <a:off x="7508815" y="2330073"/>
            <a:ext cx="1002000" cy="368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2600">
                <a:solidFill>
                  <a:srgbClr val="FF6666"/>
                </a:solidFill>
                <a:latin typeface="Poppins ExtraBold"/>
                <a:ea typeface="Poppins ExtraBold"/>
                <a:cs typeface="Poppins ExtraBold"/>
                <a:sym typeface="Poppins ExtraBold"/>
              </a:rPr>
              <a:t>247</a:t>
            </a:r>
            <a:endParaRPr sz="2600">
              <a:solidFill>
                <a:srgbClr val="FF6666"/>
              </a:solidFill>
              <a:latin typeface="Poppins ExtraBold"/>
              <a:ea typeface="Poppins ExtraBold"/>
              <a:cs typeface="Poppins ExtraBold"/>
              <a:sym typeface="Poppins ExtraBold"/>
            </a:endParaRPr>
          </a:p>
        </p:txBody>
      </p:sp>
      <p:sp>
        <p:nvSpPr>
          <p:cNvPr id="5545" name="Google Shape;5545;p712"/>
          <p:cNvSpPr txBox="1"/>
          <p:nvPr/>
        </p:nvSpPr>
        <p:spPr>
          <a:xfrm>
            <a:off x="5749975" y="2849825"/>
            <a:ext cx="1199100" cy="2646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1000"/>
              </a:spcAft>
              <a:buNone/>
            </a:pPr>
            <a:r>
              <a:rPr lang="en" sz="800" b="1">
                <a:solidFill>
                  <a:schemeClr val="dk1"/>
                </a:solidFill>
                <a:latin typeface="Poppins"/>
                <a:ea typeface="Poppins"/>
                <a:cs typeface="Poppins"/>
                <a:sym typeface="Poppins"/>
              </a:rPr>
              <a:t>book attractions</a:t>
            </a:r>
            <a:r>
              <a:rPr lang="en" sz="800">
                <a:solidFill>
                  <a:schemeClr val="dk1"/>
                </a:solidFill>
                <a:latin typeface="Poppins Light"/>
                <a:ea typeface="Poppins Light"/>
                <a:cs typeface="Poppins Light"/>
                <a:sym typeface="Poppins Light"/>
              </a:rPr>
              <a:t> while on vacation</a:t>
            </a:r>
            <a:endParaRPr sz="800">
              <a:solidFill>
                <a:schemeClr val="dk1"/>
              </a:solidFill>
              <a:latin typeface="Poppins Light"/>
              <a:ea typeface="Poppins Light"/>
              <a:cs typeface="Poppins Light"/>
              <a:sym typeface="Poppins Light"/>
            </a:endParaRPr>
          </a:p>
        </p:txBody>
      </p:sp>
      <p:sp>
        <p:nvSpPr>
          <p:cNvPr id="5546" name="Google Shape;5546;p712"/>
          <p:cNvSpPr txBox="1"/>
          <p:nvPr/>
        </p:nvSpPr>
        <p:spPr>
          <a:xfrm>
            <a:off x="5749976" y="2330078"/>
            <a:ext cx="1199100" cy="368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None/>
            </a:pPr>
            <a:r>
              <a:rPr lang="en" sz="2600">
                <a:solidFill>
                  <a:srgbClr val="663399"/>
                </a:solidFill>
                <a:latin typeface="Poppins ExtraBold"/>
                <a:ea typeface="Poppins ExtraBold"/>
                <a:cs typeface="Poppins ExtraBold"/>
                <a:sym typeface="Poppins ExtraBold"/>
              </a:rPr>
              <a:t>57%</a:t>
            </a:r>
            <a:endParaRPr sz="2600">
              <a:solidFill>
                <a:srgbClr val="663399"/>
              </a:solidFill>
              <a:latin typeface="Poppins ExtraBold"/>
              <a:ea typeface="Poppins ExtraBold"/>
              <a:cs typeface="Poppins ExtraBold"/>
              <a:sym typeface="Poppins ExtraBold"/>
            </a:endParaRPr>
          </a:p>
        </p:txBody>
      </p:sp>
      <p:cxnSp>
        <p:nvCxnSpPr>
          <p:cNvPr id="5547" name="Google Shape;5547;p712"/>
          <p:cNvCxnSpPr/>
          <p:nvPr/>
        </p:nvCxnSpPr>
        <p:spPr>
          <a:xfrm rot="10800000">
            <a:off x="3991159" y="1345285"/>
            <a:ext cx="0" cy="234300"/>
          </a:xfrm>
          <a:prstGeom prst="straightConnector1">
            <a:avLst/>
          </a:prstGeom>
          <a:noFill/>
          <a:ln w="9525" cap="flat" cmpd="sng">
            <a:solidFill>
              <a:schemeClr val="dk1"/>
            </a:solidFill>
            <a:prstDash val="solid"/>
            <a:miter lim="400000"/>
            <a:headEnd type="none" w="sm" len="sm"/>
            <a:tailEnd type="none" w="sm" len="sm"/>
          </a:ln>
        </p:spPr>
      </p:cxnSp>
      <p:cxnSp>
        <p:nvCxnSpPr>
          <p:cNvPr id="5548" name="Google Shape;5548;p712"/>
          <p:cNvCxnSpPr/>
          <p:nvPr/>
        </p:nvCxnSpPr>
        <p:spPr>
          <a:xfrm rot="10800000">
            <a:off x="5749979" y="1345285"/>
            <a:ext cx="0" cy="234300"/>
          </a:xfrm>
          <a:prstGeom prst="straightConnector1">
            <a:avLst/>
          </a:prstGeom>
          <a:noFill/>
          <a:ln w="9525" cap="flat" cmpd="sng">
            <a:solidFill>
              <a:schemeClr val="dk1"/>
            </a:solidFill>
            <a:prstDash val="solid"/>
            <a:miter lim="400000"/>
            <a:headEnd type="none" w="sm" len="sm"/>
            <a:tailEnd type="none" w="sm" len="sm"/>
          </a:ln>
        </p:spPr>
      </p:cxnSp>
      <p:cxnSp>
        <p:nvCxnSpPr>
          <p:cNvPr id="5549" name="Google Shape;5549;p712"/>
          <p:cNvCxnSpPr/>
          <p:nvPr/>
        </p:nvCxnSpPr>
        <p:spPr>
          <a:xfrm rot="10800000">
            <a:off x="7508825" y="1345285"/>
            <a:ext cx="0" cy="234300"/>
          </a:xfrm>
          <a:prstGeom prst="straightConnector1">
            <a:avLst/>
          </a:prstGeom>
          <a:noFill/>
          <a:ln w="9525" cap="flat" cmpd="sng">
            <a:solidFill>
              <a:schemeClr val="dk1"/>
            </a:solidFill>
            <a:prstDash val="solid"/>
            <a:miter lim="400000"/>
            <a:headEnd type="none" w="sm" len="sm"/>
            <a:tailEnd type="none" w="sm" len="sm"/>
          </a:ln>
        </p:spPr>
      </p:cxnSp>
      <p:sp>
        <p:nvSpPr>
          <p:cNvPr id="5550" name="Google Shape;5550;p712"/>
          <p:cNvSpPr/>
          <p:nvPr/>
        </p:nvSpPr>
        <p:spPr>
          <a:xfrm rot="-5400000">
            <a:off x="6959125" y="2189150"/>
            <a:ext cx="308100" cy="2960400"/>
          </a:xfrm>
          <a:prstGeom prst="leftBrace">
            <a:avLst>
              <a:gd name="adj1" fmla="val 50000"/>
              <a:gd name="adj2" fmla="val 48032"/>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4E0A1"/>
              </a:solidFill>
            </a:endParaRPr>
          </a:p>
        </p:txBody>
      </p:sp>
      <p:sp>
        <p:nvSpPr>
          <p:cNvPr id="5551" name="Google Shape;5551;p712"/>
          <p:cNvSpPr txBox="1"/>
          <p:nvPr/>
        </p:nvSpPr>
        <p:spPr>
          <a:xfrm>
            <a:off x="5643675" y="3996249"/>
            <a:ext cx="3000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Poppins"/>
                <a:ea typeface="Poppins"/>
                <a:cs typeface="Poppins"/>
                <a:sym typeface="Poppins"/>
              </a:rPr>
              <a:t>Tripadvisor’s engagement is </a:t>
            </a:r>
            <a:r>
              <a:rPr lang="en" sz="1200" b="1">
                <a:solidFill>
                  <a:schemeClr val="dk1"/>
                </a:solidFill>
                <a:latin typeface="Poppins"/>
                <a:ea typeface="Poppins"/>
                <a:cs typeface="Poppins"/>
                <a:sym typeface="Poppins"/>
              </a:rPr>
              <a:t>more than double the travel and tourism average</a:t>
            </a:r>
            <a:r>
              <a:rPr lang="en" sz="1200">
                <a:solidFill>
                  <a:schemeClr val="dk1"/>
                </a:solidFill>
                <a:latin typeface="Poppins"/>
                <a:ea typeface="Poppins"/>
                <a:cs typeface="Poppins"/>
                <a:sym typeface="Poppins"/>
              </a:rPr>
              <a:t> during this phase</a:t>
            </a:r>
            <a:endParaRPr sz="1200">
              <a:solidFill>
                <a:schemeClr val="dk1"/>
              </a:solidFill>
              <a:latin typeface="Poppins"/>
              <a:ea typeface="Poppins"/>
              <a:cs typeface="Poppins"/>
              <a:sym typeface="Poppins"/>
            </a:endParaRPr>
          </a:p>
        </p:txBody>
      </p:sp>
      <p:sp>
        <p:nvSpPr>
          <p:cNvPr id="5552" name="Google Shape;5552;p712"/>
          <p:cNvSpPr txBox="1"/>
          <p:nvPr/>
        </p:nvSpPr>
        <p:spPr>
          <a:xfrm>
            <a:off x="348425" y="400750"/>
            <a:ext cx="7160400" cy="614700"/>
          </a:xfrm>
          <a:prstGeom prst="rect">
            <a:avLst/>
          </a:prstGeom>
          <a:noFill/>
          <a:ln>
            <a:noFill/>
          </a:ln>
        </p:spPr>
        <p:txBody>
          <a:bodyPr spcFirstLastPara="1" wrap="square" lIns="0" tIns="0" rIns="228600" bIns="0" anchor="t" anchorCtr="0">
            <a:noAutofit/>
          </a:bodyPr>
          <a:lstStyle/>
          <a:p>
            <a:pPr marL="0" lvl="0" indent="0" algn="l" rtl="0">
              <a:lnSpc>
                <a:spcPct val="75000"/>
              </a:lnSpc>
              <a:spcBef>
                <a:spcPts val="0"/>
              </a:spcBef>
              <a:spcAft>
                <a:spcPts val="0"/>
              </a:spcAft>
              <a:buClr>
                <a:schemeClr val="dk1"/>
              </a:buClr>
              <a:buSzPts val="1100"/>
              <a:buFont typeface="Arial"/>
              <a:buNone/>
            </a:pPr>
            <a:r>
              <a:rPr lang="en" sz="2700">
                <a:solidFill>
                  <a:schemeClr val="dk1"/>
                </a:solidFill>
                <a:latin typeface="Poppins"/>
                <a:ea typeface="Poppins"/>
                <a:cs typeface="Poppins"/>
                <a:sym typeface="Poppins"/>
              </a:rPr>
              <a:t>Plus, travellers </a:t>
            </a:r>
            <a:r>
              <a:rPr lang="en" sz="2700" b="1" i="1">
                <a:solidFill>
                  <a:schemeClr val="dk1"/>
                </a:solidFill>
                <a:latin typeface="Source Serif Pro"/>
                <a:ea typeface="Source Serif Pro"/>
                <a:cs typeface="Source Serif Pro"/>
                <a:sym typeface="Source Serif Pro"/>
              </a:rPr>
              <a:t>engage </a:t>
            </a:r>
            <a:r>
              <a:rPr lang="en" sz="2700">
                <a:solidFill>
                  <a:schemeClr val="dk1"/>
                </a:solidFill>
                <a:latin typeface="Poppins"/>
                <a:ea typeface="Poppins"/>
                <a:cs typeface="Poppins"/>
                <a:sym typeface="Poppins"/>
              </a:rPr>
              <a:t>at every stage of the travel journey </a:t>
            </a:r>
            <a:endParaRPr sz="2700" b="1">
              <a:solidFill>
                <a:schemeClr val="dk1"/>
              </a:solidFill>
              <a:latin typeface="Poppins"/>
              <a:ea typeface="Poppins"/>
              <a:cs typeface="Poppins"/>
              <a:sym typeface="Poppins"/>
            </a:endParaRPr>
          </a:p>
        </p:txBody>
      </p:sp>
      <p:sp>
        <p:nvSpPr>
          <p:cNvPr id="5553" name="Google Shape;5553;p712"/>
          <p:cNvSpPr/>
          <p:nvPr/>
        </p:nvSpPr>
        <p:spPr>
          <a:xfrm>
            <a:off x="402900" y="1768681"/>
            <a:ext cx="874800" cy="296400"/>
          </a:xfrm>
          <a:prstGeom prst="roundRect">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latin typeface="Poppins"/>
                <a:ea typeface="Poppins"/>
                <a:cs typeface="Poppins"/>
                <a:sym typeface="Poppins"/>
              </a:rPr>
              <a:t>Dreaming</a:t>
            </a:r>
            <a:endParaRPr sz="800" b="1">
              <a:solidFill>
                <a:srgbClr val="000000"/>
              </a:solidFill>
              <a:latin typeface="Poppins"/>
              <a:ea typeface="Poppins"/>
              <a:cs typeface="Poppins"/>
              <a:sym typeface="Poppins"/>
            </a:endParaRPr>
          </a:p>
        </p:txBody>
      </p:sp>
      <p:sp>
        <p:nvSpPr>
          <p:cNvPr id="5554" name="Google Shape;5554;p712"/>
          <p:cNvSpPr/>
          <p:nvPr/>
        </p:nvSpPr>
        <p:spPr>
          <a:xfrm>
            <a:off x="2156500" y="1768529"/>
            <a:ext cx="874800" cy="296400"/>
          </a:xfrm>
          <a:prstGeom prst="roundRect">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latin typeface="Poppins"/>
                <a:ea typeface="Poppins"/>
                <a:cs typeface="Poppins"/>
                <a:sym typeface="Poppins"/>
              </a:rPr>
              <a:t>Planning</a:t>
            </a:r>
            <a:endParaRPr sz="800" b="1">
              <a:solidFill>
                <a:srgbClr val="000000"/>
              </a:solidFill>
              <a:latin typeface="Poppins"/>
              <a:ea typeface="Poppins"/>
              <a:cs typeface="Poppins"/>
              <a:sym typeface="Poppins"/>
            </a:endParaRPr>
          </a:p>
        </p:txBody>
      </p:sp>
      <p:sp>
        <p:nvSpPr>
          <p:cNvPr id="5555" name="Google Shape;5555;p712"/>
          <p:cNvSpPr/>
          <p:nvPr/>
        </p:nvSpPr>
        <p:spPr>
          <a:xfrm>
            <a:off x="3910100" y="1768529"/>
            <a:ext cx="874800" cy="296400"/>
          </a:xfrm>
          <a:prstGeom prst="roundRect">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latin typeface="Poppins"/>
                <a:ea typeface="Poppins"/>
                <a:cs typeface="Poppins"/>
                <a:sym typeface="Poppins"/>
              </a:rPr>
              <a:t>Booking</a:t>
            </a:r>
            <a:endParaRPr sz="800" b="1">
              <a:solidFill>
                <a:srgbClr val="000000"/>
              </a:solidFill>
              <a:latin typeface="Poppins"/>
              <a:ea typeface="Poppins"/>
              <a:cs typeface="Poppins"/>
              <a:sym typeface="Poppins"/>
            </a:endParaRPr>
          </a:p>
        </p:txBody>
      </p:sp>
      <p:sp>
        <p:nvSpPr>
          <p:cNvPr id="5556" name="Google Shape;5556;p712"/>
          <p:cNvSpPr/>
          <p:nvPr/>
        </p:nvSpPr>
        <p:spPr>
          <a:xfrm>
            <a:off x="5709476" y="1768554"/>
            <a:ext cx="1002000" cy="296400"/>
          </a:xfrm>
          <a:prstGeom prst="roundRect">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latin typeface="Poppins"/>
                <a:ea typeface="Poppins"/>
                <a:cs typeface="Poppins"/>
                <a:sym typeface="Poppins"/>
              </a:rPr>
              <a:t>Experiencing</a:t>
            </a:r>
            <a:endParaRPr sz="800" b="1">
              <a:solidFill>
                <a:srgbClr val="000000"/>
              </a:solidFill>
              <a:latin typeface="Poppins"/>
              <a:ea typeface="Poppins"/>
              <a:cs typeface="Poppins"/>
              <a:sym typeface="Poppins"/>
            </a:endParaRPr>
          </a:p>
        </p:txBody>
      </p:sp>
      <p:sp>
        <p:nvSpPr>
          <p:cNvPr id="5557" name="Google Shape;5557;p712"/>
          <p:cNvSpPr/>
          <p:nvPr/>
        </p:nvSpPr>
        <p:spPr>
          <a:xfrm>
            <a:off x="7508825" y="1768529"/>
            <a:ext cx="874800" cy="296400"/>
          </a:xfrm>
          <a:prstGeom prst="roundRect">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latin typeface="Poppins"/>
                <a:ea typeface="Poppins"/>
                <a:cs typeface="Poppins"/>
                <a:sym typeface="Poppins"/>
              </a:rPr>
              <a:t>Sharing</a:t>
            </a:r>
            <a:endParaRPr sz="800" b="1">
              <a:solidFill>
                <a:srgbClr val="000000"/>
              </a:solidFill>
              <a:latin typeface="Poppins"/>
              <a:ea typeface="Poppins"/>
              <a:cs typeface="Poppins"/>
              <a:sym typeface="Poppins"/>
            </a:endParaRPr>
          </a:p>
        </p:txBody>
      </p:sp>
      <p:sp>
        <p:nvSpPr>
          <p:cNvPr id="5558" name="Google Shape;5558;p712"/>
          <p:cNvSpPr txBox="1"/>
          <p:nvPr/>
        </p:nvSpPr>
        <p:spPr>
          <a:xfrm>
            <a:off x="467925" y="3668100"/>
            <a:ext cx="1649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rgbClr val="191E3B"/>
                </a:solidFill>
                <a:latin typeface="Poppins"/>
                <a:ea typeface="Poppins"/>
                <a:cs typeface="Poppins"/>
                <a:sym typeface="Poppins"/>
              </a:rPr>
              <a:t>55%</a:t>
            </a:r>
            <a:r>
              <a:rPr lang="en" sz="800">
                <a:solidFill>
                  <a:srgbClr val="191E3B"/>
                </a:solidFill>
                <a:latin typeface="Poppins"/>
                <a:ea typeface="Poppins"/>
                <a:cs typeface="Poppins"/>
                <a:sym typeface="Poppins"/>
              </a:rPr>
              <a:t> in this stage prioritise </a:t>
            </a:r>
            <a:r>
              <a:rPr lang="en" sz="800" b="1">
                <a:solidFill>
                  <a:srgbClr val="191E3B"/>
                </a:solidFill>
                <a:latin typeface="Poppins"/>
                <a:ea typeface="Poppins"/>
                <a:cs typeface="Poppins"/>
                <a:sym typeface="Poppins"/>
              </a:rPr>
              <a:t>high-quality review content</a:t>
            </a:r>
            <a:r>
              <a:rPr lang="en" sz="800">
                <a:solidFill>
                  <a:srgbClr val="191E3B"/>
                </a:solidFill>
                <a:latin typeface="Poppins"/>
                <a:ea typeface="Poppins"/>
                <a:cs typeface="Poppins"/>
                <a:sym typeface="Poppins"/>
              </a:rPr>
              <a:t>, the top driver of brand selection.</a:t>
            </a:r>
            <a:endParaRPr sz="800">
              <a:solidFill>
                <a:schemeClr val="dk1"/>
              </a:solidFill>
              <a:latin typeface="Poppins"/>
              <a:ea typeface="Poppins"/>
              <a:cs typeface="Poppins"/>
              <a:sym typeface="Poppins"/>
            </a:endParaRPr>
          </a:p>
        </p:txBody>
      </p:sp>
      <p:sp>
        <p:nvSpPr>
          <p:cNvPr id="5559" name="Google Shape;5559;p712"/>
          <p:cNvSpPr/>
          <p:nvPr/>
        </p:nvSpPr>
        <p:spPr>
          <a:xfrm>
            <a:off x="2210575" y="3675452"/>
            <a:ext cx="1570500" cy="677100"/>
          </a:xfrm>
          <a:prstGeom prst="roundRect">
            <a:avLst>
              <a:gd name="adj" fmla="val 7490"/>
            </a:avLst>
          </a:prstGeom>
          <a:solidFill>
            <a:srgbClr val="25A37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5560" name="Google Shape;5560;p712"/>
          <p:cNvSpPr txBox="1"/>
          <p:nvPr/>
        </p:nvSpPr>
        <p:spPr>
          <a:xfrm>
            <a:off x="2232300" y="3683525"/>
            <a:ext cx="1649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800" b="1">
                <a:solidFill>
                  <a:schemeClr val="dk1"/>
                </a:solidFill>
                <a:latin typeface="Poppins"/>
                <a:ea typeface="Poppins"/>
                <a:cs typeface="Poppins"/>
                <a:sym typeface="Poppins"/>
              </a:rPr>
              <a:t>45%</a:t>
            </a:r>
            <a:r>
              <a:rPr lang="en" sz="800">
                <a:solidFill>
                  <a:schemeClr val="dk1"/>
                </a:solidFill>
                <a:latin typeface="Poppins"/>
                <a:ea typeface="Poppins"/>
                <a:cs typeface="Poppins"/>
                <a:sym typeface="Poppins"/>
              </a:rPr>
              <a:t> of those who </a:t>
            </a:r>
            <a:r>
              <a:rPr lang="en" sz="800" b="1">
                <a:solidFill>
                  <a:schemeClr val="dk1"/>
                </a:solidFill>
                <a:latin typeface="Poppins"/>
                <a:ea typeface="Poppins"/>
                <a:cs typeface="Poppins"/>
                <a:sym typeface="Poppins"/>
              </a:rPr>
              <a:t>consider accommodations</a:t>
            </a:r>
            <a:r>
              <a:rPr lang="en" sz="800">
                <a:solidFill>
                  <a:schemeClr val="dk1"/>
                </a:solidFill>
                <a:latin typeface="Poppins"/>
                <a:ea typeface="Poppins"/>
                <a:cs typeface="Poppins"/>
                <a:sym typeface="Poppins"/>
              </a:rPr>
              <a:t> during travel do so during the research phase</a:t>
            </a:r>
            <a:endParaRPr sz="800">
              <a:solidFill>
                <a:schemeClr val="dk1"/>
              </a:solidFill>
              <a:latin typeface="Poppins"/>
              <a:ea typeface="Poppins"/>
              <a:cs typeface="Poppins"/>
              <a:sym typeface="Poppins"/>
            </a:endParaRPr>
          </a:p>
        </p:txBody>
      </p:sp>
      <p:pic>
        <p:nvPicPr>
          <p:cNvPr id="5561" name="Google Shape;5561;p712"/>
          <p:cNvPicPr preferRelativeResize="0"/>
          <p:nvPr/>
        </p:nvPicPr>
        <p:blipFill>
          <a:blip r:embed="rId3">
            <a:alphaModFix/>
          </a:blip>
          <a:stretch>
            <a:fillRect/>
          </a:stretch>
        </p:blipFill>
        <p:spPr>
          <a:xfrm>
            <a:off x="5404375" y="4020628"/>
            <a:ext cx="308100" cy="308100"/>
          </a:xfrm>
          <a:prstGeom prst="rect">
            <a:avLst/>
          </a:prstGeom>
          <a:noFill/>
          <a:ln>
            <a:noFill/>
          </a:ln>
        </p:spPr>
      </p:pic>
      <p:sp>
        <p:nvSpPr>
          <p:cNvPr id="5562" name="Google Shape;5562;p712"/>
          <p:cNvSpPr/>
          <p:nvPr/>
        </p:nvSpPr>
        <p:spPr>
          <a:xfrm>
            <a:off x="391725" y="4421400"/>
            <a:ext cx="3404700" cy="451500"/>
          </a:xfrm>
          <a:prstGeom prst="roundRect">
            <a:avLst>
              <a:gd name="adj" fmla="val 16667"/>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 sz="900" b="1" i="1">
                <a:solidFill>
                  <a:srgbClr val="000000"/>
                </a:solidFill>
                <a:latin typeface="Source Serif Pro"/>
                <a:ea typeface="Source Serif Pro"/>
                <a:cs typeface="Source Serif Pro"/>
                <a:sym typeface="Source Serif Pro"/>
              </a:rPr>
              <a:t>Our strength lies here, in our ability to reach travellers, before they’ve made a decision on booking</a:t>
            </a:r>
            <a:endParaRPr sz="900" b="1" i="1">
              <a:solidFill>
                <a:srgbClr val="000000"/>
              </a:solidFill>
              <a:highlight>
                <a:srgbClr val="EAFAF4"/>
              </a:highlight>
              <a:latin typeface="Source Serif Pro"/>
              <a:ea typeface="Source Serif Pro"/>
              <a:cs typeface="Source Serif Pro"/>
              <a:sym typeface="Source Serif Pr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1EE"/>
        </a:solidFill>
        <a:effectLst/>
      </p:bgPr>
    </p:bg>
    <p:spTree>
      <p:nvGrpSpPr>
        <p:cNvPr id="1" name="Shape 5566"/>
        <p:cNvGrpSpPr/>
        <p:nvPr/>
      </p:nvGrpSpPr>
      <p:grpSpPr>
        <a:xfrm>
          <a:off x="0" y="0"/>
          <a:ext cx="0" cy="0"/>
          <a:chOff x="0" y="0"/>
          <a:chExt cx="0" cy="0"/>
        </a:xfrm>
      </p:grpSpPr>
      <p:cxnSp>
        <p:nvCxnSpPr>
          <p:cNvPr id="5567" name="Google Shape;5567;p713"/>
          <p:cNvCxnSpPr/>
          <p:nvPr/>
        </p:nvCxnSpPr>
        <p:spPr>
          <a:xfrm>
            <a:off x="1308025" y="-888550"/>
            <a:ext cx="0" cy="0"/>
          </a:xfrm>
          <a:prstGeom prst="straightConnector1">
            <a:avLst/>
          </a:prstGeom>
          <a:noFill/>
          <a:ln w="9525" cap="flat" cmpd="sng">
            <a:solidFill>
              <a:schemeClr val="dk2"/>
            </a:solidFill>
            <a:prstDash val="solid"/>
            <a:round/>
            <a:headEnd type="none" w="med" len="med"/>
            <a:tailEnd type="none" w="med" len="med"/>
          </a:ln>
        </p:spPr>
      </p:cxnSp>
      <p:sp>
        <p:nvSpPr>
          <p:cNvPr id="5568" name="Google Shape;5568;p713"/>
          <p:cNvSpPr txBox="1"/>
          <p:nvPr/>
        </p:nvSpPr>
        <p:spPr>
          <a:xfrm>
            <a:off x="333950" y="354900"/>
            <a:ext cx="5650200" cy="11574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2500">
                <a:solidFill>
                  <a:schemeClr val="dk1"/>
                </a:solidFill>
                <a:latin typeface="Poppins"/>
                <a:ea typeface="Poppins"/>
                <a:cs typeface="Poppins"/>
                <a:sym typeface="Poppins"/>
              </a:rPr>
              <a:t>A focus on </a:t>
            </a:r>
            <a:endParaRPr sz="2500">
              <a:solidFill>
                <a:schemeClr val="dk1"/>
              </a:solidFill>
              <a:latin typeface="Poppins"/>
              <a:ea typeface="Poppins"/>
              <a:cs typeface="Poppins"/>
              <a:sym typeface="Poppins"/>
            </a:endParaRPr>
          </a:p>
          <a:p>
            <a:pPr marL="0" lvl="0" indent="0" algn="l" rtl="0">
              <a:lnSpc>
                <a:spcPct val="80000"/>
              </a:lnSpc>
              <a:spcBef>
                <a:spcPts val="0"/>
              </a:spcBef>
              <a:spcAft>
                <a:spcPts val="0"/>
              </a:spcAft>
              <a:buNone/>
            </a:pPr>
            <a:r>
              <a:rPr lang="en" sz="2500" b="1" i="1">
                <a:solidFill>
                  <a:schemeClr val="dk1"/>
                </a:solidFill>
                <a:latin typeface="Source Serif Pro"/>
                <a:ea typeface="Source Serif Pro"/>
                <a:cs typeface="Source Serif Pro"/>
                <a:sym typeface="Source Serif Pro"/>
              </a:rPr>
              <a:t>shared values </a:t>
            </a:r>
            <a:endParaRPr sz="2500" b="1" i="1">
              <a:solidFill>
                <a:schemeClr val="dk1"/>
              </a:solidFill>
              <a:latin typeface="Source Serif Pro"/>
              <a:ea typeface="Source Serif Pro"/>
              <a:cs typeface="Source Serif Pro"/>
              <a:sym typeface="Source Serif Pro"/>
            </a:endParaRPr>
          </a:p>
          <a:p>
            <a:pPr marL="0" lvl="0" indent="0" algn="l" rtl="0">
              <a:lnSpc>
                <a:spcPct val="80000"/>
              </a:lnSpc>
              <a:spcBef>
                <a:spcPts val="0"/>
              </a:spcBef>
              <a:spcAft>
                <a:spcPts val="0"/>
              </a:spcAft>
              <a:buNone/>
            </a:pPr>
            <a:endParaRPr sz="2900" b="1" i="1">
              <a:solidFill>
                <a:schemeClr val="dk1"/>
              </a:solidFill>
              <a:latin typeface="Source Serif Pro"/>
              <a:ea typeface="Source Serif Pro"/>
              <a:cs typeface="Source Serif Pro"/>
              <a:sym typeface="Source Serif Pro"/>
            </a:endParaRPr>
          </a:p>
        </p:txBody>
      </p:sp>
      <p:sp>
        <p:nvSpPr>
          <p:cNvPr id="5569" name="Google Shape;5569;p713"/>
          <p:cNvSpPr txBox="1"/>
          <p:nvPr/>
        </p:nvSpPr>
        <p:spPr>
          <a:xfrm>
            <a:off x="412700" y="1838700"/>
            <a:ext cx="3454500" cy="207000"/>
          </a:xfrm>
          <a:prstGeom prst="rect">
            <a:avLst/>
          </a:prstGeom>
          <a:noFill/>
          <a:ln>
            <a:noFill/>
          </a:ln>
        </p:spPr>
        <p:txBody>
          <a:bodyPr spcFirstLastPara="1" wrap="square" lIns="0" tIns="0" rIns="228600" bIns="0" anchor="t" anchorCtr="0">
            <a:noAutofit/>
          </a:bodyPr>
          <a:lstStyle/>
          <a:p>
            <a:pPr marL="457200" lvl="0" indent="-393700" algn="l" rtl="0">
              <a:lnSpc>
                <a:spcPct val="75000"/>
              </a:lnSpc>
              <a:spcBef>
                <a:spcPts val="0"/>
              </a:spcBef>
              <a:spcAft>
                <a:spcPts val="0"/>
              </a:spcAft>
              <a:buSzPts val="2600"/>
              <a:buFont typeface="Poppins"/>
              <a:buChar char="●"/>
            </a:pPr>
            <a:r>
              <a:rPr lang="en" sz="2600" b="1">
                <a:latin typeface="Poppins"/>
                <a:ea typeface="Poppins"/>
                <a:cs typeface="Poppins"/>
                <a:sym typeface="Poppins"/>
              </a:rPr>
              <a:t>Sustainability</a:t>
            </a:r>
            <a:endParaRPr sz="2600" b="1">
              <a:latin typeface="Poppins"/>
              <a:ea typeface="Poppins"/>
              <a:cs typeface="Poppins"/>
              <a:sym typeface="Poppins"/>
            </a:endParaRPr>
          </a:p>
          <a:p>
            <a:pPr marL="0" lvl="0" indent="0" algn="l" rtl="0">
              <a:lnSpc>
                <a:spcPct val="75000"/>
              </a:lnSpc>
              <a:spcBef>
                <a:spcPts val="0"/>
              </a:spcBef>
              <a:spcAft>
                <a:spcPts val="0"/>
              </a:spcAft>
              <a:buNone/>
            </a:pPr>
            <a:endParaRPr sz="2600" b="1">
              <a:latin typeface="Poppins"/>
              <a:ea typeface="Poppins"/>
              <a:cs typeface="Poppins"/>
              <a:sym typeface="Poppins"/>
            </a:endParaRPr>
          </a:p>
          <a:p>
            <a:pPr marL="457200" lvl="0" indent="-393700" algn="l" rtl="0">
              <a:lnSpc>
                <a:spcPct val="75000"/>
              </a:lnSpc>
              <a:spcBef>
                <a:spcPts val="0"/>
              </a:spcBef>
              <a:spcAft>
                <a:spcPts val="0"/>
              </a:spcAft>
              <a:buSzPts val="2600"/>
              <a:buFont typeface="Poppins"/>
              <a:buChar char="●"/>
            </a:pPr>
            <a:r>
              <a:rPr lang="en" sz="2600" b="1">
                <a:latin typeface="Poppins"/>
                <a:ea typeface="Poppins"/>
                <a:cs typeface="Poppins"/>
                <a:sym typeface="Poppins"/>
              </a:rPr>
              <a:t>Social Inclusion</a:t>
            </a:r>
            <a:endParaRPr sz="2600" b="1">
              <a:latin typeface="Poppins"/>
              <a:ea typeface="Poppins"/>
              <a:cs typeface="Poppins"/>
              <a:sym typeface="Poppins"/>
            </a:endParaRPr>
          </a:p>
          <a:p>
            <a:pPr marL="0" lvl="0" indent="0" algn="l" rtl="0">
              <a:lnSpc>
                <a:spcPct val="75000"/>
              </a:lnSpc>
              <a:spcBef>
                <a:spcPts val="0"/>
              </a:spcBef>
              <a:spcAft>
                <a:spcPts val="0"/>
              </a:spcAft>
              <a:buNone/>
            </a:pPr>
            <a:endParaRPr sz="2600" b="1">
              <a:latin typeface="Poppins"/>
              <a:ea typeface="Poppins"/>
              <a:cs typeface="Poppins"/>
              <a:sym typeface="Poppins"/>
            </a:endParaRPr>
          </a:p>
          <a:p>
            <a:pPr marL="457200" lvl="0" indent="-393700" algn="l" rtl="0">
              <a:lnSpc>
                <a:spcPct val="75000"/>
              </a:lnSpc>
              <a:spcBef>
                <a:spcPts val="0"/>
              </a:spcBef>
              <a:spcAft>
                <a:spcPts val="0"/>
              </a:spcAft>
              <a:buSzPts val="2600"/>
              <a:buFont typeface="Poppins"/>
              <a:buChar char="●"/>
            </a:pPr>
            <a:r>
              <a:rPr lang="en" sz="2600" b="1">
                <a:latin typeface="Poppins"/>
                <a:ea typeface="Poppins"/>
                <a:cs typeface="Poppins"/>
                <a:sym typeface="Poppins"/>
              </a:rPr>
              <a:t>Social Good</a:t>
            </a:r>
            <a:endParaRPr sz="2600" b="1">
              <a:latin typeface="Poppins"/>
              <a:ea typeface="Poppins"/>
              <a:cs typeface="Poppins"/>
              <a:sym typeface="Poppins"/>
            </a:endParaRPr>
          </a:p>
          <a:p>
            <a:pPr marL="0" lvl="0" indent="0" algn="l" rtl="0">
              <a:lnSpc>
                <a:spcPct val="75000"/>
              </a:lnSpc>
              <a:spcBef>
                <a:spcPts val="0"/>
              </a:spcBef>
              <a:spcAft>
                <a:spcPts val="0"/>
              </a:spcAft>
              <a:buNone/>
            </a:pPr>
            <a:endParaRPr sz="2600" b="1">
              <a:latin typeface="Poppins"/>
              <a:ea typeface="Poppins"/>
              <a:cs typeface="Poppins"/>
              <a:sym typeface="Poppins"/>
            </a:endParaRPr>
          </a:p>
          <a:p>
            <a:pPr marL="457200" lvl="0" indent="-393700" algn="l" rtl="0">
              <a:lnSpc>
                <a:spcPct val="75000"/>
              </a:lnSpc>
              <a:spcBef>
                <a:spcPts val="0"/>
              </a:spcBef>
              <a:spcAft>
                <a:spcPts val="0"/>
              </a:spcAft>
              <a:buSzPts val="2600"/>
              <a:buFont typeface="Poppins"/>
              <a:buChar char="●"/>
            </a:pPr>
            <a:r>
              <a:rPr lang="en" sz="2600" b="1">
                <a:latin typeface="Poppins"/>
                <a:ea typeface="Poppins"/>
                <a:cs typeface="Poppins"/>
                <a:sym typeface="Poppins"/>
              </a:rPr>
              <a:t>Wellness</a:t>
            </a:r>
            <a:endParaRPr sz="2600" b="1">
              <a:latin typeface="Poppins"/>
              <a:ea typeface="Poppins"/>
              <a:cs typeface="Poppins"/>
              <a:sym typeface="Poppins"/>
            </a:endParaRPr>
          </a:p>
          <a:p>
            <a:pPr marL="457200" lvl="0" indent="0" algn="l" rtl="0">
              <a:lnSpc>
                <a:spcPct val="75000"/>
              </a:lnSpc>
              <a:spcBef>
                <a:spcPts val="0"/>
              </a:spcBef>
              <a:spcAft>
                <a:spcPts val="0"/>
              </a:spcAft>
              <a:buNone/>
            </a:pPr>
            <a:endParaRPr sz="1200" b="1">
              <a:latin typeface="Poppins"/>
              <a:ea typeface="Poppins"/>
              <a:cs typeface="Poppins"/>
              <a:sym typeface="Poppins"/>
            </a:endParaRPr>
          </a:p>
        </p:txBody>
      </p:sp>
      <p:pic>
        <p:nvPicPr>
          <p:cNvPr id="5570" name="Google Shape;5570;p713"/>
          <p:cNvPicPr preferRelativeResize="0"/>
          <p:nvPr/>
        </p:nvPicPr>
        <p:blipFill rotWithShape="1">
          <a:blip r:embed="rId3">
            <a:alphaModFix/>
          </a:blip>
          <a:srcRect t="23096" b="23091"/>
          <a:stretch/>
        </p:blipFill>
        <p:spPr>
          <a:xfrm>
            <a:off x="3746122" y="1437474"/>
            <a:ext cx="1057200" cy="853500"/>
          </a:xfrm>
          <a:prstGeom prst="roundRect">
            <a:avLst>
              <a:gd name="adj" fmla="val 7368"/>
            </a:avLst>
          </a:prstGeom>
          <a:noFill/>
          <a:ln w="19050" cap="flat" cmpd="sng">
            <a:solidFill>
              <a:srgbClr val="010101"/>
            </a:solidFill>
            <a:prstDash val="solid"/>
            <a:round/>
            <a:headEnd type="none" w="sm" len="sm"/>
            <a:tailEnd type="none" w="sm" len="sm"/>
          </a:ln>
        </p:spPr>
      </p:pic>
      <p:pic>
        <p:nvPicPr>
          <p:cNvPr id="5571" name="Google Shape;5571;p713"/>
          <p:cNvPicPr preferRelativeResize="0"/>
          <p:nvPr/>
        </p:nvPicPr>
        <p:blipFill rotWithShape="1">
          <a:blip r:embed="rId4">
            <a:alphaModFix/>
          </a:blip>
          <a:srcRect t="3436" b="3436"/>
          <a:stretch/>
        </p:blipFill>
        <p:spPr>
          <a:xfrm>
            <a:off x="5015925" y="276900"/>
            <a:ext cx="4371600" cy="5090400"/>
          </a:xfrm>
          <a:prstGeom prst="roundRect">
            <a:avLst>
              <a:gd name="adj" fmla="val 6361"/>
            </a:avLst>
          </a:prstGeom>
          <a:noFill/>
          <a:ln w="19050" cap="flat" cmpd="sng">
            <a:solidFill>
              <a:srgbClr val="010101"/>
            </a:solidFill>
            <a:prstDash val="solid"/>
            <a:round/>
            <a:headEnd type="none" w="sm" len="sm"/>
            <a:tailEnd type="none" w="sm" len="sm"/>
          </a:ln>
        </p:spPr>
      </p:pic>
      <p:pic>
        <p:nvPicPr>
          <p:cNvPr id="5572" name="Google Shape;5572;p713"/>
          <p:cNvPicPr preferRelativeResize="0"/>
          <p:nvPr/>
        </p:nvPicPr>
        <p:blipFill>
          <a:blip r:embed="rId5">
            <a:alphaModFix/>
          </a:blip>
          <a:stretch>
            <a:fillRect/>
          </a:stretch>
        </p:blipFill>
        <p:spPr>
          <a:xfrm>
            <a:off x="3523475" y="1790338"/>
            <a:ext cx="418675" cy="418675"/>
          </a:xfrm>
          <a:prstGeom prst="rect">
            <a:avLst/>
          </a:prstGeom>
          <a:noFill/>
          <a:ln>
            <a:noFill/>
          </a:ln>
        </p:spPr>
      </p:pic>
      <p:pic>
        <p:nvPicPr>
          <p:cNvPr id="5573" name="Google Shape;5573;p713"/>
          <p:cNvPicPr preferRelativeResize="0"/>
          <p:nvPr/>
        </p:nvPicPr>
        <p:blipFill>
          <a:blip r:embed="rId6">
            <a:alphaModFix/>
          </a:blip>
          <a:stretch>
            <a:fillRect/>
          </a:stretch>
        </p:blipFill>
        <p:spPr>
          <a:xfrm>
            <a:off x="4804688" y="814713"/>
            <a:ext cx="431173" cy="418675"/>
          </a:xfrm>
          <a:prstGeom prst="rect">
            <a:avLst/>
          </a:prstGeom>
          <a:noFill/>
          <a:ln>
            <a:noFill/>
          </a:ln>
        </p:spPr>
      </p:pic>
      <p:sp>
        <p:nvSpPr>
          <p:cNvPr id="5574" name="Google Shape;5574;p713"/>
          <p:cNvSpPr txBox="1"/>
          <p:nvPr/>
        </p:nvSpPr>
        <p:spPr>
          <a:xfrm>
            <a:off x="420150" y="4817878"/>
            <a:ext cx="2193600" cy="207000"/>
          </a:xfrm>
          <a:prstGeom prst="rect">
            <a:avLst/>
          </a:prstGeom>
          <a:noFill/>
          <a:ln>
            <a:noFill/>
          </a:ln>
        </p:spPr>
        <p:txBody>
          <a:bodyPr spcFirstLastPara="1" wrap="square" lIns="0" tIns="0" rIns="228600" bIns="0" anchor="t" anchorCtr="0">
            <a:noAutofit/>
          </a:bodyPr>
          <a:lstStyle/>
          <a:p>
            <a:pPr marL="0" lvl="0" indent="0" algn="l" rtl="0">
              <a:lnSpc>
                <a:spcPct val="75000"/>
              </a:lnSpc>
              <a:spcBef>
                <a:spcPts val="0"/>
              </a:spcBef>
              <a:spcAft>
                <a:spcPts val="0"/>
              </a:spcAft>
              <a:buNone/>
            </a:pPr>
            <a:r>
              <a:rPr lang="en" sz="1200" i="1">
                <a:latin typeface="Source Serif Pro"/>
                <a:ea typeface="Source Serif Pro"/>
                <a:cs typeface="Source Serif Pro"/>
                <a:sym typeface="Source Serif Pro"/>
              </a:rPr>
              <a:t>Just to name a few…</a:t>
            </a:r>
            <a:endParaRPr sz="1200" i="1">
              <a:solidFill>
                <a:srgbClr val="000000"/>
              </a:solidFill>
              <a:latin typeface="Source Serif Pro"/>
              <a:ea typeface="Source Serif Pro"/>
              <a:cs typeface="Source Serif Pro"/>
              <a:sym typeface="Source Serif Pr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578"/>
        <p:cNvGrpSpPr/>
        <p:nvPr/>
      </p:nvGrpSpPr>
      <p:grpSpPr>
        <a:xfrm>
          <a:off x="0" y="0"/>
          <a:ext cx="0" cy="0"/>
          <a:chOff x="0" y="0"/>
          <a:chExt cx="0" cy="0"/>
        </a:xfrm>
      </p:grpSpPr>
      <p:sp>
        <p:nvSpPr>
          <p:cNvPr id="5579" name="Google Shape;5579;p714"/>
          <p:cNvSpPr txBox="1"/>
          <p:nvPr/>
        </p:nvSpPr>
        <p:spPr>
          <a:xfrm>
            <a:off x="8565220" y="5013159"/>
            <a:ext cx="548700" cy="2601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sz="600">
                <a:solidFill>
                  <a:srgbClr val="FFFFFF"/>
                </a:solidFill>
                <a:latin typeface="Roboto Mono"/>
                <a:ea typeface="Roboto Mono"/>
                <a:cs typeface="Roboto Mono"/>
                <a:sym typeface="Roboto Mono"/>
              </a:rPr>
              <a:t>7</a:t>
            </a:fld>
            <a:endParaRPr sz="600">
              <a:solidFill>
                <a:srgbClr val="FFFFFF"/>
              </a:solidFill>
              <a:latin typeface="Roboto Mono"/>
              <a:ea typeface="Roboto Mono"/>
              <a:cs typeface="Roboto Mono"/>
              <a:sym typeface="Roboto Mono"/>
            </a:endParaRPr>
          </a:p>
        </p:txBody>
      </p:sp>
      <p:sp>
        <p:nvSpPr>
          <p:cNvPr id="5580" name="Google Shape;5580;p714"/>
          <p:cNvSpPr txBox="1"/>
          <p:nvPr/>
        </p:nvSpPr>
        <p:spPr>
          <a:xfrm>
            <a:off x="653286" y="3312601"/>
            <a:ext cx="5857500" cy="831300"/>
          </a:xfrm>
          <a:prstGeom prst="rect">
            <a:avLst/>
          </a:prstGeom>
          <a:noFill/>
          <a:ln>
            <a:noFill/>
          </a:ln>
        </p:spPr>
        <p:txBody>
          <a:bodyPr spcFirstLastPara="1" wrap="square" lIns="0" tIns="0" rIns="0" bIns="0" anchor="t" anchorCtr="0">
            <a:spAutoFit/>
          </a:bodyPr>
          <a:lstStyle/>
          <a:p>
            <a:pPr marL="0" marR="0" lvl="0" indent="0" algn="l" rtl="0">
              <a:lnSpc>
                <a:spcPct val="75000"/>
              </a:lnSpc>
              <a:spcBef>
                <a:spcPts val="0"/>
              </a:spcBef>
              <a:spcAft>
                <a:spcPts val="0"/>
              </a:spcAft>
              <a:buClr>
                <a:schemeClr val="lt1"/>
              </a:buClr>
              <a:buSzPts val="2600"/>
              <a:buFont typeface="Arial"/>
              <a:buNone/>
            </a:pPr>
            <a:r>
              <a:rPr lang="en" sz="7200" b="1">
                <a:solidFill>
                  <a:schemeClr val="lt1"/>
                </a:solidFill>
                <a:latin typeface="Poppins"/>
                <a:ea typeface="Poppins"/>
                <a:cs typeface="Poppins"/>
                <a:sym typeface="Poppins"/>
              </a:rPr>
              <a:t>Data</a:t>
            </a:r>
            <a:endParaRPr sz="7200" b="1">
              <a:solidFill>
                <a:schemeClr val="lt1"/>
              </a:solidFill>
              <a:latin typeface="Poppins"/>
              <a:ea typeface="Poppins"/>
              <a:cs typeface="Poppins"/>
              <a:sym typeface="Poppins"/>
            </a:endParaRPr>
          </a:p>
        </p:txBody>
      </p:sp>
      <p:sp>
        <p:nvSpPr>
          <p:cNvPr id="5581" name="Google Shape;5581;p714"/>
          <p:cNvSpPr/>
          <p:nvPr/>
        </p:nvSpPr>
        <p:spPr>
          <a:xfrm>
            <a:off x="-4161050" y="3079492"/>
            <a:ext cx="2131800" cy="974100"/>
          </a:xfrm>
          <a:prstGeom prst="roundRect">
            <a:avLst>
              <a:gd name="adj" fmla="val 50000"/>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1EE"/>
        </a:solidFill>
        <a:effectLst/>
      </p:bgPr>
    </p:bg>
    <p:spTree>
      <p:nvGrpSpPr>
        <p:cNvPr id="1" name="Shape 5585"/>
        <p:cNvGrpSpPr/>
        <p:nvPr/>
      </p:nvGrpSpPr>
      <p:grpSpPr>
        <a:xfrm>
          <a:off x="0" y="0"/>
          <a:ext cx="0" cy="0"/>
          <a:chOff x="0" y="0"/>
          <a:chExt cx="0" cy="0"/>
        </a:xfrm>
      </p:grpSpPr>
      <p:sp>
        <p:nvSpPr>
          <p:cNvPr id="5586" name="Google Shape;5586;p715"/>
          <p:cNvSpPr/>
          <p:nvPr/>
        </p:nvSpPr>
        <p:spPr>
          <a:xfrm>
            <a:off x="5579625" y="2683960"/>
            <a:ext cx="2856000" cy="616200"/>
          </a:xfrm>
          <a:prstGeom prst="roundRect">
            <a:avLst>
              <a:gd name="adj" fmla="val 5869"/>
            </a:avLst>
          </a:prstGeom>
          <a:solidFill>
            <a:srgbClr val="34E0A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0000"/>
              </a:solidFill>
            </a:endParaRPr>
          </a:p>
        </p:txBody>
      </p:sp>
      <p:sp>
        <p:nvSpPr>
          <p:cNvPr id="5587" name="Google Shape;5587;p715"/>
          <p:cNvSpPr txBox="1">
            <a:spLocks noGrp="1"/>
          </p:cNvSpPr>
          <p:nvPr>
            <p:ph type="sldNum" idx="12"/>
          </p:nvPr>
        </p:nvSpPr>
        <p:spPr>
          <a:xfrm>
            <a:off x="8565220" y="5013159"/>
            <a:ext cx="548700" cy="260100"/>
          </a:xfrm>
          <a:prstGeom prst="rect">
            <a:avLst/>
          </a:prstGeom>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a:t>8</a:t>
            </a:fld>
            <a:endParaRPr/>
          </a:p>
        </p:txBody>
      </p:sp>
      <p:cxnSp>
        <p:nvCxnSpPr>
          <p:cNvPr id="5588" name="Google Shape;5588;p715"/>
          <p:cNvCxnSpPr/>
          <p:nvPr/>
        </p:nvCxnSpPr>
        <p:spPr>
          <a:xfrm>
            <a:off x="1308025" y="-888550"/>
            <a:ext cx="0" cy="0"/>
          </a:xfrm>
          <a:prstGeom prst="straightConnector1">
            <a:avLst/>
          </a:prstGeom>
          <a:noFill/>
          <a:ln w="9525" cap="flat" cmpd="sng">
            <a:solidFill>
              <a:schemeClr val="dk2"/>
            </a:solidFill>
            <a:prstDash val="solid"/>
            <a:round/>
            <a:headEnd type="none" w="med" len="med"/>
            <a:tailEnd type="none" w="med" len="med"/>
          </a:ln>
        </p:spPr>
      </p:cxnSp>
      <p:sp>
        <p:nvSpPr>
          <p:cNvPr id="5589" name="Google Shape;5589;p715"/>
          <p:cNvSpPr txBox="1"/>
          <p:nvPr/>
        </p:nvSpPr>
        <p:spPr>
          <a:xfrm>
            <a:off x="5651625" y="2734731"/>
            <a:ext cx="2784000" cy="5079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Millions of daily Tripadvisor visitors’ actions and behaviors are stored as robust first-party data. </a:t>
            </a:r>
            <a:endParaRPr sz="1000">
              <a:solidFill>
                <a:schemeClr val="dk1"/>
              </a:solidFill>
              <a:latin typeface="Poppins"/>
              <a:ea typeface="Poppins"/>
              <a:cs typeface="Poppins"/>
              <a:sym typeface="Poppins"/>
            </a:endParaRPr>
          </a:p>
        </p:txBody>
      </p:sp>
      <p:sp>
        <p:nvSpPr>
          <p:cNvPr id="5590" name="Google Shape;5590;p715"/>
          <p:cNvSpPr txBox="1">
            <a:spLocks noGrp="1"/>
          </p:cNvSpPr>
          <p:nvPr>
            <p:ph type="ctrTitle" idx="4294967295"/>
          </p:nvPr>
        </p:nvSpPr>
        <p:spPr>
          <a:xfrm>
            <a:off x="5651625" y="1800552"/>
            <a:ext cx="3995700" cy="674100"/>
          </a:xfrm>
          <a:prstGeom prst="rect">
            <a:avLst/>
          </a:prstGeom>
        </p:spPr>
        <p:txBody>
          <a:bodyPr spcFirstLastPara="1" wrap="square" lIns="0" tIns="0" rIns="91425" bIns="91425" anchor="t" anchorCtr="0">
            <a:noAutofit/>
          </a:bodyPr>
          <a:lstStyle/>
          <a:p>
            <a:pPr marL="0" lvl="0" indent="0" algn="l" rtl="0">
              <a:lnSpc>
                <a:spcPct val="80000"/>
              </a:lnSpc>
              <a:spcBef>
                <a:spcPts val="0"/>
              </a:spcBef>
              <a:spcAft>
                <a:spcPts val="0"/>
              </a:spcAft>
              <a:buNone/>
            </a:pPr>
            <a:r>
              <a:rPr lang="en" sz="2700"/>
              <a:t>Tap into our </a:t>
            </a:r>
            <a:endParaRPr sz="2700"/>
          </a:p>
          <a:p>
            <a:pPr marL="0" lvl="0" indent="0" algn="l" rtl="0">
              <a:lnSpc>
                <a:spcPct val="80000"/>
              </a:lnSpc>
              <a:spcBef>
                <a:spcPts val="0"/>
              </a:spcBef>
              <a:spcAft>
                <a:spcPts val="0"/>
              </a:spcAft>
              <a:buNone/>
            </a:pPr>
            <a:r>
              <a:rPr lang="en" sz="2700" b="1" i="1">
                <a:latin typeface="Source Serif Pro"/>
                <a:ea typeface="Source Serif Pro"/>
                <a:cs typeface="Source Serif Pro"/>
                <a:sym typeface="Source Serif Pro"/>
              </a:rPr>
              <a:t>first</a:t>
            </a:r>
            <a:r>
              <a:rPr lang="en" sz="2700" i="1">
                <a:latin typeface="Source Serif Pro"/>
                <a:ea typeface="Source Serif Pro"/>
                <a:cs typeface="Source Serif Pro"/>
                <a:sym typeface="Source Serif Pro"/>
              </a:rPr>
              <a:t> </a:t>
            </a:r>
            <a:r>
              <a:rPr lang="en" sz="2700" b="1" i="1">
                <a:latin typeface="Source Serif Pro"/>
                <a:ea typeface="Source Serif Pro"/>
                <a:cs typeface="Source Serif Pro"/>
                <a:sym typeface="Source Serif Pro"/>
              </a:rPr>
              <a:t>party data</a:t>
            </a:r>
            <a:endParaRPr sz="1700" b="1" i="1">
              <a:latin typeface="Source Serif Pro"/>
              <a:ea typeface="Source Serif Pro"/>
              <a:cs typeface="Source Serif Pro"/>
              <a:sym typeface="Source Serif Pro"/>
            </a:endParaRPr>
          </a:p>
        </p:txBody>
      </p:sp>
      <p:sp>
        <p:nvSpPr>
          <p:cNvPr id="5591" name="Google Shape;5591;p715"/>
          <p:cNvSpPr/>
          <p:nvPr/>
        </p:nvSpPr>
        <p:spPr>
          <a:xfrm>
            <a:off x="1323466" y="1187779"/>
            <a:ext cx="2639100" cy="2674200"/>
          </a:xfrm>
          <a:prstGeom prst="ellipse">
            <a:avLst/>
          </a:prstGeom>
          <a:solidFill>
            <a:schemeClr val="accent2"/>
          </a:solidFill>
          <a:ln w="9525" cap="flat" cmpd="sng">
            <a:solidFill>
              <a:srgbClr val="000000"/>
            </a:solidFill>
            <a:prstDash val="solid"/>
            <a:round/>
            <a:headEnd type="oval"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92" name="Google Shape;5592;p715"/>
          <p:cNvGrpSpPr/>
          <p:nvPr/>
        </p:nvGrpSpPr>
        <p:grpSpPr>
          <a:xfrm>
            <a:off x="1944667" y="1827193"/>
            <a:ext cx="1376598" cy="1394921"/>
            <a:chOff x="5462813" y="1749803"/>
            <a:chExt cx="1712400" cy="1712400"/>
          </a:xfrm>
        </p:grpSpPr>
        <p:sp>
          <p:nvSpPr>
            <p:cNvPr id="5593" name="Google Shape;5593;p715"/>
            <p:cNvSpPr/>
            <p:nvPr/>
          </p:nvSpPr>
          <p:spPr>
            <a:xfrm>
              <a:off x="5462813" y="1749803"/>
              <a:ext cx="1712400" cy="1712400"/>
            </a:xfrm>
            <a:prstGeom prst="ellipse">
              <a:avLst/>
            </a:prstGeom>
            <a:solidFill>
              <a:srgbClr val="34E0A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94" name="Google Shape;5594;p715"/>
            <p:cNvPicPr preferRelativeResize="0"/>
            <p:nvPr/>
          </p:nvPicPr>
          <p:blipFill rotWithShape="1">
            <a:blip r:embed="rId3">
              <a:alphaModFix/>
            </a:blip>
            <a:srcRect t="1701" r="3053" b="2714"/>
            <a:stretch/>
          </p:blipFill>
          <p:spPr>
            <a:xfrm>
              <a:off x="5755738" y="2096177"/>
              <a:ext cx="1126550" cy="1019650"/>
            </a:xfrm>
            <a:prstGeom prst="rect">
              <a:avLst/>
            </a:prstGeom>
            <a:noFill/>
            <a:ln>
              <a:noFill/>
            </a:ln>
          </p:spPr>
        </p:pic>
      </p:grpSp>
      <p:sp>
        <p:nvSpPr>
          <p:cNvPr id="5595" name="Google Shape;5595;p715"/>
          <p:cNvSpPr/>
          <p:nvPr/>
        </p:nvSpPr>
        <p:spPr>
          <a:xfrm>
            <a:off x="736025" y="1283031"/>
            <a:ext cx="874800" cy="296400"/>
          </a:xfrm>
          <a:prstGeom prst="roundRect">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latin typeface="Poppins"/>
                <a:ea typeface="Poppins"/>
                <a:cs typeface="Poppins"/>
                <a:sym typeface="Poppins"/>
              </a:rPr>
              <a:t>Interaction Exposure</a:t>
            </a:r>
            <a:endParaRPr sz="800" b="1">
              <a:solidFill>
                <a:srgbClr val="000000"/>
              </a:solidFill>
              <a:latin typeface="Poppins"/>
              <a:ea typeface="Poppins"/>
              <a:cs typeface="Poppins"/>
              <a:sym typeface="Poppins"/>
            </a:endParaRPr>
          </a:p>
        </p:txBody>
      </p:sp>
      <p:sp>
        <p:nvSpPr>
          <p:cNvPr id="5596" name="Google Shape;5596;p715"/>
          <p:cNvSpPr/>
          <p:nvPr/>
        </p:nvSpPr>
        <p:spPr>
          <a:xfrm>
            <a:off x="3885225" y="1429125"/>
            <a:ext cx="930600" cy="296400"/>
          </a:xfrm>
          <a:prstGeom prst="roundRect">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latin typeface="Poppins"/>
                <a:ea typeface="Poppins"/>
                <a:cs typeface="Poppins"/>
                <a:sym typeface="Poppins"/>
              </a:rPr>
              <a:t>Destination Browsing</a:t>
            </a:r>
            <a:endParaRPr sz="800" b="1">
              <a:solidFill>
                <a:srgbClr val="000000"/>
              </a:solidFill>
              <a:latin typeface="Poppins"/>
              <a:ea typeface="Poppins"/>
              <a:cs typeface="Poppins"/>
              <a:sym typeface="Poppins"/>
            </a:endParaRPr>
          </a:p>
        </p:txBody>
      </p:sp>
      <p:sp>
        <p:nvSpPr>
          <p:cNvPr id="5597" name="Google Shape;5597;p715"/>
          <p:cNvSpPr/>
          <p:nvPr/>
        </p:nvSpPr>
        <p:spPr>
          <a:xfrm>
            <a:off x="4154400" y="2457838"/>
            <a:ext cx="874800" cy="296400"/>
          </a:xfrm>
          <a:prstGeom prst="roundRect">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latin typeface="Poppins"/>
                <a:ea typeface="Poppins"/>
                <a:cs typeface="Poppins"/>
                <a:sym typeface="Poppins"/>
              </a:rPr>
              <a:t>Category Browsing</a:t>
            </a:r>
            <a:endParaRPr sz="800" b="1">
              <a:solidFill>
                <a:srgbClr val="000000"/>
              </a:solidFill>
              <a:latin typeface="Poppins"/>
              <a:ea typeface="Poppins"/>
              <a:cs typeface="Poppins"/>
              <a:sym typeface="Poppins"/>
            </a:endParaRPr>
          </a:p>
        </p:txBody>
      </p:sp>
      <p:sp>
        <p:nvSpPr>
          <p:cNvPr id="5598" name="Google Shape;5598;p715"/>
          <p:cNvSpPr/>
          <p:nvPr/>
        </p:nvSpPr>
        <p:spPr>
          <a:xfrm>
            <a:off x="3835625" y="3377766"/>
            <a:ext cx="874800" cy="296400"/>
          </a:xfrm>
          <a:prstGeom prst="roundRect">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latin typeface="Poppins"/>
                <a:ea typeface="Poppins"/>
                <a:cs typeface="Poppins"/>
                <a:sym typeface="Poppins"/>
              </a:rPr>
              <a:t>Brand Site</a:t>
            </a:r>
            <a:endParaRPr sz="800" b="1">
              <a:latin typeface="Poppins"/>
              <a:ea typeface="Poppins"/>
              <a:cs typeface="Poppins"/>
              <a:sym typeface="Poppins"/>
            </a:endParaRPr>
          </a:p>
          <a:p>
            <a:pPr marL="0" lvl="0" indent="0" algn="ctr" rtl="0">
              <a:spcBef>
                <a:spcPts val="0"/>
              </a:spcBef>
              <a:spcAft>
                <a:spcPts val="0"/>
              </a:spcAft>
              <a:buNone/>
            </a:pPr>
            <a:r>
              <a:rPr lang="en" sz="800" b="1">
                <a:latin typeface="Poppins"/>
                <a:ea typeface="Poppins"/>
                <a:cs typeface="Poppins"/>
                <a:sym typeface="Poppins"/>
              </a:rPr>
              <a:t>Browsing</a:t>
            </a:r>
            <a:endParaRPr sz="800" b="1">
              <a:latin typeface="Poppins"/>
              <a:ea typeface="Poppins"/>
              <a:cs typeface="Poppins"/>
              <a:sym typeface="Poppins"/>
            </a:endParaRPr>
          </a:p>
        </p:txBody>
      </p:sp>
      <p:sp>
        <p:nvSpPr>
          <p:cNvPr id="5599" name="Google Shape;5599;p715"/>
          <p:cNvSpPr/>
          <p:nvPr/>
        </p:nvSpPr>
        <p:spPr>
          <a:xfrm>
            <a:off x="317600" y="2376784"/>
            <a:ext cx="874800" cy="296400"/>
          </a:xfrm>
          <a:prstGeom prst="roundRect">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latin typeface="Poppins"/>
                <a:ea typeface="Poppins"/>
                <a:cs typeface="Poppins"/>
                <a:sym typeface="Poppins"/>
              </a:rPr>
              <a:t>Filtering</a:t>
            </a:r>
            <a:endParaRPr sz="800" b="1">
              <a:latin typeface="Poppins"/>
              <a:ea typeface="Poppins"/>
              <a:cs typeface="Poppins"/>
              <a:sym typeface="Poppins"/>
            </a:endParaRPr>
          </a:p>
        </p:txBody>
      </p:sp>
      <p:sp>
        <p:nvSpPr>
          <p:cNvPr id="5600" name="Google Shape;5600;p715"/>
          <p:cNvSpPr/>
          <p:nvPr/>
        </p:nvSpPr>
        <p:spPr>
          <a:xfrm>
            <a:off x="572875" y="3470549"/>
            <a:ext cx="874800" cy="296400"/>
          </a:xfrm>
          <a:prstGeom prst="roundRect">
            <a:avLst>
              <a:gd name="adj" fmla="val 50000"/>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800" b="1">
                <a:latin typeface="Poppins"/>
                <a:ea typeface="Poppins"/>
                <a:cs typeface="Poppins"/>
                <a:sym typeface="Poppins"/>
              </a:rPr>
              <a:t>Search</a:t>
            </a:r>
            <a:endParaRPr sz="800" b="1">
              <a:latin typeface="Poppins"/>
              <a:ea typeface="Poppins"/>
              <a:cs typeface="Poppins"/>
              <a:sym typeface="Poppins"/>
            </a:endParaRPr>
          </a:p>
          <a:p>
            <a:pPr marL="0" lvl="0" indent="0" algn="ctr" rtl="0">
              <a:spcBef>
                <a:spcPts val="0"/>
              </a:spcBef>
              <a:spcAft>
                <a:spcPts val="0"/>
              </a:spcAft>
              <a:buNone/>
            </a:pPr>
            <a:r>
              <a:rPr lang="en" sz="800" b="1">
                <a:latin typeface="Poppins"/>
                <a:ea typeface="Poppins"/>
                <a:cs typeface="Poppins"/>
                <a:sym typeface="Poppins"/>
              </a:rPr>
              <a:t>Behavior</a:t>
            </a:r>
            <a:endParaRPr sz="800" b="1">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1EE"/>
        </a:solidFill>
        <a:effectLst/>
      </p:bgPr>
    </p:bg>
    <p:spTree>
      <p:nvGrpSpPr>
        <p:cNvPr id="1" name="Shape 5604"/>
        <p:cNvGrpSpPr/>
        <p:nvPr/>
      </p:nvGrpSpPr>
      <p:grpSpPr>
        <a:xfrm>
          <a:off x="0" y="0"/>
          <a:ext cx="0" cy="0"/>
          <a:chOff x="0" y="0"/>
          <a:chExt cx="0" cy="0"/>
        </a:xfrm>
      </p:grpSpPr>
      <p:sp>
        <p:nvSpPr>
          <p:cNvPr id="5605" name="Google Shape;5605;p716"/>
          <p:cNvSpPr txBox="1">
            <a:spLocks noGrp="1"/>
          </p:cNvSpPr>
          <p:nvPr>
            <p:ph type="title" idx="4294967295"/>
          </p:nvPr>
        </p:nvSpPr>
        <p:spPr>
          <a:xfrm>
            <a:off x="402900" y="2138211"/>
            <a:ext cx="2259900" cy="1839600"/>
          </a:xfrm>
          <a:prstGeom prst="rect">
            <a:avLst/>
          </a:prstGeom>
        </p:spPr>
        <p:txBody>
          <a:bodyPr spcFirstLastPara="1" wrap="square" lIns="0" tIns="0" rIns="91425" bIns="91425" anchor="t" anchorCtr="0">
            <a:noAutofit/>
          </a:bodyPr>
          <a:lstStyle/>
          <a:p>
            <a:pPr marL="0" lvl="0" indent="0" algn="l" rtl="0">
              <a:lnSpc>
                <a:spcPct val="85000"/>
              </a:lnSpc>
              <a:spcBef>
                <a:spcPts val="0"/>
              </a:spcBef>
              <a:spcAft>
                <a:spcPts val="0"/>
              </a:spcAft>
              <a:buNone/>
            </a:pPr>
            <a:r>
              <a:rPr lang="en"/>
              <a:t>Target by </a:t>
            </a:r>
            <a:r>
              <a:rPr lang="en" sz="2500" b="1" i="1">
                <a:latin typeface="Source Serif Pro"/>
                <a:ea typeface="Source Serif Pro"/>
                <a:cs typeface="Source Serif Pro"/>
                <a:sym typeface="Source Serif Pro"/>
              </a:rPr>
              <a:t>Passion Point</a:t>
            </a:r>
            <a:endParaRPr sz="2500" b="1" i="1">
              <a:latin typeface="Source Serif Pro"/>
              <a:ea typeface="Source Serif Pro"/>
              <a:cs typeface="Source Serif Pro"/>
              <a:sym typeface="Source Serif Pro"/>
            </a:endParaRPr>
          </a:p>
        </p:txBody>
      </p:sp>
      <p:sp>
        <p:nvSpPr>
          <p:cNvPr id="5606" name="Google Shape;5606;p716"/>
          <p:cNvSpPr txBox="1">
            <a:spLocks noGrp="1"/>
          </p:cNvSpPr>
          <p:nvPr>
            <p:ph type="sldNum" idx="12"/>
          </p:nvPr>
        </p:nvSpPr>
        <p:spPr>
          <a:xfrm>
            <a:off x="8557171" y="5010567"/>
            <a:ext cx="548700" cy="260100"/>
          </a:xfrm>
          <a:prstGeom prst="rect">
            <a:avLst/>
          </a:prstGeom>
        </p:spPr>
        <p:txBody>
          <a:bodyPr spcFirstLastPara="1" wrap="square" lIns="91425" tIns="0" rIns="91425" bIns="0" anchor="t" anchorCtr="0">
            <a:noAutofit/>
          </a:bodyPr>
          <a:lstStyle/>
          <a:p>
            <a:pPr marL="0" lvl="0" indent="0" algn="r" rtl="0">
              <a:spcBef>
                <a:spcPts val="0"/>
              </a:spcBef>
              <a:spcAft>
                <a:spcPts val="0"/>
              </a:spcAft>
              <a:buNone/>
            </a:pPr>
            <a:fld id="{00000000-1234-1234-1234-123412341234}" type="slidenum">
              <a:rPr lang="en"/>
              <a:t>9</a:t>
            </a:fld>
            <a:endParaRPr/>
          </a:p>
        </p:txBody>
      </p:sp>
      <p:sp>
        <p:nvSpPr>
          <p:cNvPr id="5607" name="Google Shape;5607;p716"/>
          <p:cNvSpPr txBox="1"/>
          <p:nvPr/>
        </p:nvSpPr>
        <p:spPr>
          <a:xfrm>
            <a:off x="402900" y="2822000"/>
            <a:ext cx="1575000" cy="260100"/>
          </a:xfrm>
          <a:prstGeom prst="rect">
            <a:avLst/>
          </a:prstGeom>
          <a:noFill/>
          <a:ln>
            <a:noFill/>
          </a:ln>
        </p:spPr>
        <p:txBody>
          <a:bodyPr spcFirstLastPara="1" wrap="square" lIns="0" tIns="0" rIns="228600" bIns="0" anchor="t" anchorCtr="0">
            <a:noAutofit/>
          </a:bodyPr>
          <a:lstStyle/>
          <a:p>
            <a:pPr marL="0" lvl="0" indent="0" algn="l" rtl="0">
              <a:lnSpc>
                <a:spcPct val="115000"/>
              </a:lnSpc>
              <a:spcBef>
                <a:spcPts val="0"/>
              </a:spcBef>
              <a:spcAft>
                <a:spcPts val="0"/>
              </a:spcAft>
              <a:buNone/>
            </a:pPr>
            <a:r>
              <a:rPr lang="en" sz="1100" i="1">
                <a:latin typeface="Source Serif Pro"/>
                <a:ea typeface="Source Serif Pro"/>
                <a:cs typeface="Source Serif Pro"/>
                <a:sym typeface="Source Serif Pro"/>
              </a:rPr>
              <a:t>Just to name a few…</a:t>
            </a:r>
            <a:endParaRPr sz="1100" i="1">
              <a:solidFill>
                <a:srgbClr val="000000"/>
              </a:solidFill>
              <a:latin typeface="Source Serif Pro"/>
              <a:ea typeface="Source Serif Pro"/>
              <a:cs typeface="Source Serif Pro"/>
              <a:sym typeface="Source Serif Pro"/>
            </a:endParaRPr>
          </a:p>
        </p:txBody>
      </p:sp>
      <p:grpSp>
        <p:nvGrpSpPr>
          <p:cNvPr id="5608" name="Google Shape;5608;p716"/>
          <p:cNvGrpSpPr/>
          <p:nvPr/>
        </p:nvGrpSpPr>
        <p:grpSpPr>
          <a:xfrm>
            <a:off x="7022400" y="2962375"/>
            <a:ext cx="1718700" cy="2048100"/>
            <a:chOff x="8461313" y="5184675"/>
            <a:chExt cx="1718700" cy="2048100"/>
          </a:xfrm>
        </p:grpSpPr>
        <p:sp>
          <p:nvSpPr>
            <p:cNvPr id="5609" name="Google Shape;5609;p716"/>
            <p:cNvSpPr/>
            <p:nvPr/>
          </p:nvSpPr>
          <p:spPr>
            <a:xfrm>
              <a:off x="8461313" y="5184675"/>
              <a:ext cx="1718700" cy="2048100"/>
            </a:xfrm>
            <a:prstGeom prst="roundRect">
              <a:avLst>
                <a:gd name="adj" fmla="val 5869"/>
              </a:avLst>
            </a:prstGeom>
            <a:solidFill>
              <a:srgbClr val="C9F2E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700">
                <a:solidFill>
                  <a:srgbClr val="000000"/>
                </a:solidFill>
                <a:latin typeface="Poppins"/>
                <a:ea typeface="Poppins"/>
                <a:cs typeface="Poppins"/>
                <a:sym typeface="Poppins"/>
              </a:endParaRPr>
            </a:p>
          </p:txBody>
        </p:sp>
        <p:sp>
          <p:nvSpPr>
            <p:cNvPr id="5610" name="Google Shape;5610;p716"/>
            <p:cNvSpPr txBox="1"/>
            <p:nvPr/>
          </p:nvSpPr>
          <p:spPr>
            <a:xfrm>
              <a:off x="8558003" y="5285925"/>
              <a:ext cx="955800" cy="409800"/>
            </a:xfrm>
            <a:prstGeom prst="rect">
              <a:avLst/>
            </a:prstGeom>
            <a:noFill/>
            <a:ln>
              <a:noFill/>
            </a:ln>
          </p:spPr>
          <p:txBody>
            <a:bodyPr spcFirstLastPara="1" wrap="square" lIns="0" tIns="0" rIns="91425" bIns="0" anchor="ctr" anchorCtr="0">
              <a:noAutofit/>
            </a:bodyPr>
            <a:lstStyle/>
            <a:p>
              <a:pPr marL="0" lvl="0" indent="0" algn="l" rtl="0">
                <a:lnSpc>
                  <a:spcPct val="90000"/>
                </a:lnSpc>
                <a:spcBef>
                  <a:spcPts val="0"/>
                </a:spcBef>
                <a:spcAft>
                  <a:spcPts val="0"/>
                </a:spcAft>
                <a:buNone/>
              </a:pPr>
              <a:r>
                <a:rPr lang="en" sz="1700">
                  <a:latin typeface="Poppins ExtraBold"/>
                  <a:ea typeface="Poppins ExtraBold"/>
                  <a:cs typeface="Poppins ExtraBold"/>
                  <a:sym typeface="Poppins ExtraBold"/>
                </a:rPr>
                <a:t>Family Fun</a:t>
              </a:r>
              <a:endParaRPr sz="1700">
                <a:solidFill>
                  <a:srgbClr val="000000"/>
                </a:solidFill>
                <a:latin typeface="Poppins ExtraBold"/>
                <a:ea typeface="Poppins ExtraBold"/>
                <a:cs typeface="Poppins ExtraBold"/>
                <a:sym typeface="Poppins ExtraBold"/>
              </a:endParaRPr>
            </a:p>
          </p:txBody>
        </p:sp>
        <p:sp>
          <p:nvSpPr>
            <p:cNvPr id="5611" name="Google Shape;5611;p716"/>
            <p:cNvSpPr txBox="1"/>
            <p:nvPr/>
          </p:nvSpPr>
          <p:spPr>
            <a:xfrm>
              <a:off x="8498950" y="5757500"/>
              <a:ext cx="1643400" cy="67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a:solidFill>
                    <a:schemeClr val="dk1"/>
                  </a:solidFill>
                  <a:latin typeface="Poppins SemiBold"/>
                  <a:ea typeface="Poppins SemiBold"/>
                  <a:cs typeface="Poppins SemiBold"/>
                  <a:sym typeface="Poppins SemiBold"/>
                </a:rPr>
                <a:t>Historical/heritage</a:t>
              </a:r>
              <a:r>
                <a:rPr lang="en" sz="800">
                  <a:solidFill>
                    <a:schemeClr val="accent6"/>
                  </a:solidFill>
                  <a:latin typeface="Poppins Light"/>
                  <a:ea typeface="Poppins Light"/>
                  <a:cs typeface="Poppins Light"/>
                  <a:sym typeface="Poppins Light"/>
                </a:rPr>
                <a:t> </a:t>
              </a:r>
              <a:r>
                <a:rPr lang="en" sz="800">
                  <a:solidFill>
                    <a:schemeClr val="dk1"/>
                  </a:solidFill>
                  <a:latin typeface="Poppins Light"/>
                  <a:ea typeface="Poppins Light"/>
                  <a:cs typeface="Poppins Light"/>
                  <a:sym typeface="Poppins Light"/>
                </a:rPr>
                <a:t>tours are within the top 10 most trafficked place types on Tripadvisor.</a:t>
              </a:r>
              <a:endParaRPr sz="800">
                <a:solidFill>
                  <a:schemeClr val="dk1"/>
                </a:solidFill>
                <a:latin typeface="Poppins Light"/>
                <a:ea typeface="Poppins Light"/>
                <a:cs typeface="Poppins Light"/>
                <a:sym typeface="Poppins Light"/>
              </a:endParaRPr>
            </a:p>
            <a:p>
              <a:pPr marL="0" lvl="0" indent="0" algn="l" rtl="0">
                <a:spcBef>
                  <a:spcPts val="600"/>
                </a:spcBef>
                <a:spcAft>
                  <a:spcPts val="600"/>
                </a:spcAft>
                <a:buClr>
                  <a:schemeClr val="dk1"/>
                </a:buClr>
                <a:buSzPts val="1100"/>
                <a:buFont typeface="Arial"/>
                <a:buNone/>
              </a:pPr>
              <a:r>
                <a:rPr lang="en" sz="800">
                  <a:solidFill>
                    <a:schemeClr val="dk1"/>
                  </a:solidFill>
                  <a:latin typeface="Poppins Light"/>
                  <a:ea typeface="Poppins Light"/>
                  <a:cs typeface="Poppins Light"/>
                  <a:sym typeface="Poppins Light"/>
                </a:rPr>
                <a:t>Travel to visit friends &amp; relatives will experience a </a:t>
              </a:r>
              <a:r>
                <a:rPr lang="en" sz="800">
                  <a:solidFill>
                    <a:schemeClr val="dk1"/>
                  </a:solidFill>
                  <a:latin typeface="Poppins SemiBold"/>
                  <a:ea typeface="Poppins SemiBold"/>
                  <a:cs typeface="Poppins SemiBold"/>
                  <a:sym typeface="Poppins SemiBold"/>
                </a:rPr>
                <a:t>17% annual growth</a:t>
              </a:r>
              <a:r>
                <a:rPr lang="en" sz="800">
                  <a:solidFill>
                    <a:srgbClr val="0FD28A"/>
                  </a:solidFill>
                  <a:latin typeface="Poppins Light"/>
                  <a:ea typeface="Poppins Light"/>
                  <a:cs typeface="Poppins Light"/>
                  <a:sym typeface="Poppins Light"/>
                </a:rPr>
                <a:t> </a:t>
              </a:r>
              <a:r>
                <a:rPr lang="en" sz="800">
                  <a:solidFill>
                    <a:schemeClr val="dk1"/>
                  </a:solidFill>
                  <a:latin typeface="Poppins Light"/>
                  <a:ea typeface="Poppins Light"/>
                  <a:cs typeface="Poppins Light"/>
                  <a:sym typeface="Poppins Light"/>
                </a:rPr>
                <a:t>rate between 2021-25, (higher than leisure travel).</a:t>
              </a:r>
              <a:endParaRPr sz="1600">
                <a:latin typeface="Poppins"/>
                <a:ea typeface="Poppins"/>
                <a:cs typeface="Poppins"/>
                <a:sym typeface="Poppins"/>
              </a:endParaRPr>
            </a:p>
          </p:txBody>
        </p:sp>
      </p:grpSp>
      <p:sp>
        <p:nvSpPr>
          <p:cNvPr id="5612" name="Google Shape;5612;p716"/>
          <p:cNvSpPr/>
          <p:nvPr/>
        </p:nvSpPr>
        <p:spPr>
          <a:xfrm>
            <a:off x="5166825" y="80084"/>
            <a:ext cx="1718700" cy="1690200"/>
          </a:xfrm>
          <a:prstGeom prst="roundRect">
            <a:avLst>
              <a:gd name="adj" fmla="val 5869"/>
            </a:avLst>
          </a:prstGeom>
          <a:solidFill>
            <a:schemeClr val="accen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0000"/>
              </a:solidFill>
            </a:endParaRPr>
          </a:p>
        </p:txBody>
      </p:sp>
      <p:sp>
        <p:nvSpPr>
          <p:cNvPr id="5613" name="Google Shape;5613;p716"/>
          <p:cNvSpPr txBox="1"/>
          <p:nvPr/>
        </p:nvSpPr>
        <p:spPr>
          <a:xfrm>
            <a:off x="5263528" y="286396"/>
            <a:ext cx="955800" cy="409800"/>
          </a:xfrm>
          <a:prstGeom prst="rect">
            <a:avLst/>
          </a:prstGeom>
          <a:noFill/>
          <a:ln>
            <a:noFill/>
          </a:ln>
        </p:spPr>
        <p:txBody>
          <a:bodyPr spcFirstLastPara="1" wrap="square" lIns="0" tIns="0" rIns="91425" bIns="0" anchor="ctr" anchorCtr="0">
            <a:noAutofit/>
          </a:bodyPr>
          <a:lstStyle/>
          <a:p>
            <a:pPr marL="0" lvl="0" indent="0" algn="l" rtl="0">
              <a:lnSpc>
                <a:spcPct val="90000"/>
              </a:lnSpc>
              <a:spcBef>
                <a:spcPts val="0"/>
              </a:spcBef>
              <a:spcAft>
                <a:spcPts val="0"/>
              </a:spcAft>
              <a:buNone/>
            </a:pPr>
            <a:r>
              <a:rPr lang="en" sz="1700">
                <a:latin typeface="Poppins ExtraBold"/>
                <a:ea typeface="Poppins ExtraBold"/>
                <a:cs typeface="Poppins ExtraBold"/>
                <a:sym typeface="Poppins ExtraBold"/>
              </a:rPr>
              <a:t>Food &amp; Drink</a:t>
            </a:r>
            <a:endParaRPr sz="1700">
              <a:solidFill>
                <a:srgbClr val="000000"/>
              </a:solidFill>
              <a:latin typeface="Poppins ExtraBold"/>
              <a:ea typeface="Poppins ExtraBold"/>
              <a:cs typeface="Poppins ExtraBold"/>
              <a:sym typeface="Poppins ExtraBold"/>
            </a:endParaRPr>
          </a:p>
        </p:txBody>
      </p:sp>
      <p:sp>
        <p:nvSpPr>
          <p:cNvPr id="5614" name="Google Shape;5614;p716"/>
          <p:cNvSpPr txBox="1"/>
          <p:nvPr/>
        </p:nvSpPr>
        <p:spPr>
          <a:xfrm>
            <a:off x="5167225" y="739971"/>
            <a:ext cx="1643400" cy="67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a:solidFill>
                  <a:schemeClr val="dk1"/>
                </a:solidFill>
                <a:latin typeface="Poppins SemiBold"/>
                <a:ea typeface="Poppins SemiBold"/>
                <a:cs typeface="Poppins SemiBold"/>
                <a:sym typeface="Poppins SemiBold"/>
              </a:rPr>
              <a:t>8MM</a:t>
            </a:r>
            <a:r>
              <a:rPr lang="en" sz="800">
                <a:solidFill>
                  <a:schemeClr val="dk1"/>
                </a:solidFill>
                <a:latin typeface="Poppins"/>
                <a:ea typeface="Poppins"/>
                <a:cs typeface="Poppins"/>
                <a:sym typeface="Poppins"/>
              </a:rPr>
              <a:t> Restaurant Listings on Tripadvisor.</a:t>
            </a:r>
            <a:endParaRPr sz="800">
              <a:solidFill>
                <a:schemeClr val="dk1"/>
              </a:solidFill>
              <a:latin typeface="Poppins"/>
              <a:ea typeface="Poppins"/>
              <a:cs typeface="Poppins"/>
              <a:sym typeface="Poppins"/>
            </a:endParaRPr>
          </a:p>
          <a:p>
            <a:pPr marL="0" lvl="0" indent="0" algn="l" rtl="0">
              <a:spcBef>
                <a:spcPts val="600"/>
              </a:spcBef>
              <a:spcAft>
                <a:spcPts val="0"/>
              </a:spcAft>
              <a:buClr>
                <a:schemeClr val="dk1"/>
              </a:buClr>
              <a:buSzPts val="1100"/>
              <a:buFont typeface="Arial"/>
              <a:buNone/>
            </a:pPr>
            <a:r>
              <a:rPr lang="en" sz="800">
                <a:solidFill>
                  <a:schemeClr val="dk1"/>
                </a:solidFill>
                <a:latin typeface="Poppins SemiBold"/>
                <a:ea typeface="Poppins SemiBold"/>
                <a:cs typeface="Poppins SemiBold"/>
                <a:sym typeface="Poppins SemiBold"/>
              </a:rPr>
              <a:t>#1 in search </a:t>
            </a:r>
            <a:r>
              <a:rPr lang="en" sz="800">
                <a:solidFill>
                  <a:schemeClr val="dk1"/>
                </a:solidFill>
                <a:latin typeface="Poppins"/>
                <a:ea typeface="Poppins"/>
                <a:cs typeface="Poppins"/>
                <a:sym typeface="Poppins"/>
              </a:rPr>
              <a:t>for “Restaurants near me”.</a:t>
            </a:r>
            <a:endParaRPr sz="700">
              <a:latin typeface="Poppins"/>
              <a:ea typeface="Poppins"/>
              <a:cs typeface="Poppins"/>
              <a:sym typeface="Poppins"/>
            </a:endParaRPr>
          </a:p>
          <a:p>
            <a:pPr marL="0" lvl="0" indent="0" algn="l" rtl="0">
              <a:spcBef>
                <a:spcPts val="600"/>
              </a:spcBef>
              <a:spcAft>
                <a:spcPts val="0"/>
              </a:spcAft>
              <a:buClr>
                <a:srgbClr val="000000"/>
              </a:buClr>
              <a:buSzPts val="1100"/>
              <a:buFont typeface="Arial"/>
              <a:buNone/>
            </a:pPr>
            <a:endParaRPr sz="800">
              <a:latin typeface="Poppins"/>
              <a:ea typeface="Poppins"/>
              <a:cs typeface="Poppins"/>
              <a:sym typeface="Poppins"/>
            </a:endParaRPr>
          </a:p>
        </p:txBody>
      </p:sp>
      <p:sp>
        <p:nvSpPr>
          <p:cNvPr id="5615" name="Google Shape;5615;p716"/>
          <p:cNvSpPr/>
          <p:nvPr/>
        </p:nvSpPr>
        <p:spPr>
          <a:xfrm>
            <a:off x="5166825" y="1895563"/>
            <a:ext cx="1718700" cy="1690200"/>
          </a:xfrm>
          <a:prstGeom prst="roundRect">
            <a:avLst>
              <a:gd name="adj" fmla="val 5869"/>
            </a:avLst>
          </a:prstGeom>
          <a:solidFill>
            <a:srgbClr val="F2ECFA"/>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0000"/>
              </a:solidFill>
            </a:endParaRPr>
          </a:p>
        </p:txBody>
      </p:sp>
      <p:sp>
        <p:nvSpPr>
          <p:cNvPr id="5616" name="Google Shape;5616;p716"/>
          <p:cNvSpPr txBox="1"/>
          <p:nvPr/>
        </p:nvSpPr>
        <p:spPr>
          <a:xfrm>
            <a:off x="5275175" y="1840575"/>
            <a:ext cx="1445700" cy="672000"/>
          </a:xfrm>
          <a:prstGeom prst="rect">
            <a:avLst/>
          </a:prstGeom>
          <a:noFill/>
          <a:ln>
            <a:noFill/>
          </a:ln>
        </p:spPr>
        <p:txBody>
          <a:bodyPr spcFirstLastPara="1" wrap="square" lIns="0" tIns="0" rIns="91425" bIns="0" anchor="ctr" anchorCtr="0">
            <a:noAutofit/>
          </a:bodyPr>
          <a:lstStyle/>
          <a:p>
            <a:pPr marL="0" lvl="0" indent="0" algn="l" rtl="0">
              <a:lnSpc>
                <a:spcPct val="90000"/>
              </a:lnSpc>
              <a:spcBef>
                <a:spcPts val="0"/>
              </a:spcBef>
              <a:spcAft>
                <a:spcPts val="0"/>
              </a:spcAft>
              <a:buClr>
                <a:srgbClr val="000000"/>
              </a:buClr>
              <a:buSzPts val="1100"/>
              <a:buFont typeface="Arial"/>
              <a:buNone/>
            </a:pPr>
            <a:r>
              <a:rPr lang="en" sz="1700">
                <a:latin typeface="Poppins ExtraBold"/>
                <a:ea typeface="Poppins ExtraBold"/>
                <a:cs typeface="Poppins ExtraBold"/>
                <a:sym typeface="Poppins ExtraBold"/>
              </a:rPr>
              <a:t>Shopping</a:t>
            </a:r>
            <a:endParaRPr sz="1700">
              <a:solidFill>
                <a:srgbClr val="000000"/>
              </a:solidFill>
              <a:latin typeface="Poppins ExtraBold"/>
              <a:ea typeface="Poppins ExtraBold"/>
              <a:cs typeface="Poppins ExtraBold"/>
              <a:sym typeface="Poppins ExtraBold"/>
            </a:endParaRPr>
          </a:p>
        </p:txBody>
      </p:sp>
      <p:sp>
        <p:nvSpPr>
          <p:cNvPr id="5617" name="Google Shape;5617;p716"/>
          <p:cNvSpPr txBox="1"/>
          <p:nvPr/>
        </p:nvSpPr>
        <p:spPr>
          <a:xfrm>
            <a:off x="5208100" y="2276563"/>
            <a:ext cx="1643400"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a:solidFill>
                  <a:schemeClr val="dk1"/>
                </a:solidFill>
                <a:latin typeface="Poppins SemiBold"/>
                <a:ea typeface="Poppins SemiBold"/>
                <a:cs typeface="Poppins SemiBold"/>
                <a:sym typeface="Poppins SemiBold"/>
              </a:rPr>
              <a:t>1 in 4</a:t>
            </a:r>
            <a:r>
              <a:rPr lang="en" sz="800">
                <a:solidFill>
                  <a:schemeClr val="accent6"/>
                </a:solidFill>
                <a:latin typeface="Poppins"/>
                <a:ea typeface="Poppins"/>
                <a:cs typeface="Poppins"/>
                <a:sym typeface="Poppins"/>
              </a:rPr>
              <a:t> </a:t>
            </a:r>
            <a:r>
              <a:rPr lang="en" sz="800">
                <a:solidFill>
                  <a:schemeClr val="dk1"/>
                </a:solidFill>
                <a:latin typeface="Poppins"/>
                <a:ea typeface="Poppins"/>
                <a:cs typeface="Poppins"/>
                <a:sym typeface="Poppins"/>
              </a:rPr>
              <a:t>travellers choose shopping as their #1 spend category during travel.</a:t>
            </a:r>
            <a:endParaRPr sz="800">
              <a:solidFill>
                <a:schemeClr val="dk1"/>
              </a:solidFill>
              <a:latin typeface="Poppins"/>
              <a:ea typeface="Poppins"/>
              <a:cs typeface="Poppins"/>
              <a:sym typeface="Poppins"/>
            </a:endParaRPr>
          </a:p>
          <a:p>
            <a:pPr marL="0" lvl="0" indent="0" algn="l" rtl="0">
              <a:spcBef>
                <a:spcPts val="600"/>
              </a:spcBef>
              <a:spcAft>
                <a:spcPts val="600"/>
              </a:spcAft>
              <a:buClr>
                <a:schemeClr val="dk1"/>
              </a:buClr>
              <a:buSzPts val="1100"/>
              <a:buFont typeface="Arial"/>
              <a:buNone/>
            </a:pPr>
            <a:r>
              <a:rPr lang="en" sz="800">
                <a:solidFill>
                  <a:schemeClr val="dk1"/>
                </a:solidFill>
                <a:latin typeface="Poppins SemiBold"/>
                <a:ea typeface="Poppins SemiBold"/>
                <a:cs typeface="Poppins SemiBold"/>
                <a:sym typeface="Poppins SemiBold"/>
              </a:rPr>
              <a:t>62%</a:t>
            </a:r>
            <a:r>
              <a:rPr lang="en" sz="800">
                <a:solidFill>
                  <a:schemeClr val="accent6"/>
                </a:solidFill>
                <a:latin typeface="Poppins"/>
                <a:ea typeface="Poppins"/>
                <a:cs typeface="Poppins"/>
                <a:sym typeface="Poppins"/>
              </a:rPr>
              <a:t> </a:t>
            </a:r>
            <a:r>
              <a:rPr lang="en" sz="800">
                <a:solidFill>
                  <a:schemeClr val="dk1"/>
                </a:solidFill>
                <a:latin typeface="Poppins"/>
                <a:ea typeface="Poppins"/>
                <a:cs typeface="Poppins"/>
                <a:sym typeface="Poppins"/>
              </a:rPr>
              <a:t>allocate shopping activities into their travel itineraries.</a:t>
            </a:r>
            <a:endParaRPr sz="700">
              <a:latin typeface="Poppins"/>
              <a:ea typeface="Poppins"/>
              <a:cs typeface="Poppins"/>
              <a:sym typeface="Poppins"/>
            </a:endParaRPr>
          </a:p>
        </p:txBody>
      </p:sp>
      <p:sp>
        <p:nvSpPr>
          <p:cNvPr id="5618" name="Google Shape;5618;p716"/>
          <p:cNvSpPr/>
          <p:nvPr/>
        </p:nvSpPr>
        <p:spPr>
          <a:xfrm>
            <a:off x="6998425" y="737600"/>
            <a:ext cx="2084400" cy="2084400"/>
          </a:xfrm>
          <a:prstGeom prst="roundRect">
            <a:avLst>
              <a:gd name="adj" fmla="val 7490"/>
            </a:avLst>
          </a:prstGeom>
          <a:solidFill>
            <a:srgbClr val="34E0A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a:ea typeface="Poppins"/>
              <a:cs typeface="Poppins"/>
              <a:sym typeface="Poppins"/>
            </a:endParaRPr>
          </a:p>
        </p:txBody>
      </p:sp>
      <p:sp>
        <p:nvSpPr>
          <p:cNvPr id="5619" name="Google Shape;5619;p716"/>
          <p:cNvSpPr txBox="1"/>
          <p:nvPr/>
        </p:nvSpPr>
        <p:spPr>
          <a:xfrm>
            <a:off x="7094250" y="1040300"/>
            <a:ext cx="1575000" cy="564600"/>
          </a:xfrm>
          <a:prstGeom prst="rect">
            <a:avLst/>
          </a:prstGeom>
          <a:noFill/>
          <a:ln>
            <a:noFill/>
          </a:ln>
        </p:spPr>
        <p:txBody>
          <a:bodyPr spcFirstLastPara="1" wrap="square" lIns="0" tIns="0" rIns="228600" bIns="0" anchor="t" anchorCtr="0">
            <a:noAutofit/>
          </a:bodyPr>
          <a:lstStyle/>
          <a:p>
            <a:pPr marL="0" lvl="0" indent="0" algn="l" rtl="0">
              <a:lnSpc>
                <a:spcPct val="75000"/>
              </a:lnSpc>
              <a:spcBef>
                <a:spcPts val="0"/>
              </a:spcBef>
              <a:spcAft>
                <a:spcPts val="0"/>
              </a:spcAft>
              <a:buNone/>
            </a:pPr>
            <a:r>
              <a:rPr lang="en" sz="1700">
                <a:latin typeface="Poppins ExtraBold"/>
                <a:ea typeface="Poppins ExtraBold"/>
                <a:cs typeface="Poppins ExtraBold"/>
                <a:sym typeface="Poppins ExtraBold"/>
              </a:rPr>
              <a:t>Outdoor Adventures</a:t>
            </a:r>
            <a:endParaRPr sz="1700">
              <a:solidFill>
                <a:srgbClr val="000000"/>
              </a:solidFill>
              <a:latin typeface="Poppins ExtraBold"/>
              <a:ea typeface="Poppins ExtraBold"/>
              <a:cs typeface="Poppins ExtraBold"/>
              <a:sym typeface="Poppins ExtraBold"/>
            </a:endParaRPr>
          </a:p>
        </p:txBody>
      </p:sp>
      <p:sp>
        <p:nvSpPr>
          <p:cNvPr id="5620" name="Google Shape;5620;p716"/>
          <p:cNvSpPr txBox="1"/>
          <p:nvPr/>
        </p:nvSpPr>
        <p:spPr>
          <a:xfrm>
            <a:off x="7114625" y="1533125"/>
            <a:ext cx="1913700" cy="702600"/>
          </a:xfrm>
          <a:prstGeom prst="rect">
            <a:avLst/>
          </a:prstGeom>
          <a:noFill/>
          <a:ln>
            <a:noFill/>
          </a:ln>
        </p:spPr>
        <p:txBody>
          <a:bodyPr spcFirstLastPara="1" wrap="square" lIns="0" tIns="0" rIns="228600" bIns="0" anchor="t" anchorCtr="0">
            <a:noAutofit/>
          </a:bodyPr>
          <a:lstStyle/>
          <a:p>
            <a:pPr marL="0" lvl="0" indent="0" algn="l" rtl="0">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Outdoor, nature, and parks are Tripadvisor’s </a:t>
            </a:r>
            <a:br>
              <a:rPr lang="en" sz="800">
                <a:solidFill>
                  <a:schemeClr val="dk1"/>
                </a:solidFill>
                <a:latin typeface="Poppins"/>
                <a:ea typeface="Poppins"/>
                <a:cs typeface="Poppins"/>
                <a:sym typeface="Poppins"/>
              </a:rPr>
            </a:br>
            <a:r>
              <a:rPr lang="en" sz="800">
                <a:solidFill>
                  <a:schemeClr val="dk1"/>
                </a:solidFill>
                <a:latin typeface="Poppins SemiBold"/>
                <a:ea typeface="Poppins SemiBold"/>
                <a:cs typeface="Poppins SemiBold"/>
                <a:sym typeface="Poppins SemiBold"/>
              </a:rPr>
              <a:t>#1 most trafficked</a:t>
            </a:r>
            <a:r>
              <a:rPr lang="en" sz="800">
                <a:solidFill>
                  <a:schemeClr val="accent6"/>
                </a:solidFill>
                <a:latin typeface="Poppins"/>
                <a:ea typeface="Poppins"/>
                <a:cs typeface="Poppins"/>
                <a:sym typeface="Poppins"/>
              </a:rPr>
              <a:t> </a:t>
            </a:r>
            <a:r>
              <a:rPr lang="en" sz="800">
                <a:solidFill>
                  <a:schemeClr val="dk1"/>
                </a:solidFill>
                <a:latin typeface="Poppins"/>
                <a:ea typeface="Poppins"/>
                <a:cs typeface="Poppins"/>
                <a:sym typeface="Poppins"/>
              </a:rPr>
              <a:t>attractions place type.</a:t>
            </a:r>
            <a:endParaRPr sz="800">
              <a:solidFill>
                <a:schemeClr val="dk1"/>
              </a:solidFill>
              <a:latin typeface="Poppins"/>
              <a:ea typeface="Poppins"/>
              <a:cs typeface="Poppins"/>
              <a:sym typeface="Poppins"/>
            </a:endParaRPr>
          </a:p>
          <a:p>
            <a:pPr marL="0" lvl="0" indent="0" algn="l" rtl="0">
              <a:spcBef>
                <a:spcPts val="600"/>
              </a:spcBef>
              <a:spcAft>
                <a:spcPts val="400"/>
              </a:spcAft>
              <a:buClr>
                <a:schemeClr val="dk1"/>
              </a:buClr>
              <a:buSzPts val="1100"/>
              <a:buFont typeface="Arial"/>
              <a:buNone/>
            </a:pPr>
            <a:r>
              <a:rPr lang="en" sz="800">
                <a:solidFill>
                  <a:schemeClr val="dk1"/>
                </a:solidFill>
                <a:latin typeface="Poppins"/>
                <a:ea typeface="Poppins"/>
                <a:cs typeface="Poppins"/>
                <a:sym typeface="Poppins"/>
              </a:rPr>
              <a:t>Tripadvisor users are</a:t>
            </a:r>
            <a:r>
              <a:rPr lang="en" sz="800">
                <a:solidFill>
                  <a:schemeClr val="accent6"/>
                </a:solidFill>
                <a:latin typeface="Poppins"/>
                <a:ea typeface="Poppins"/>
                <a:cs typeface="Poppins"/>
                <a:sym typeface="Poppins"/>
              </a:rPr>
              <a:t> </a:t>
            </a:r>
            <a:br>
              <a:rPr lang="en" sz="800">
                <a:solidFill>
                  <a:schemeClr val="accent6"/>
                </a:solidFill>
                <a:latin typeface="Poppins"/>
                <a:ea typeface="Poppins"/>
                <a:cs typeface="Poppins"/>
                <a:sym typeface="Poppins"/>
              </a:rPr>
            </a:br>
            <a:r>
              <a:rPr lang="en" sz="800">
                <a:solidFill>
                  <a:schemeClr val="dk1"/>
                </a:solidFill>
                <a:latin typeface="Poppins SemiBold"/>
                <a:ea typeface="Poppins SemiBold"/>
                <a:cs typeface="Poppins SemiBold"/>
                <a:sym typeface="Poppins SemiBold"/>
              </a:rPr>
              <a:t>55% more</a:t>
            </a:r>
            <a:r>
              <a:rPr lang="en" sz="800">
                <a:solidFill>
                  <a:schemeClr val="accent6"/>
                </a:solidFill>
                <a:latin typeface="Poppins"/>
                <a:ea typeface="Poppins"/>
                <a:cs typeface="Poppins"/>
                <a:sym typeface="Poppins"/>
              </a:rPr>
              <a:t> </a:t>
            </a:r>
            <a:r>
              <a:rPr lang="en" sz="800">
                <a:solidFill>
                  <a:schemeClr val="dk1"/>
                </a:solidFill>
                <a:latin typeface="Poppins"/>
                <a:ea typeface="Poppins"/>
                <a:cs typeface="Poppins"/>
                <a:sym typeface="Poppins"/>
              </a:rPr>
              <a:t>likely to list adventure/extreme sports as a personal interest.</a:t>
            </a:r>
            <a:endParaRPr sz="1100">
              <a:latin typeface="Poppins"/>
              <a:ea typeface="Poppins"/>
              <a:cs typeface="Poppins"/>
              <a:sym typeface="Poppins"/>
            </a:endParaRPr>
          </a:p>
        </p:txBody>
      </p:sp>
      <p:pic>
        <p:nvPicPr>
          <p:cNvPr id="5621" name="Google Shape;5621;p716"/>
          <p:cNvPicPr preferRelativeResize="0"/>
          <p:nvPr/>
        </p:nvPicPr>
        <p:blipFill>
          <a:blip r:embed="rId3">
            <a:alphaModFix/>
          </a:blip>
          <a:stretch>
            <a:fillRect/>
          </a:stretch>
        </p:blipFill>
        <p:spPr>
          <a:xfrm>
            <a:off x="7825038" y="542613"/>
            <a:ext cx="431173" cy="418675"/>
          </a:xfrm>
          <a:prstGeom prst="rect">
            <a:avLst/>
          </a:prstGeom>
          <a:noFill/>
          <a:ln>
            <a:noFill/>
          </a:ln>
        </p:spPr>
      </p:pic>
      <p:pic>
        <p:nvPicPr>
          <p:cNvPr id="5622" name="Google Shape;5622;p716"/>
          <p:cNvPicPr preferRelativeResize="0"/>
          <p:nvPr/>
        </p:nvPicPr>
        <p:blipFill rotWithShape="1">
          <a:blip r:embed="rId4">
            <a:alphaModFix/>
          </a:blip>
          <a:srcRect t="5759" b="5768"/>
          <a:stretch/>
        </p:blipFill>
        <p:spPr>
          <a:xfrm>
            <a:off x="2869012" y="90562"/>
            <a:ext cx="2091600" cy="2776500"/>
          </a:xfrm>
          <a:prstGeom prst="roundRect">
            <a:avLst>
              <a:gd name="adj" fmla="val 7368"/>
            </a:avLst>
          </a:prstGeom>
          <a:noFill/>
          <a:ln w="19050" cap="flat" cmpd="sng">
            <a:solidFill>
              <a:srgbClr val="010101"/>
            </a:solidFill>
            <a:prstDash val="solid"/>
            <a:round/>
            <a:headEnd type="none" w="sm" len="sm"/>
            <a:tailEnd type="none" w="sm" len="sm"/>
          </a:ln>
        </p:spPr>
      </p:pic>
      <p:grpSp>
        <p:nvGrpSpPr>
          <p:cNvPr id="5623" name="Google Shape;5623;p716"/>
          <p:cNvGrpSpPr/>
          <p:nvPr/>
        </p:nvGrpSpPr>
        <p:grpSpPr>
          <a:xfrm>
            <a:off x="2977340" y="3057910"/>
            <a:ext cx="1912569" cy="1987506"/>
            <a:chOff x="8461300" y="5184675"/>
            <a:chExt cx="1718700" cy="1690200"/>
          </a:xfrm>
        </p:grpSpPr>
        <p:sp>
          <p:nvSpPr>
            <p:cNvPr id="5624" name="Google Shape;5624;p716"/>
            <p:cNvSpPr/>
            <p:nvPr/>
          </p:nvSpPr>
          <p:spPr>
            <a:xfrm>
              <a:off x="8461300" y="5184675"/>
              <a:ext cx="1718700" cy="1690200"/>
            </a:xfrm>
            <a:prstGeom prst="roundRect">
              <a:avLst>
                <a:gd name="adj" fmla="val 5869"/>
              </a:avLst>
            </a:prstGeom>
            <a:solidFill>
              <a:schemeClr val="accent4"/>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0000"/>
                </a:solidFill>
                <a:latin typeface="Poppins"/>
                <a:ea typeface="Poppins"/>
                <a:cs typeface="Poppins"/>
                <a:sym typeface="Poppins"/>
              </a:endParaRPr>
            </a:p>
          </p:txBody>
        </p:sp>
        <p:sp>
          <p:nvSpPr>
            <p:cNvPr id="5625" name="Google Shape;5625;p716"/>
            <p:cNvSpPr txBox="1"/>
            <p:nvPr/>
          </p:nvSpPr>
          <p:spPr>
            <a:xfrm>
              <a:off x="8569109" y="5266783"/>
              <a:ext cx="1415400" cy="409800"/>
            </a:xfrm>
            <a:prstGeom prst="rect">
              <a:avLst/>
            </a:prstGeom>
            <a:solidFill>
              <a:schemeClr val="accent4"/>
            </a:solidFill>
            <a:ln>
              <a:noFill/>
            </a:ln>
          </p:spPr>
          <p:txBody>
            <a:bodyPr spcFirstLastPara="1" wrap="square" lIns="0" tIns="0" rIns="91425" bIns="0" anchor="ctr" anchorCtr="0">
              <a:noAutofit/>
            </a:bodyPr>
            <a:lstStyle/>
            <a:p>
              <a:pPr marL="0" lvl="0" indent="0" algn="l" rtl="0">
                <a:lnSpc>
                  <a:spcPct val="90000"/>
                </a:lnSpc>
                <a:spcBef>
                  <a:spcPts val="0"/>
                </a:spcBef>
                <a:spcAft>
                  <a:spcPts val="0"/>
                </a:spcAft>
                <a:buNone/>
              </a:pPr>
              <a:r>
                <a:rPr lang="en" sz="1700">
                  <a:solidFill>
                    <a:schemeClr val="lt1"/>
                  </a:solidFill>
                  <a:latin typeface="Poppins ExtraBold"/>
                  <a:ea typeface="Poppins ExtraBold"/>
                  <a:cs typeface="Poppins ExtraBold"/>
                  <a:sym typeface="Poppins ExtraBold"/>
                </a:rPr>
                <a:t>Cultural Experiences</a:t>
              </a:r>
              <a:endParaRPr sz="1700">
                <a:solidFill>
                  <a:schemeClr val="lt1"/>
                </a:solidFill>
                <a:latin typeface="Poppins ExtraBold"/>
                <a:ea typeface="Poppins ExtraBold"/>
                <a:cs typeface="Poppins ExtraBold"/>
                <a:sym typeface="Poppins ExtraBold"/>
              </a:endParaRPr>
            </a:p>
          </p:txBody>
        </p:sp>
        <p:sp>
          <p:nvSpPr>
            <p:cNvPr id="5626" name="Google Shape;5626;p716"/>
            <p:cNvSpPr txBox="1"/>
            <p:nvPr/>
          </p:nvSpPr>
          <p:spPr>
            <a:xfrm>
              <a:off x="8498950" y="5673491"/>
              <a:ext cx="1643400" cy="672000"/>
            </a:xfrm>
            <a:prstGeom prst="rect">
              <a:avLst/>
            </a:prstGeom>
            <a:solidFill>
              <a:schemeClr val="accent4"/>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a:solidFill>
                    <a:schemeClr val="lt1"/>
                  </a:solidFill>
                  <a:latin typeface="Poppins"/>
                  <a:ea typeface="Poppins"/>
                  <a:cs typeface="Poppins"/>
                  <a:sym typeface="Poppins"/>
                </a:rPr>
                <a:t>Tripadvisor users are </a:t>
              </a:r>
              <a:br>
                <a:rPr lang="en" sz="800">
                  <a:solidFill>
                    <a:schemeClr val="lt1"/>
                  </a:solidFill>
                  <a:latin typeface="Poppins"/>
                  <a:ea typeface="Poppins"/>
                  <a:cs typeface="Poppins"/>
                  <a:sym typeface="Poppins"/>
                </a:rPr>
              </a:br>
              <a:r>
                <a:rPr lang="en" sz="800">
                  <a:solidFill>
                    <a:schemeClr val="lt1"/>
                  </a:solidFill>
                  <a:latin typeface="Poppins SemiBold"/>
                  <a:ea typeface="Poppins SemiBold"/>
                  <a:cs typeface="Poppins SemiBold"/>
                  <a:sym typeface="Poppins SemiBold"/>
                </a:rPr>
                <a:t>54% more likely </a:t>
              </a:r>
              <a:r>
                <a:rPr lang="en" sz="800">
                  <a:solidFill>
                    <a:schemeClr val="lt1"/>
                  </a:solidFill>
                  <a:latin typeface="Poppins"/>
                  <a:ea typeface="Poppins"/>
                  <a:cs typeface="Poppins"/>
                  <a:sym typeface="Poppins"/>
                </a:rPr>
                <a:t>to select a travel destination based on cultural experience</a:t>
              </a:r>
              <a:endParaRPr sz="800">
                <a:solidFill>
                  <a:schemeClr val="lt1"/>
                </a:solidFill>
                <a:latin typeface="Poppins"/>
                <a:ea typeface="Poppins"/>
                <a:cs typeface="Poppins"/>
                <a:sym typeface="Poppins"/>
              </a:endParaRPr>
            </a:p>
            <a:p>
              <a:pPr marL="0" lvl="0" indent="0" algn="l" rtl="0">
                <a:spcBef>
                  <a:spcPts val="600"/>
                </a:spcBef>
                <a:spcAft>
                  <a:spcPts val="600"/>
                </a:spcAft>
                <a:buClr>
                  <a:schemeClr val="dk1"/>
                </a:buClr>
                <a:buSzPts val="1100"/>
                <a:buFont typeface="Arial"/>
                <a:buNone/>
              </a:pPr>
              <a:r>
                <a:rPr lang="en" sz="800">
                  <a:solidFill>
                    <a:schemeClr val="lt1"/>
                  </a:solidFill>
                  <a:latin typeface="Poppins"/>
                  <a:ea typeface="Poppins"/>
                  <a:cs typeface="Poppins"/>
                  <a:sym typeface="Poppins"/>
                </a:rPr>
                <a:t>Tripadvisor users are </a:t>
              </a:r>
              <a:br>
                <a:rPr lang="en" sz="800">
                  <a:solidFill>
                    <a:schemeClr val="lt1"/>
                  </a:solidFill>
                  <a:latin typeface="Poppins"/>
                  <a:ea typeface="Poppins"/>
                  <a:cs typeface="Poppins"/>
                  <a:sym typeface="Poppins"/>
                </a:rPr>
              </a:br>
              <a:r>
                <a:rPr lang="en" sz="800">
                  <a:solidFill>
                    <a:schemeClr val="lt1"/>
                  </a:solidFill>
                  <a:latin typeface="Poppins SemiBold"/>
                  <a:ea typeface="Poppins SemiBold"/>
                  <a:cs typeface="Poppins SemiBold"/>
                  <a:sym typeface="Poppins SemiBold"/>
                </a:rPr>
                <a:t>82% more </a:t>
              </a:r>
              <a:r>
                <a:rPr lang="en" sz="800">
                  <a:solidFill>
                    <a:schemeClr val="lt1"/>
                  </a:solidFill>
                  <a:latin typeface="Poppins"/>
                  <a:ea typeface="Poppins"/>
                  <a:cs typeface="Poppins"/>
                  <a:sym typeface="Poppins"/>
                </a:rPr>
                <a:t>likely to have purchased concert tickets in the last 3-6 months.</a:t>
              </a:r>
              <a:endParaRPr sz="700">
                <a:solidFill>
                  <a:schemeClr val="lt1"/>
                </a:solidFill>
                <a:latin typeface="Poppins"/>
                <a:ea typeface="Poppins"/>
                <a:cs typeface="Poppins"/>
                <a:sym typeface="Poppins"/>
              </a:endParaRPr>
            </a:p>
          </p:txBody>
        </p:sp>
      </p:grpSp>
      <p:sp>
        <p:nvSpPr>
          <p:cNvPr id="5627" name="Google Shape;5627;p716"/>
          <p:cNvSpPr/>
          <p:nvPr/>
        </p:nvSpPr>
        <p:spPr>
          <a:xfrm>
            <a:off x="5138875" y="3711084"/>
            <a:ext cx="1718700" cy="1690200"/>
          </a:xfrm>
          <a:prstGeom prst="roundRect">
            <a:avLst>
              <a:gd name="adj" fmla="val 5869"/>
            </a:avLst>
          </a:prstGeom>
          <a:solidFill>
            <a:srgbClr val="25A375"/>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000000"/>
              </a:solidFill>
            </a:endParaRPr>
          </a:p>
        </p:txBody>
      </p:sp>
      <p:sp>
        <p:nvSpPr>
          <p:cNvPr id="5628" name="Google Shape;5628;p716"/>
          <p:cNvSpPr txBox="1"/>
          <p:nvPr/>
        </p:nvSpPr>
        <p:spPr>
          <a:xfrm>
            <a:off x="5235575" y="3765000"/>
            <a:ext cx="1226700" cy="409800"/>
          </a:xfrm>
          <a:prstGeom prst="rect">
            <a:avLst/>
          </a:prstGeom>
          <a:noFill/>
          <a:ln>
            <a:noFill/>
          </a:ln>
        </p:spPr>
        <p:txBody>
          <a:bodyPr spcFirstLastPara="1" wrap="square" lIns="0" tIns="0" rIns="91425" bIns="0" anchor="ctr" anchorCtr="0">
            <a:noAutofit/>
          </a:bodyPr>
          <a:lstStyle/>
          <a:p>
            <a:pPr marL="0" lvl="0" indent="0" algn="l" rtl="0">
              <a:lnSpc>
                <a:spcPct val="90000"/>
              </a:lnSpc>
              <a:spcBef>
                <a:spcPts val="0"/>
              </a:spcBef>
              <a:spcAft>
                <a:spcPts val="0"/>
              </a:spcAft>
              <a:buNone/>
            </a:pPr>
            <a:r>
              <a:rPr lang="en" sz="1700">
                <a:latin typeface="Poppins ExtraBold"/>
                <a:ea typeface="Poppins ExtraBold"/>
                <a:cs typeface="Poppins ExtraBold"/>
                <a:sym typeface="Poppins ExtraBold"/>
              </a:rPr>
              <a:t>Wellness</a:t>
            </a:r>
            <a:endParaRPr sz="1700">
              <a:solidFill>
                <a:srgbClr val="000000"/>
              </a:solidFill>
              <a:latin typeface="Poppins ExtraBold"/>
              <a:ea typeface="Poppins ExtraBold"/>
              <a:cs typeface="Poppins ExtraBold"/>
              <a:sym typeface="Poppins ExtraBold"/>
            </a:endParaRPr>
          </a:p>
        </p:txBody>
      </p:sp>
      <p:sp>
        <p:nvSpPr>
          <p:cNvPr id="5629" name="Google Shape;5629;p716"/>
          <p:cNvSpPr txBox="1"/>
          <p:nvPr/>
        </p:nvSpPr>
        <p:spPr>
          <a:xfrm>
            <a:off x="5176525" y="4084171"/>
            <a:ext cx="1643400" cy="67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The </a:t>
            </a:r>
            <a:r>
              <a:rPr lang="en" sz="800">
                <a:solidFill>
                  <a:schemeClr val="dk1"/>
                </a:solidFill>
                <a:latin typeface="Poppins SemiBold"/>
                <a:ea typeface="Poppins SemiBold"/>
                <a:cs typeface="Poppins SemiBold"/>
                <a:sym typeface="Poppins SemiBold"/>
              </a:rPr>
              <a:t>#1 goal</a:t>
            </a:r>
            <a:r>
              <a:rPr lang="en" sz="800">
                <a:solidFill>
                  <a:schemeClr val="dk1"/>
                </a:solidFill>
                <a:latin typeface="Poppins"/>
                <a:ea typeface="Poppins"/>
                <a:cs typeface="Poppins"/>
                <a:sym typeface="Poppins"/>
              </a:rPr>
              <a:t> for 2023 travel.</a:t>
            </a:r>
            <a:endParaRPr sz="800">
              <a:solidFill>
                <a:schemeClr val="dk1"/>
              </a:solidFill>
              <a:latin typeface="Poppins"/>
              <a:ea typeface="Poppins"/>
              <a:cs typeface="Poppins"/>
              <a:sym typeface="Poppins"/>
            </a:endParaRPr>
          </a:p>
          <a:p>
            <a:pPr marL="0" lvl="0" indent="0" algn="l" rtl="0">
              <a:spcBef>
                <a:spcPts val="600"/>
              </a:spcBef>
              <a:spcAft>
                <a:spcPts val="0"/>
              </a:spcAft>
              <a:buClr>
                <a:schemeClr val="dk1"/>
              </a:buClr>
              <a:buSzPts val="1100"/>
              <a:buFont typeface="Arial"/>
              <a:buNone/>
            </a:pPr>
            <a:r>
              <a:rPr lang="en" sz="800">
                <a:solidFill>
                  <a:schemeClr val="dk1"/>
                </a:solidFill>
                <a:latin typeface="Poppins SemiBold"/>
                <a:ea typeface="Poppins SemiBold"/>
                <a:cs typeface="Poppins SemiBold"/>
                <a:sym typeface="Poppins SemiBold"/>
              </a:rPr>
              <a:t>86%</a:t>
            </a:r>
            <a:r>
              <a:rPr lang="en" sz="800">
                <a:solidFill>
                  <a:schemeClr val="accent6"/>
                </a:solidFill>
                <a:latin typeface="Poppins"/>
                <a:ea typeface="Poppins"/>
                <a:cs typeface="Poppins"/>
                <a:sym typeface="Poppins"/>
              </a:rPr>
              <a:t> </a:t>
            </a:r>
            <a:r>
              <a:rPr lang="en" sz="800">
                <a:solidFill>
                  <a:schemeClr val="dk1"/>
                </a:solidFill>
                <a:latin typeface="Poppins"/>
                <a:ea typeface="Poppins"/>
                <a:cs typeface="Poppins"/>
                <a:sym typeface="Poppins"/>
              </a:rPr>
              <a:t>of frequent travellers are buying new health and beauty care products at least monthly.</a:t>
            </a:r>
            <a:endParaRPr sz="700">
              <a:latin typeface="Poppins"/>
              <a:ea typeface="Poppins"/>
              <a:cs typeface="Poppins"/>
              <a:sym typeface="Poppins"/>
            </a:endParaRPr>
          </a:p>
          <a:p>
            <a:pPr marL="0" lvl="0" indent="0" algn="l" rtl="0">
              <a:spcBef>
                <a:spcPts val="600"/>
              </a:spcBef>
              <a:spcAft>
                <a:spcPts val="0"/>
              </a:spcAft>
              <a:buClr>
                <a:srgbClr val="000000"/>
              </a:buClr>
              <a:buSzPts val="1100"/>
              <a:buFont typeface="Arial"/>
              <a:buNone/>
            </a:pP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TA Theme">
  <a:themeElements>
    <a:clrScheme name="Simple Light">
      <a:dk1>
        <a:srgbClr val="000000"/>
      </a:dk1>
      <a:lt1>
        <a:srgbClr val="FFFFFF"/>
      </a:lt1>
      <a:dk2>
        <a:srgbClr val="595959"/>
      </a:dk2>
      <a:lt2>
        <a:srgbClr val="FAF1ED"/>
      </a:lt2>
      <a:accent1>
        <a:srgbClr val="34E0A1"/>
      </a:accent1>
      <a:accent2>
        <a:srgbClr val="F2B203"/>
      </a:accent2>
      <a:accent3>
        <a:srgbClr val="FF6666"/>
      </a:accent3>
      <a:accent4>
        <a:srgbClr val="663399"/>
      </a:accent4>
      <a:accent5>
        <a:srgbClr val="FFCCCC"/>
      </a:accent5>
      <a:accent6>
        <a:srgbClr val="00AA6C"/>
      </a:accent6>
      <a:hlink>
        <a:srgbClr val="004F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A Theme">
  <a:themeElements>
    <a:clrScheme name="Simple Light">
      <a:dk1>
        <a:srgbClr val="000000"/>
      </a:dk1>
      <a:lt1>
        <a:srgbClr val="FFFFFF"/>
      </a:lt1>
      <a:dk2>
        <a:srgbClr val="595959"/>
      </a:dk2>
      <a:lt2>
        <a:srgbClr val="FAF1ED"/>
      </a:lt2>
      <a:accent1>
        <a:srgbClr val="34E0A1"/>
      </a:accent1>
      <a:accent2>
        <a:srgbClr val="F2B203"/>
      </a:accent2>
      <a:accent3>
        <a:srgbClr val="FF6666"/>
      </a:accent3>
      <a:accent4>
        <a:srgbClr val="663399"/>
      </a:accent4>
      <a:accent5>
        <a:srgbClr val="FFCCCC"/>
      </a:accent5>
      <a:accent6>
        <a:srgbClr val="00AA6C"/>
      </a:accent6>
      <a:hlink>
        <a:srgbClr val="004F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A Theme">
  <a:themeElements>
    <a:clrScheme name="Simple Light">
      <a:dk1>
        <a:srgbClr val="000000"/>
      </a:dk1>
      <a:lt1>
        <a:srgbClr val="FFFFFF"/>
      </a:lt1>
      <a:dk2>
        <a:srgbClr val="595959"/>
      </a:dk2>
      <a:lt2>
        <a:srgbClr val="FAF1ED"/>
      </a:lt2>
      <a:accent1>
        <a:srgbClr val="34E0A1"/>
      </a:accent1>
      <a:accent2>
        <a:srgbClr val="F2B203"/>
      </a:accent2>
      <a:accent3>
        <a:srgbClr val="FF6666"/>
      </a:accent3>
      <a:accent4>
        <a:srgbClr val="663399"/>
      </a:accent4>
      <a:accent5>
        <a:srgbClr val="FFCCCC"/>
      </a:accent5>
      <a:accent6>
        <a:srgbClr val="00AA6C"/>
      </a:accent6>
      <a:hlink>
        <a:srgbClr val="004F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A Decks - SEPT 2022">
  <a:themeElements>
    <a:clrScheme name="Simple Light">
      <a:dk1>
        <a:srgbClr val="000000"/>
      </a:dk1>
      <a:lt1>
        <a:srgbClr val="FFFFFF"/>
      </a:lt1>
      <a:dk2>
        <a:srgbClr val="595959"/>
      </a:dk2>
      <a:lt2>
        <a:srgbClr val="F2F1EC"/>
      </a:lt2>
      <a:accent1>
        <a:srgbClr val="00AA6C"/>
      </a:accent1>
      <a:accent2>
        <a:srgbClr val="F2B203"/>
      </a:accent2>
      <a:accent3>
        <a:srgbClr val="F2F1EC"/>
      </a:accent3>
      <a:accent4>
        <a:srgbClr val="004F32"/>
      </a:accent4>
      <a:accent5>
        <a:srgbClr val="EAFAF4"/>
      </a:accent5>
      <a:accent6>
        <a:srgbClr val="34E0A1"/>
      </a:accent6>
      <a:hlink>
        <a:srgbClr val="004F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A Theme">
  <a:themeElements>
    <a:clrScheme name="Simple Light">
      <a:dk1>
        <a:srgbClr val="000000"/>
      </a:dk1>
      <a:lt1>
        <a:srgbClr val="FFFFFF"/>
      </a:lt1>
      <a:dk2>
        <a:srgbClr val="595959"/>
      </a:dk2>
      <a:lt2>
        <a:srgbClr val="FAF1ED"/>
      </a:lt2>
      <a:accent1>
        <a:srgbClr val="34E0A1"/>
      </a:accent1>
      <a:accent2>
        <a:srgbClr val="F2B203"/>
      </a:accent2>
      <a:accent3>
        <a:srgbClr val="FF6666"/>
      </a:accent3>
      <a:accent4>
        <a:srgbClr val="663399"/>
      </a:accent4>
      <a:accent5>
        <a:srgbClr val="FFCCCC"/>
      </a:accent5>
      <a:accent6>
        <a:srgbClr val="00AA6C"/>
      </a:accent6>
      <a:hlink>
        <a:srgbClr val="004F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A Theme">
  <a:themeElements>
    <a:clrScheme name="Simple Light">
      <a:dk1>
        <a:srgbClr val="000000"/>
      </a:dk1>
      <a:lt1>
        <a:srgbClr val="FFFFFF"/>
      </a:lt1>
      <a:dk2>
        <a:srgbClr val="595959"/>
      </a:dk2>
      <a:lt2>
        <a:srgbClr val="FAF1ED"/>
      </a:lt2>
      <a:accent1>
        <a:srgbClr val="34E0A1"/>
      </a:accent1>
      <a:accent2>
        <a:srgbClr val="F2B203"/>
      </a:accent2>
      <a:accent3>
        <a:srgbClr val="FF6666"/>
      </a:accent3>
      <a:accent4>
        <a:srgbClr val="663399"/>
      </a:accent4>
      <a:accent5>
        <a:srgbClr val="FFCCCC"/>
      </a:accent5>
      <a:accent6>
        <a:srgbClr val="00AA6C"/>
      </a:accent6>
      <a:hlink>
        <a:srgbClr val="004F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10101"/>
      </a:dk2>
      <a:lt2>
        <a:srgbClr val="F1F1F1"/>
      </a:lt2>
      <a:accent1>
        <a:srgbClr val="34E0A1"/>
      </a:accent1>
      <a:accent2>
        <a:srgbClr val="FDC735"/>
      </a:accent2>
      <a:accent3>
        <a:srgbClr val="009DC4"/>
      </a:accent3>
      <a:accent4>
        <a:srgbClr val="F2F1EC"/>
      </a:accent4>
      <a:accent5>
        <a:srgbClr val="36454F"/>
      </a:accent5>
      <a:accent6>
        <a:srgbClr val="010101"/>
      </a:accent6>
      <a:hlink>
        <a:srgbClr val="34E0A1"/>
      </a:hlink>
      <a:folHlink>
        <a:srgbClr val="009DC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A Theme">
  <a:themeElements>
    <a:clrScheme name="Simple Light">
      <a:dk1>
        <a:srgbClr val="000000"/>
      </a:dk1>
      <a:lt1>
        <a:srgbClr val="FFFFFF"/>
      </a:lt1>
      <a:dk2>
        <a:srgbClr val="595959"/>
      </a:dk2>
      <a:lt2>
        <a:srgbClr val="FAF1ED"/>
      </a:lt2>
      <a:accent1>
        <a:srgbClr val="34E0A1"/>
      </a:accent1>
      <a:accent2>
        <a:srgbClr val="F2B203"/>
      </a:accent2>
      <a:accent3>
        <a:srgbClr val="FF6666"/>
      </a:accent3>
      <a:accent4>
        <a:srgbClr val="663399"/>
      </a:accent4>
      <a:accent5>
        <a:srgbClr val="FFCCCC"/>
      </a:accent5>
      <a:accent6>
        <a:srgbClr val="00AA6C"/>
      </a:accent6>
      <a:hlink>
        <a:srgbClr val="004F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A Theme">
  <a:themeElements>
    <a:clrScheme name="Simple Light">
      <a:dk1>
        <a:srgbClr val="000000"/>
      </a:dk1>
      <a:lt1>
        <a:srgbClr val="FFFFFF"/>
      </a:lt1>
      <a:dk2>
        <a:srgbClr val="595959"/>
      </a:dk2>
      <a:lt2>
        <a:srgbClr val="FAF1ED"/>
      </a:lt2>
      <a:accent1>
        <a:srgbClr val="34E0A1"/>
      </a:accent1>
      <a:accent2>
        <a:srgbClr val="F2B203"/>
      </a:accent2>
      <a:accent3>
        <a:srgbClr val="FF6666"/>
      </a:accent3>
      <a:accent4>
        <a:srgbClr val="663399"/>
      </a:accent4>
      <a:accent5>
        <a:srgbClr val="FFCCCC"/>
      </a:accent5>
      <a:accent6>
        <a:srgbClr val="00AA6C"/>
      </a:accent6>
      <a:hlink>
        <a:srgbClr val="004F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A Theme">
  <a:themeElements>
    <a:clrScheme name="Simple Light">
      <a:dk1>
        <a:srgbClr val="000000"/>
      </a:dk1>
      <a:lt1>
        <a:srgbClr val="FFFFFF"/>
      </a:lt1>
      <a:dk2>
        <a:srgbClr val="595959"/>
      </a:dk2>
      <a:lt2>
        <a:srgbClr val="FAF1ED"/>
      </a:lt2>
      <a:accent1>
        <a:srgbClr val="34E0A1"/>
      </a:accent1>
      <a:accent2>
        <a:srgbClr val="F2B203"/>
      </a:accent2>
      <a:accent3>
        <a:srgbClr val="FF6666"/>
      </a:accent3>
      <a:accent4>
        <a:srgbClr val="663399"/>
      </a:accent4>
      <a:accent5>
        <a:srgbClr val="FFCCCC"/>
      </a:accent5>
      <a:accent6>
        <a:srgbClr val="00AA6C"/>
      </a:accent6>
      <a:hlink>
        <a:srgbClr val="004F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010101"/>
      </a:dk2>
      <a:lt2>
        <a:srgbClr val="F1F1F1"/>
      </a:lt2>
      <a:accent1>
        <a:srgbClr val="34E0A1"/>
      </a:accent1>
      <a:accent2>
        <a:srgbClr val="FDC735"/>
      </a:accent2>
      <a:accent3>
        <a:srgbClr val="009DC4"/>
      </a:accent3>
      <a:accent4>
        <a:srgbClr val="F2F1EC"/>
      </a:accent4>
      <a:accent5>
        <a:srgbClr val="36454F"/>
      </a:accent5>
      <a:accent6>
        <a:srgbClr val="010101"/>
      </a:accent6>
      <a:hlink>
        <a:srgbClr val="34E0A1"/>
      </a:hlink>
      <a:folHlink>
        <a:srgbClr val="009DC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A Theme">
  <a:themeElements>
    <a:clrScheme name="Simple Light">
      <a:dk1>
        <a:srgbClr val="000000"/>
      </a:dk1>
      <a:lt1>
        <a:srgbClr val="FFFFFF"/>
      </a:lt1>
      <a:dk2>
        <a:srgbClr val="595959"/>
      </a:dk2>
      <a:lt2>
        <a:srgbClr val="FAF1ED"/>
      </a:lt2>
      <a:accent1>
        <a:srgbClr val="34E0A1"/>
      </a:accent1>
      <a:accent2>
        <a:srgbClr val="F2B203"/>
      </a:accent2>
      <a:accent3>
        <a:srgbClr val="FF6666"/>
      </a:accent3>
      <a:accent4>
        <a:srgbClr val="663399"/>
      </a:accent4>
      <a:accent5>
        <a:srgbClr val="FFCCCC"/>
      </a:accent5>
      <a:accent6>
        <a:srgbClr val="00AA6C"/>
      </a:accent6>
      <a:hlink>
        <a:srgbClr val="004F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A Theme">
  <a:themeElements>
    <a:clrScheme name="Simple Light">
      <a:dk1>
        <a:srgbClr val="000000"/>
      </a:dk1>
      <a:lt1>
        <a:srgbClr val="FFFFFF"/>
      </a:lt1>
      <a:dk2>
        <a:srgbClr val="595959"/>
      </a:dk2>
      <a:lt2>
        <a:srgbClr val="FAF1ED"/>
      </a:lt2>
      <a:accent1>
        <a:srgbClr val="34E0A1"/>
      </a:accent1>
      <a:accent2>
        <a:srgbClr val="F2B203"/>
      </a:accent2>
      <a:accent3>
        <a:srgbClr val="FF6666"/>
      </a:accent3>
      <a:accent4>
        <a:srgbClr val="663399"/>
      </a:accent4>
      <a:accent5>
        <a:srgbClr val="FFCCCC"/>
      </a:accent5>
      <a:accent6>
        <a:srgbClr val="00AA6C"/>
      </a:accent6>
      <a:hlink>
        <a:srgbClr val="004F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A Theme">
  <a:themeElements>
    <a:clrScheme name="Simple Light">
      <a:dk1>
        <a:srgbClr val="000000"/>
      </a:dk1>
      <a:lt1>
        <a:srgbClr val="FFFFFF"/>
      </a:lt1>
      <a:dk2>
        <a:srgbClr val="595959"/>
      </a:dk2>
      <a:lt2>
        <a:srgbClr val="FAF1ED"/>
      </a:lt2>
      <a:accent1>
        <a:srgbClr val="34E0A1"/>
      </a:accent1>
      <a:accent2>
        <a:srgbClr val="F2B203"/>
      </a:accent2>
      <a:accent3>
        <a:srgbClr val="FF6666"/>
      </a:accent3>
      <a:accent4>
        <a:srgbClr val="663399"/>
      </a:accent4>
      <a:accent5>
        <a:srgbClr val="FFCCCC"/>
      </a:accent5>
      <a:accent6>
        <a:srgbClr val="00AA6C"/>
      </a:accent6>
      <a:hlink>
        <a:srgbClr val="004F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2228</Words>
  <Application>Microsoft Office PowerPoint</Application>
  <PresentationFormat>Custom</PresentationFormat>
  <Paragraphs>417</Paragraphs>
  <Slides>29</Slides>
  <Notes>29</Notes>
  <HiddenSlides>0</HiddenSlides>
  <MMClips>0</MMClips>
  <ScaleCrop>false</ScaleCrop>
  <HeadingPairs>
    <vt:vector size="6" baseType="variant">
      <vt:variant>
        <vt:lpstr>Fonts Used</vt:lpstr>
      </vt:variant>
      <vt:variant>
        <vt:i4>10</vt:i4>
      </vt:variant>
      <vt:variant>
        <vt:lpstr>Theme</vt:lpstr>
      </vt:variant>
      <vt:variant>
        <vt:i4>14</vt:i4>
      </vt:variant>
      <vt:variant>
        <vt:lpstr>Slide Titles</vt:lpstr>
      </vt:variant>
      <vt:variant>
        <vt:i4>29</vt:i4>
      </vt:variant>
    </vt:vector>
  </HeadingPairs>
  <TitlesOfParts>
    <vt:vector size="53" baseType="lpstr">
      <vt:lpstr>Roboto</vt:lpstr>
      <vt:lpstr>Roboto Mono</vt:lpstr>
      <vt:lpstr>Poppins ExtraBold</vt:lpstr>
      <vt:lpstr>Poppins Medium</vt:lpstr>
      <vt:lpstr>Arial</vt:lpstr>
      <vt:lpstr>Poppins SemiBold</vt:lpstr>
      <vt:lpstr>Source Serif Pro</vt:lpstr>
      <vt:lpstr>Poppins Light</vt:lpstr>
      <vt:lpstr>Poppins</vt:lpstr>
      <vt:lpstr>Noto Sans Symbols</vt:lpstr>
      <vt:lpstr>TA Theme</vt:lpstr>
      <vt:lpstr>Office Theme</vt:lpstr>
      <vt:lpstr>TA Theme</vt:lpstr>
      <vt:lpstr>TA Theme</vt:lpstr>
      <vt:lpstr>TA Theme</vt:lpstr>
      <vt:lpstr>Office Theme</vt:lpstr>
      <vt:lpstr>TA Theme</vt:lpstr>
      <vt:lpstr>TA Theme</vt:lpstr>
      <vt:lpstr>TA Theme</vt:lpstr>
      <vt:lpstr>TA Theme</vt:lpstr>
      <vt:lpstr>TA Theme</vt:lpstr>
      <vt:lpstr>TA Decks - SEPT 2022</vt:lpstr>
      <vt:lpstr>TA Theme</vt:lpstr>
      <vt:lpstr>TA Theme</vt:lpstr>
      <vt:lpstr>PowerPoint Presentation</vt:lpstr>
      <vt:lpstr>The Tripadvisor  Croatia Tourism Team</vt:lpstr>
      <vt:lpstr>PowerPoint Presentation</vt:lpstr>
      <vt:lpstr>Our global audience across all generations</vt:lpstr>
      <vt:lpstr>PowerPoint Presentation</vt:lpstr>
      <vt:lpstr>PowerPoint Presentation</vt:lpstr>
      <vt:lpstr>PowerPoint Presentation</vt:lpstr>
      <vt:lpstr>Tap into our  first party data</vt:lpstr>
      <vt:lpstr>Target by Passion 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Average nightly spend for hotels in Croatia from International markets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Martina Srnec</dc:creator>
  <cp:lastModifiedBy>Martina Srnec</cp:lastModifiedBy>
  <cp:revision>5</cp:revision>
  <dcterms:modified xsi:type="dcterms:W3CDTF">2024-11-20T13:35:45Z</dcterms:modified>
</cp:coreProperties>
</file>